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2" r:id="rId17"/>
    <p:sldId id="293" r:id="rId18"/>
    <p:sldId id="294" r:id="rId19"/>
    <p:sldId id="29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978" autoAdjust="0"/>
    <p:restoredTop sz="94660"/>
  </p:normalViewPr>
  <p:slideViewPr>
    <p:cSldViewPr snapToGrid="0">
      <p:cViewPr varScale="1">
        <p:scale>
          <a:sx n="88" d="100"/>
          <a:sy n="88" d="100"/>
        </p:scale>
        <p:origin x="72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85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31:06.144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0D8024D-597B-4727-A959-C435607A34C2}" emma:medium="tactile" emma:mode="ink">
          <msink:context xmlns:msink="http://schemas.microsoft.com/ink/2010/main" type="inkDrawing" rotatedBoundingBox="9313,2469 9959,6176 8601,6412 7956,2705" rotationAngle="1720400800" semanticType="verticalRange">
            <msink:sourceLink direction="with" ref="{8507E3F9-4DB0-4302-840B-ABE5C56E58A2}"/>
            <msink:destinationLink direction="with" ref="{2368C839-4752-4DEA-B158-7697A52DBEA9}"/>
          </msink:context>
        </emma:interpretation>
      </emma:emma>
    </inkml:annotationXML>
    <inkml:trace contextRef="#ctx0" brushRef="#br0">66 286 748 0,'0'0'67'0,"0"-22"-54"0,-16 1-13 0,8 0 0 16,8-1 101-16,-8 1 18 0,0-1 3 0,-1 1 1 15,9 6-47-15,-8-6-10 0,8 7-2 0,-8-1 0 16,8 15-22-16,-8-14-5 0,8-7-1 0,0 14 0 16,0 7-17-16,0 0-4 0,0-15-1 0,0 15 0 15,0 0-14-15,0 0 0 0,8-14 8 0,-8 14-8 16,0 0 14-16,16 14 0 0,-7 1 0 0,7 6 0 16,-8 0-3-16,8 15-1 0,-8-7 0 0,8 14 0 15,-16 21-2-15,8 0-8 0,0 1 12 0,-8 6-4 16,0 1 6-16,0 13 1 0,0 1 0 0,0 7 0 15,0 7 1-15,0 15 0 0,0 6 0 0,0 8 0 16,8 0-8-16,0 14 0 0,0-8-8 0,8-6 12 16,0 7-12-16,8-7 9 0,-8-1-9 0,1 1 8 15,-9-7-8-15,0-8 0 0,16 0 0 0,-16 1 0 0,0-15 0 16,0 0-12-16,-8 0 2 0,0-14 1 0,-16-7 9 16,8-8-12-16,0-7 12 0,0-6-12 0,0-1 12 15,0-7-8-15,0-7 8 0,-1-8-8 0,9 1 8 16,-8-7 8-16,8-8-8 0,0-6 11 0,0-15 2 15,0 0 1-15,0 14 0 0,0-14 0 0,0 0 1 0,8 14 0 16,9-7 0-16,-17-7 0 0,16-7 16 0,0 0 3 16,8-7 1-16,-8 7 0 0,8-8-26 0,-8 1-9 15,8 0 0-15,0-8 9 0,1 1-9 0,-1-1 0 16,0 1 0-16,-8 7 0 0,8-8 0 0,0 8 0 16,-8-8 0-16,8 8 0 0,-8 7 0 0,0 7 0 15,1-7 0-15,-1 0 0 0,0-1 0 0,8 1 8 16,-8 7-8-16,-16 0 0 0,16 0 16 0,8 0-1 0,-8 0-1 15,8 0 0-15,-8 0 4 0,9 7 1 0,-9-7 0 16,8 8 0-16,-8-8 3 0,8 7 1 0,0 0 0 16,0-7 0-16,0 7-11 0,0 7-3 0,9-14 0 0,-1 8 0 15,8-1-9-15,0 0-11 0,8-7 3 0,17 7 0 32,-1 0-52-32,17-7-9 0,7 7-3 0,8-14-870 0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1:49:41.91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6001 1778 1497 0,'0'0'66'0,"0"-5"14"0,-17 0-64 0,17-5-16 16,-12 0 0-16,12 10 0 0,-6-5 118 0,1-10 20 15,5 15 4-15,0-10 1 0,0 10-63 0,0 0-13 16,0-10-3-16,0 10 0 0,0 0-38 0,0 0-8 16,5-16-2-16,-5 16 0 0,6-10 2 0,-6 10 0 15,0 0 0-15,0 0 0 0,0 0 15 0,0 0 3 16,0 0 1-16,0 0 0 0,0 0-4 0,0 0-1 15,-11-10 0-15,11 10 0 0,0 0-2 0,-12 10-1 16,-5-10 0-16,12 10 0 0,-7 6-21 0,1-6-8 16,-1 5 0-16,7 10 9 0,-7 1-1 0,1 9 0 15,-1 0 0-15,7 6 0 0,-7 10 1 0,7 9 0 16,-18 11 0-16,23 5 0 0,-17 5 5 0,0 5 1 16,0 11 0-16,11-11 0 0,-11 5-5 0,-6-5-1 0,12-5 0 15,-6 0 0-15,-1-5-1 0,7-10-8 0,-17 5 12 0,5-16-4 16,6-4 4-16,-6-5 0 0,0-1 0 0,0-4 0 15,6-6 0-15,0-10 1 0,0 1 0 0,11-1 0 16,-11-10-13-16,6 5 8 0,5-4-8 0,0-11 0 16,6-5 9-16,0 0-9 0,0 0 8 0,0 0-8 15,0 0 9-15,23-15-9 0,-6-1 10 0,-5-9-10 16,16 0 12-16,-11-11-4 0,-5-9-8 0,16 4 12 16,-16 1-12-16,16-11 8 0,-11 0-8 0,-11 6 0 15,11-6 0-15,-11 1 8 0,5-1-8 0,-5-10 0 16,-1 0 0-16,7-4 0 0,5-6 0 0,-11 5 0 0,5-10 0 0,12 5-10 15,-6 5 10-15,0 0-8 0,23 6 8 0,-12-11-12 16,7 10 12-16,10 5-12 0,-5-15 12 0,6 10-8 16,-18 11 8-16,12-6-8 0,-11 11 0 0,10 4 0 15,-10 6 0-15,-1 9 0 0,-5 1 8 0,0 0-8 16,0-1 8-16,5 6-8 0,-22 0 8 0,11 10 0 16,-11-11 10-16,5 16-10 0,1-5 0 0,-1-5 0 15,-5 15 0-15,11-10-10 0,-12 0 10 0,7 5 0 16,5 5 0-16,-11-10 0 0,5-1 0 0,12 6 0 15,-6 5 0-15,-11 0 0 0,5-10 0 0,0 10 0 16,-11 0-8-16,0 0 8 0,0 0 0 0,12 0 0 16,5 10 0-16,-17-10 0 0,0 16 0 0,6-1 0 15,-6 5 0-15,0 5 0 0,5 11 0 0,-10 4 0 16,5 11 0-16,-6 0 0 0,6 9 0 0,0 6 0 16,-12 5 0-16,7 15 0 0,5 0 0 0,0 10 0 0,0 1 0 0,0 14 0 15,0-15 0-15,0 6 8 0,5-1-8 0,-5 0 11 16,12-10-1-16,-12 6 0 0,0-11 0 0,0-10 0 15,0 10 2-15,0-20 0 0,0-1 0 0,0-4 0 16,0-5-12-16,-12-6 8 0,12 1-8 0,-5-15 8 16,5 4-8-16,-12-15 0 0,7 1 0 0,-1-11 0 15,0 0-35-15,6-15 1 16,0 0 0-16,0 0 0 0,-11-10-79 0,11-5-16 0,-12-11-3 0,12-4-662 16,-5-10-132-16</inkml:trace>
  <inkml:trace contextRef="#ctx0" brushRef="#br0" timeOffset="381.3725">5516 2771 1220 0,'0'0'27'0,"-17"0"5"0,-6 0 2 0,12 0 0 0,5 0-34 0,-5 0 0 15,5 0 0-15,6 0 0 0,0 0 84 0,0 0 9 16,0 0 3-16,0 0 0 0,0-10-18 0,6 5-3 16,5-5-1-16,6 5 0 0,6 0 22 0,-6 0 5 0,6 5 1 15,-6 0 0-15,-5 0-25 0,5 0-5 0,-6-11 0 0,-11 11-1 16,0 0-47-16,0 0-8 0,0 0-3 0,17 11 0 15,-17-11-1-15,12 0-1 0,-12 0 0 0,17 10 0 16,0-5 9-16,6 5 1 0,5-5 1 0,12 0 0 16,0 0-3-16,5 5-1 0,24-10 0 0,-7-10 0 15,13 10 2-15,-7-5 0 0,17 0 0 0,-5 0 0 16,-11 5-20-16,5-10 8 0,-12 5-8 0,7-5 0 16,-12-1-145-16,-12 1-36 0</inkml:trace>
  <inkml:trace contextRef="#ctx0" brushRef="#br0" timeOffset="2028.5355">8548 2077 979 0,'0'0'43'0,"0"0"9"0,-6-10-41 0,6 0-11 16,0 0 0-16,0 5 0 0,0 5 102 0,0-10 18 15,11-5 4-15,-5 4 1 0,5 1-55 0,1 0-11 16,5 5-3-16,-6-5 0 0,1 5 9 0,5-5 2 16,-12 10 0-16,7-10 0 0,-1 10-25 0,-11 0-5 15,0 0-1-15,0 0 0 0,0 0-16 0,0 0-4 16,0 0-1-16,0 0 0 0,12 20-15 0,-12 0 0 16,0 0 0-16,0 16 0 0,5-11 0 0,-5 6 0 15,6 14 0-15,0-9 0 0,-1 14 15 0,1-9-3 16,5 9-1-16,-5 1 0 0,-6 10-1 0,12 0 0 15,-12-6 0-15,0 1 0 0,5 5 18 0,-5-11 3 0,0 1 1 0,0 0 0 16,0-1 4-16,-5-9 0 0,5-1 1 0,0 1 0 16,-12-1-8-16,6-9-1 0,-5-1-1 0,0-5 0 15,5 1-5-15,0-6-1 0,1-5 0 0,5 0 0 16,-12-10-6-16,12-5-2 0,0 0 0 0,0 0 0 16,0 0-13-16,0 0 0 0,0 0 0 0,0 0 0 15,0 0 28-15,0 0 4 0,0 0 0 0,0-5 0 16,0-20-7-16,0 5-1 0,12-6 0 0,-12 1 0 15,0-5-3-15,5-6-1 0,1-4 0 0,0-1 0 16,-1-9-5-16,1-6-2 0,11-5 0 0,-5 0 0 16,5-4-5-16,-6-6 0 0,6 5-8 0,6-5 12 15,5 5-12-15,-5 0-16 0,6 11 3 0,5-1 1 16,-6 10-14-16,7 6-2 0,-1-1-1 0,6 6 0 16,0 4-6-16,-1 1-1 0,1 5 0 0,0 4 0 15,6 1-89-15,-6 10-19 0,-6 0-3 0,0 5-555 16,0 5-111-16</inkml:trace>
  <inkml:trace contextRef="#ctx0" brushRef="#br0" timeOffset="2723.9183">10132 2229 345 0,'0'0'15'0,"0"0"4"16,11-10-19-16,-11 10 0 0,0 0 0 0,0 0 0 16,0 0 246-16,0 0 46 0,0 0 8 0,0 0 3 15,0 0-158-15,0 0-31 0,0 0-6 0,0 0-2 16,0 0-31-16,0 0-7 0,0 0 0 0,-11 0-1 0,5 0-8 0,0-15-2 16,6 15 0-16,-6-5 0 0,6 0-1 0,-11 5 0 15,5-15 0-15,1 9 0 0,-1 1-24 0,0 5-6 16,1-10-1-16,-7 5 0 0,1 5-17 0,-6 0-8 15,5-5 0-15,-11 5 8 0,1 5-8 0,-1-5 12 16,-6 15-12-16,-5-10 12 0,0 6-12 0,0-1 0 16,0 5 0-16,-6 5 8 0,6-5 21 0,5 6 4 15,-11 9 1-15,6-5 0 0,11 11-34 0,-5-11 0 16,-1 16 0-16,6 4 0 0,-5 6 0 0,5-1 0 16,0 1 0-16,6 10 0 0,6-10 0 0,0-1 0 15,-1-4 0-15,12-6 0 0,-6-4 0 0,6-6 0 16,6-5 0-16,-6 1 0 0,0-6 0 0,12-10-12 15,-7 5 12-15,-5-15-12 0,6 0 12 0,11 0 12 16,-6-10-3-16,12 0 0 0,0-5-1 0,0-5-8 0,0-1 12 16,5-9-4-16,6 0-8 0,-17-6 0 0,12 1 0 15,-12-6 0-15,6 1 0 0,-6-11 0 0,-6 0 0 0,12 6 0 16,-6-16 0-16,-11 10 0 0,11 11 0 0,6-11 0 16,-12 16 0-16,12-6 0 0,-6 16 0 0,-6 5 0 15,1 5 0-15,5 4 0 0,-6 11 0 0,-11 0 0 16,17 11 0-16,-5 14 0 0,5 0 0 0,-17 11 0 15,11 4 0-15,-5 11 0 0,0-16 0 0,-6 16 0 16,5-1 0-16,7-14 0 0,-12 4-14 0,0 1 5 16,0-6-36-16,0 1-7 0,0-11-2 15,0 0 0-15,0-4-146 0,-12-6-28 0,12 10-7 0</inkml:trace>
  <inkml:trace contextRef="#ctx0" brushRef="#br0" timeOffset="3137.8561">10445 2330 1368 0,'0'0'60'0,"6"-10"13"0,5 0-58 0,0-5-15 15,-5 5 0-15,17-5 0 0,-12 5 132 0,1 5 24 16,-12 5 5-16,11 0 1 0,0 0-40 0,1 0-8 16,5 0-2-16,-6 0 0 0,-11 0-50 0,17 5-10 15,1 5-3-15,-1 5 0 0,0 5-20 0,-6 5-4 16,-5 1-1-16,5-1 0 0,1 11-24 0,-7-1 0 15,-5 6 0-15,0-11 0 0,0 15 13 0,-5-9 11 16,-7-11 1-16,1 11 1 0,-6-6-7 0,5-5-2 16,-5-4 0-16,6-1 0 0,-1 0 7 0,7-10 0 15,-7-5 1-15,7 0 0 0,5-5-5 0,-6 5 0 0,0-5-1 0,6 0 0 16,0 0-9-16,6-15-2 0,0 5 0 0,11-10 0 16,-12-5-8-16,7-1 12 0,-1 1-12 0,6-5 12 15,0-6-12-15,0 11 0 0,6-16 0 0,-11 11 0 16,10 0 9-16,-4 4-9 0,4 1 10 0,-5 15-10 15,-5 0 0-15,-12 10 0 0,0 0 0 0,0 0 0 16,11 10 0-16,1 0 0 0,-7 0 0 0,1 5 9 16,5 11-9-16,-11-1 0 0,0 0 0 0,0 0 0 15,6 1 0-15,-6-1 0 0,0-10 0 0,6 6 0 16,-6-11 0-16,0-10 0 0,0 0-11 0,6 15 11 16,-6-15-100-16,5 15-16 0,-5-15-2 0,0 0-691 15,0 0-139-15</inkml:trace>
  <inkml:trace contextRef="#ctx0" brushRef="#br0" timeOffset="4398.0245">11904 2584 939 0,'0'0'41'0,"0"0"10"15,0 0-41-15,5-5-10 0,7-6 0 0,-7 11 0 0,7-15 114 0,-7 5 21 16,7-5 4-16,-1 5 1 0,-5-15-13 0,5 4-3 15,1 1 0-15,-7 10 0 0,1-10-18 0,0 4-4 16,-6 1-1-16,0 5 0 0,0-5-49 0,0 5-9 16,-12-10-3-16,7 14 0 0,5-9-14 0,-17 5-3 15,-1 10-1-15,7-15 0 0,-6 15-31 0,-6-10-7 16,0 10 0-16,1-10-1 0,-7 5 17 0,6 5 0 16,-5 0-8-16,5 0 8 0,0 5 14 0,0 5 6 15,1-10 2-15,-7 5 0 0,6 5-7 0,1 5-2 16,-7 5 0-16,6-14 0 0,-5 14 3 0,-1-10 1 15,-5 15 0-15,6 6 0 0,-6-1-9 0,-1 11-8 16,7-6 9-16,-12 21-9 0,6-1 8 0,0-9-8 16,16 5 0-16,-4-6 9 0,5-4-9 0,0 4 0 15,5-14 0-15,6 4 0 0,1 1 0 0,5-16 0 16,0 0 0-16,0 0 0 0,5-4 0 0,1-6 0 0,-6-10 0 16,12 10 0-16,-1-5 24 0,6-5-1 0,0-5 0 0,6-5 0 15,5-6-23-15,-5 6 8 0,11-15-8 0,-5 5 0 16,5-6 11-16,6-4-3 0,5-5 0 0,-5-6 0 15,-5-10-8-15,4 6 0 0,1-21 0 0,0 5 0 16,-11-15 0-16,-1 5 0 0,12-5-10 0,-11 0 10 16,5-10 0-16,0 10 0 0,-6-15 0 0,12 0 0 15,0 0 0-15,0 5 0 0,6 5 0 0,-6 0 0 16,5 15-9-16,-11-5 9 0,0 15-8 0,1 6 8 16,-13 14 0-16,1 1 0 0,-6 10 0 0,-5 9 0 15,-1 6 0-15,-5-10 0 0,-6 20 0 0,0 0 0 0,0 0 0 16,-12 10 11-16,1 10-3 0,-6 6 0 0,0-1-8 15,-6 10 0-15,0 6 0 0,0-1 0 0,6 11 0 0,-17 10 0 16,11 5 0-16,1 5 0 0,-7-1-11 0,6 6 3 16,1-10 0-16,4 5 0 0,1 5 8 0,0-10 0 15,6 5 0-15,5 5 0 0,0 0 0 0,1-15 0 16,-1-1 0-16,6-4 0 0,0 5-11 0,6-16 0 16,-6-4 0-16,5-1 0 15,1-4-129-15,0-1-27 0,0-9-5 0,11-1 0 0</inkml:trace>
  <inkml:trace contextRef="#ctx0" brushRef="#br0" timeOffset="4757.768">12889 2330 1728 0,'0'0'153'0,"-5"-15"-122"0,-1 10-31 0,0 0 0 15,6 5 112-15,0 0 17 0,0 0 3 0,0 0 1 16,0 0-46-16,0 0-10 0,-17 0-1 0,6 0-1 15,-6 5-57-15,-1 5-18 0,1 6 10 0,-5 4-10 16,-7 5 11-16,1 11-3 0,5-6-8 0,-6 5 12 16,1 6-12-16,-1-6 0 0,7 11 0 0,-1-16 0 15,6 6 0-15,5-1 0 0,1-4 0 0,5-6 0 16,6-5 0-16,0 0 0 0,0-4 0 0,12-6 0 16,5 5 0-16,5-15 9 0,-4 0-9 0,10-15 8 15,-5 5-8-15,17-6 0 0,-17 6 0 0,11-15 0 16,-6 0 10-16,1-1-10 0,5 1 12 0,-6-10-12 0,-5-1 28 0,6-4-2 15,-7 4 0-15,1-4 0 0,-6 9 12 0,-5 1 2 16,-1-6 1-16,0 11 0 0,-11 0-25 0,6-1-4 16,-12 6-2-16,1 0 0 0,-7 10 6 0,-5 0 2 15,-5 5 0-15,-7 5 0 0,1 5-28 0,-1 5-6 16,-11 0 0-16,6 10-1 16,0 0-98-16,-6 6-19 0,6-1-4 0,-12 11-984 15</inkml:trace>
  <inkml:trace contextRef="#ctx0" brushRef="#br0" timeOffset="5744.0822">13391 2432 288 0,'0'0'25'0,"0"10"-25"16,-17-10 0-16,5 0 0 0,-5 0 248 0,0 0 44 15,0 0 8-15,0 0 3 0,0 0-141 0,0 0-28 16,-1 0-6-16,7 0 0 0,5-10-35 0,-5 10-6 16,0-15-2-16,11 4 0 0,5-9-16 0,7 0-3 15,-1 0-1-15,12 4 0 0,5-9-17 0,-5 0-4 16,6 10-1-16,-1-6 0 0,6 6-9 0,-5 5-2 16,-1-5 0-16,-5 5 0 0,-6 0-7 0,0 5-1 15,-5-1-1-15,5 12 0 0,-17-6-11 0,0 0-3 0,17 5 0 0,-6 10 0 16,6 5-9-16,-17-5 0 0,6 11 0 0,0 4 0 15,-1 10 0-15,1-9-9 0,0 14 9 0,-6-9 0 16,0 4 0-16,0 1-8 0,6-11 8 0,-6 11 0 16,0-16 0-16,0-5 0 0,0 6 0 0,0-11 0 15,0 0 0-15,0 0 0 0,0-15 0 0,0 0 0 16,0 0 14-16,0 0-3 0,0 0-1 0,0 0 0 16,0 0 3-16,0 0 1 0,-12 5 0 0,12-5 0 15,0 0 6-15,0-10 2 0,-6-5 0 0,6 5 0 16,0-10-9-16,0-1-1 0,0 1-1 0,6-5 0 15,0-1-11-15,0 1 0 0,5 0 9 0,0 0-9 16,6-1 0-16,6 1 0 0,-6 0 0 0,6-1 0 0,6 1 0 0,-7 5 0 16,1 4 0-16,11-9 0 0,-5 5 0 0,-1 5 0 15,-5 10 0-15,0 5 8 0,5 5-8 0,-5 5 0 16,-6 0 0-16,6 10 0 0,-6 6 0 0,0 4 0 16,0 10 0-16,-5 1 0 0,-7 5 0 0,1-16 0 15,0 15 0-15,-6-9-8 0,0-1 8 0,-6 6 0 16,6-16 8-16,-6 6-8 0,1-6 0 0,5 5 0 15,-12-4 0-15,7-1 0 0,-1-20 12 0,6-5 2 16,0 0 0-16,0 0 0 0,0 0-4 0,0 0-1 16,0 0 0-16,0 0 0 0,0 0 1 0,0-5 0 15,-6-10 0-15,6 5 0 0,6-11-10 0,0-4 0 16,-1 0 9-16,1-6-9 0,5 1 0 0,7 0 0 16,-1-16 0-16,5 5 0 0,7 6 0 0,-1-5 0 0,1 4 0 15,-1 1 0-15,1 4 0 0,-6 6 0 0,-1 0 0 16,-4 14-8-16,-1-9 8 0,0 15 0 0,-12-5 0 15,-5 10 0-15,0 0 0 0,12 10 0 0,-6 5 0 0,-1 6 0 16,1 9-9-16,-6 5 9 0,0 1-10 0,6-1 10 16,-6 6 0-16,5-6 0 0,-5 6 0 0,12-1 0 15,-12-4-13-15,11-1-3 0,12-9-1 0,0-1 0 16,-6-10-138-16,6 5-27 16,5-15-6-16</inkml:trace>
  <inkml:trace contextRef="#ctx0" brushRef="#br0" timeOffset="5991.4416">15436 2209 1670 0,'0'0'74'0,"0"0"15"0,-11-5-71 0,11 5-18 15,0 0 0-15,0 0 0 0,-12 15 192 0,7 10 34 16,-1-9 7-16,-5 14 2 0,-1 10-127 0,-5-4-26 15,6 15-5-15,-1-11-1 0,1 1-25 0,5 4-6 16,-17-9-1-16,6 4 0 0,12-4-28 0,-1-1-7 16,-6-5-1-16,1-4 0 0,0-1-8 0,5-5-11 15,12-10 3-15,-12 6 0 16,-5-16-96-16,11 0-20 0,11 0-3 0,-5-16-1055 0</inkml:trace>
  <inkml:trace contextRef="#ctx0" brushRef="#br0" timeOffset="6200.6128">15539 1657 2516 0,'-12'0'56'0,"1"0"11"0,-6-10 2 0,0 5 1 15,0 5-56-15,0 0-14 0,5 0 0 0,1 0 0 16,11 0 12-16,0 0 0 0,-17 0 0 0,17 0-1142 16</inkml:trace>
  <inkml:trace contextRef="#ctx0" brushRef="#br0" timeOffset="6736.8964">16188 2173 864 0,'0'0'76'0,"0"0"-60"0,-5-5-16 0,5 5 0 16,0 0 239-16,0 0 45 0,0-15 8 0,11 5 3 15,0 10-190-15,1-15-37 0,-1 5-8 0,1 10-2 16,-12 0 0-16,11-15 0 0,0 4 0 0,1 11 0 16,-7-15 2-16,12 5 0 0,6 10 0 0,6-10 0 15,-1-5-13-15,6 5-3 0,1 0 0 0,16 5 0 16,6-1-35-16,-12 1-9 0,-10 5 0 0,-1 0 0 15,6 0-13-15,-6 5-5 0,-11 1-1 0,-6 9 0 16,0-5 19-16,-6 5 0 0,1 0 0 0,-12 11 0 16,-12-1 0-16,1 5 0 0,5 11 0 0,-17-6 0 0,-11 16 40 15,0-11 11-15,0 11 2 0,0 10 1 0,-6-16-22 16,-6 6-4-16,-5 0 0 0,5 4-1 0,18-9-27 0,-6 5 8 16,-12-1-8-16,12-14 0 0,0 4 0 0,11 1 0 15,-6-6 0-15,7 1 0 0,-7-11 0 0,6 10 0 16,12-19 0-16,0 4 0 0,-1-5 0 0,1-5 0 15,11-10 0-15,5 15 0 0,-5-15 0 0,6 0 0 16,6 5 0-16,10-5 0 0,13 0 0 0,-7-5 0 16,1 5 0-16,16-15 0 0,12 5 0 0,-6 0 0 15,1-5 0-15,5-1 0 16,0-4-136-16,0 5-25 0,-6-10-6 0</inkml:trace>
  <inkml:trace contextRef="#ctx0" brushRef="#br0" timeOffset="6982.3363">16131 2705 2322 0,'-28'5'103'0,"16"-5"21"0,-5 0-100 0,12 5-24 0,5-5 0 0,0 0 0 15,-6 0 68-15,6 0 8 0,11 16 1 0,12-16 1 16,6 0-30-16,-1 5-7 0,6-5-1 0,18-5 0 16,16 5-32-16,-5 0-8 0,-6-16 0 0,17 6 0 15,5-5-144-15,-5 5-30 0,-11-5-6 0,5 5-2 0</inkml:trace>
  <inkml:trace contextRef="#ctx0" brushRef="#br0" timeOffset="7314.0002">17601 2543 1036 0,'17'0'92'0,"-5"10"-73"16,-1-5-19-16,1 5 0 0,-7 1 112 0,7 4 18 16,-7 0 4-16,7 5 1 0,5-10-31 0,-6 11-7 15,1-1-1-15,-1 5 0 0,6-15-5 0,0 6-2 16,0-1 0-16,6-5 0 0,-6 0-71 0,6-5-18 16,-6-5 0-16,12 0 0 0,-12-5 55 0,0 0 7 15,0 0 2-15,0-10 0 0,0 5 0 0,0-11 0 16,-11 1 0-16,5 10 0 0,-5-15 0 0,0 4 0 15,-12-4 0-15,6 0 0 0,0-1-52 0,-6 1-12 16,-5 0 0-16,5-1 0 0,0 1 0 0,-5 10 0 16,0-10 0-16,-1-1 0 0,7 6 0 0,-7 10 0 0,6 5 0 15,6 5 0-15,-11-10 0 0,11 10 0 0,-11 10 0 0,-1 0 0 16,-5 5 0-16,-6 10 0 0,6 1 0 0,-6 9 0 16,6 1 0-16,0 4 0 0,0 11 0 0,0-6 0 15,6 1 0-15,-6 0 0 0,5 4 0 0,1-14 0 16,5 4 0-16,0-4 0 0,6-1 0 0,0-5 0 15,0-4-100-15,12-1-22 0,-1-5-5 16,6-10-649-16,0-4-131 0</inkml:trace>
  <inkml:trace contextRef="#ctx0" brushRef="#br0" timeOffset="7816.2697">18992 2493 1728 0,'11'-16'38'0,"0"6"8"0,12-15 2 0,-6 0 0 0,12-1-39 0,-7 1-9 15,1 0 0-15,0-1 0 0,0 1 84 0,-6 15 16 16,-6-15 2-16,-5 14 1 0,5-4-36 0,-5 5-7 16,-6-5-2-16,0 15 0 0,-17 0-22 0,0 0-4 15,0 0 0-15,-12 15-1 0,-5-5 26 0,-6-5 6 16,-5 16 1-16,-1-11 0 0,-5 15-64 0,0 0-15 16,11 1-1-16,0 14-1 0,0-15 17 0,6 11-8 15,5 4 8-15,6-4 0 0,6-1 0 0,6 6 0 16,5-6 0-16,-5-9 0 0,11 4 0 0,0-5 0 15,-6-4 0-15,6 4 0 0,0-15 0 0,0-10 11 16,6 15-11-16,-6-15 10 0,0 0 1 0,0 0 0 0,17 0 0 16,0-10 0-16,0 5 15 0,6-5 3 0,-6-5 1 0,12-6 0 15,-7-4-16-15,7 0-3 0,-6-6-1 0,5-4 0 16,1-1-10-16,5-14 12 0,0 4-12 0,6-9 12 16,-6-1 5-16,6-10 2 0,5 0 0 0,-5-10 0 15,-11 0-19-15,-1 5-11 0,7-20 2 0,-1 10 0 16,-11 5 9-16,-6 10 0 0,-6-4-9 0,0 4 9 15,-5 5 0-15,0 10 0 0,-12 6 0 0,6 4 0 16,0 6 8-16,0 4-8 0,-6 11 0 0,6 5 8 16,-11 0-8-16,11 10 0 0,0 5 0 0,0 0 0 15,0 0 0-15,-6 20 0 0,1 5-12 0,-1 1 12 16,-5 9-8-16,5 16 8 0,0-1 0 0,0 11 0 0,6 5 0 16,-5 5 0-16,-1 10-9 0,6 5 9 0,-6 0 0 15,-5 0 0-15,0 0 11 0,-1 5-11 0,6 6 17 0,-5-11-3 16,0 5-1-16,-1-5 0 0,7-10-13 0,5 0 0 15,0-5 0-15,0 5-10 16,0-16-146-16,0-4-28 0,11 5-7 0</inkml:trace>
  <inkml:trace contextRef="#ctx0" brushRef="#br0" timeOffset="10135.1223">23122 1571 518 0,'0'0'46'0,"0"0"-37"15,6-10-9-15,5 5 0 0,-5-11 142 0,6 6 26 16,-1 0 6-16,0-5 1 0,-5 15-62 0,5-10-12 15,7-5-2-15,-13 5-1 0,7-1-40 0,-7 6-8 16,1-5-2-16,-6 10 0 0,0 0-8 0,0 0-1 16,0 0-1-16,0 0 0 0,6-15-14 0,-1 10-4 15,-5 5 0-15,0 0 0 0,0 0-4 0,-11-5 0 16,5 5-1-16,-11 0 0 0,6 0-15 0,-12 5 0 0,6 0 0 0,-6 0 0 16,-5 5 0-16,-12-5 0 0,0 5 0 15,0 11 0-15,-6-16 32 0,7 5 3 0,-1 0 1 0,-6-5 0 16,1 15 12-16,-1-15 2 0,-5 6 1 0,-1 9 0 15,7-5-40-15,-1 0-11 0,1 0 0 0,10 6 0 16,1-6 8-16,6 5-8 0,5-5 10 0,6-5-10 16,6 6 0-16,5 4 0 0,-6-5-11 0,12 0 11 15,0 0-36-15,6 6 1 16,0-11 0-16,5 10 0 0,6 0 9 0,0-4 2 0,0 4 0 0,6-5 0 16,6 5 14-16,5 6 10 0,6-6-12 0,5 0 12 15,-5 5 0-15,6 1 12 0,-6-1 0 0,5-5 0 0,1 1-12 16,-6-1 0-16,5 5 0 0,-10-15 0 0,-1 5 9 15,-11 11-1-15,-1-16 0 0,-5 5 0 0,-5-5 9 0,-12-10 2 16,6 15 0-16,-12-4 0 0,6 4 13 0,-12 0 4 16,-5 5 0-16,-5-5 0 0,-1 1-9 0,-11 4-2 15,5-10 0-15,-11 5 0 0,6 10 5 0,-6-9 1 16,0 4 0-16,-5 5 0 16,5-15-47-16,0 11-8 0,11-1-3 0,7-10-693 15,-1 5-138-15</inkml:trace>
  <inkml:trace contextRef="#ctx0" brushRef="#br0" timeOffset="10652.3828">23778 2179 1796 0,'0'0'40'0,"0"0"8"0,0 0 1 0,0 0 1 0,0 0-40 0,0 0-10 0,0 0 0 0,0 0 0 16,0 0 60-16,0 0 9 0,0 0 3 0,11-11 0 16,0 11-42-16,7-15-8 0,-1 5-2 0,5 10 0 15,7-15 13-15,-1 5 3 0,1-5 0 0,5 4 0 16,0-4-24-16,-5 5-4 0,5-15 0 0,-6 15-8 15,1-16 0-15,-1 11 0 0,-5-5 0 0,-6 5 0 0,-5-11 8 0,-1 6-8 16,0 0 9-16,-5 0-9 0,-6 4 22 0,6-9-2 16,-6 0 0-16,0-1 0 0,0 6 10 0,-6 5 2 15,0-10 0-15,6 4 0 0,0 6-23 0,0 0-9 16,-5 5 8-16,-1 0-8 0,6 10 9 0,-11-5-9 16,-1 0 10-16,-5 5-10 0,0 0 0 0,0 0 0 15,-6 5 0-15,0 10 0 0,-5-5 9 0,5-5-9 16,-5 5 8-16,-1 5-8 0,-5 6 0 0,5-11 0 15,-5 10 0-15,12 0 0 0,-7 6 13 0,1-1-2 16,5 0-1-16,0 1 0 0,6 9-10 0,0-10 0 16,5 6 0-16,1 4 0 0,0 1 8 0,11-1 0 15,-6-10 0-15,6 11 0 0,0 4 21 0,0-14 4 16,6 9 1-16,-1 1 0 0,1-6-34 0,5-5 0 16,6-4 0-16,1-6 0 15,4 0-19-15,1-5-10 0,0 5-3 0,5-5 0 16,7-10-185-16,-1 0-38 0</inkml:trace>
  <inkml:trace contextRef="#ctx0" brushRef="#br0" timeOffset="10945.3757">24986 609 1958 0,'0'0'43'0,"0"-15"9"0,11 4 1 0,-11-4 3 16,11 5-45-16,-5-5-11 0,0 15 0 0,5 0 0 0,-11 0 104 0,0 0 20 16,-6 15 3-16,1 10 1 0,-7 1-52 0,1-1-9 15,-6 10-3-15,0 16 0 0,0-10-51 0,-6 9-13 16,6 11 0-16,-6 10 0 0,6-10 54 0,-6 10 8 16,6-1 2-16,0 17 0 0,6-11-52 0,-1-11-12 15,6 6 0-15,1 5 0 0,-1 0 0 0,6-5 0 16,0 5 0-16,0-15 0 15,0-5-28-15,0 14-8 0,0-4-1 0,0-15-1 16,0-6-68-16,-6-9-14 0,1-6-2 0,-1 6-617 16,0-11-123-16</inkml:trace>
  <inkml:trace contextRef="#ctx0" brushRef="#br0" timeOffset="11344.2042">25270 2077 2098 0,'0'0'93'0,"0"0"19"0,0 0-89 0,0 0-23 0,0 0 0 0,0 0 0 16,0 0 49-16,12-5 6 0,5 5 1 0,6-5 0 16,0 5-20-16,5 0-4 0,6-10-1 0,6 0 0 15,0 5-31-15,6-5 8 0,-7-11-8 0,1 6 0 16,-5 0 8-16,-1-5-8 0,-6 0 11 0,-5-1-11 15,0-4 18-15,-12 10-3 0,1-11-1 0,-1-4 0 16,-5 5 18-16,-6 4 3 0,0-9 1 0,0 5 0 0,-6 10-16 0,0-11-2 16,6 11-1-16,-5-10 0 0,5 15 0 0,-6-6 0 15,0 6 0-15,6 10 0 0,-6 0-6 0,1-10-2 16,-7 20 0-16,-5-10 0 0,0 0-9 0,0 5 0 16,-6 6 0-16,1 4 8 0,-13 5-8 0,1-5 0 15,0 10 0-15,-12 6 0 0,1-1 24 0,-1 6 4 16,1-1 0-16,-7 6 0 0,7-6-28 0,5 1 0 15,6 4 0-15,5-4 0 16,6 4-24-16,6-5-11 0,12 1-1 0,5 4-1 16,5 1 8-16,7 5 1 0,10-16 1 0,1 15 0 15,11-19-136-15,6 4-27 0,0 1-6 0</inkml:trace>
  <inkml:trace contextRef="#ctx0" brushRef="#br0" timeOffset="11604.6514">26832 1708 691 0,'22'-16'61'0,"-22"16"-49"0,0 0-12 0,0 0 0 0,0 0 230 0,0 0 43 0,0 0 9 0,-11 0 2 16,0-10-122-16,-6 10-24 0,-6 0-5 0,0 10-1 16,-11-10-22-16,5 16-5 0,-5-6-1 0,-6 0 0 15,0 10-58-15,6 0-12 0,-6 6-2 0,6-1-1 16,6 0-17-16,-1 11-3 0,6-11-1 0,1 11 0 15,10 4-10-15,1-15 8 0,-6 11-8 0,11-1 8 16,-5-4-23-16,11 4-5 0,-6-5 0 0,0 1-1 0,0-1 21 16,6-4 0-16,6-1 0 0,0-5 0 15,-6-5-96-15,6-5-16 0,-1 1-2 0,-5-11-1 0</inkml:trace>
  <inkml:trace contextRef="#ctx0" brushRef="#br0" timeOffset="11816.3723">26911 1596 2188 0,'0'0'48'0,"0"0"11"0,0 0 1 0,0 0 1 0,0 0-49 0,0 0-12 16,0 0 0-16,12-10 0 0,5 5 0 0,11-10 0 16,1 10 0-16,-1 0 0 0,7 5 0 0,-1-10 0 15,11 4 0-15,7 1 0 0,-7 0 0 0,6-5 0 16,1-5 0-16,-1 5 0 0,6 0 20 0,-11-5 0 0,-1-1 1 0,1 6 0 31,-1-10-114-31,-10 0-23 0,-1 10-5 0,0-16-763 0</inkml:trace>
  <inkml:trace contextRef="#ctx0" brushRef="#br0" timeOffset="12138.5345">27607 730 1422 0,'0'0'63'0,"-6"-10"13"0,-6-10-61 16,1 0-15-16,5-1 0 0,1 6 0 0,5-5 71 0,-6 5 11 15,6 0 2-15,6 4 1 0,-6 11-27 0,5-15-6 16,1 15 0-16,-6 0-1 0,11 0 1 0,1 5 1 16,-1 5 0-16,1 6 0 0,-7 4 21 0,1 5 4 15,0 6 1-15,-1 14 0 0,-5-9-6 0,-5 4-1 16,5 11 0-16,0 9 0 0,-6 1-5 0,-5-10-2 15,5 10 0-15,-11 4 0 0,5 1-52 0,-10 5-13 16,-1-5 0-16,0 5 0 0,-5 5 0 0,5-15 9 16,0 5-9-16,-5 4 8 0,-1-19-8 0,6 10 0 15,6-11 0-15,0 1 8 0,0 0-8 0,11-11 0 16,6 6 0-16,6-6 0 0,0-4 0 0,5-1-9 16,0-4 9-16,1 4-10 15,-1-10-125-15,6 1-25 0,0-1-4 0</inkml:trace>
  <inkml:trace contextRef="#ctx0" brushRef="#br0" timeOffset="12358.9291">28421 1718 2278 0,'0'-26'101'0,"-5"26"21"0,5-10-98 0,0 10-24 0,0 0 0 0,0 0 0 16,0 0 88-16,0 0 13 0,-12 0 3 0,7 10 0 15,-1-5-60-15,-6 16-12 0,-5 4-3 0,6 0 0 16,-6 11 4-16,5 4 1 0,-5-4 0 0,0-6 0 16,0 16-34-16,6-16 0 0,-6 6 0 0,0-1 0 15,5 0-64-15,1-9-20 0,11 4-4 0,-6-10-712 16,0-4-143-16</inkml:trace>
  <inkml:trace contextRef="#ctx0" brushRef="#br0" timeOffset="12495.0015">28478 1297 1382 0,'6'-5'123'0,"5"-15"-99"15,-5 10-24-15,5-5 0 0,7 5 184 0,-7 5 32 16,0 5 7-16,6 0-767 16,1 0-154-16</inkml:trace>
  <inkml:trace contextRef="#ctx0" brushRef="#br0" timeOffset="12919.2931">29316 1632 2419 0,'0'0'107'0,"0"0"22"0,0 0-103 0,0 0-26 0,0 0 0 0,0 0 0 16,0 0 25-16,0 0 0 0,-6 10 0 0,0 5 0 16,-5 10-15-16,0 1-10 0,-1-6 12 0,-5 20-12 15,0-14 33-15,-6 9 0 0,1 6 0 0,-1-6 0 0,6-5-33 0,-12 6 0 16,6-1 0-16,1-9 0 16,10-1-17-16,1-5-11 0,-6-5-1 0,5 1-1 0,12-16 48 0,0 0 10 15,0 0 1-15,6 10 1 0,0 0-30 0,11-5 0 16,6-5 0-16,-1 0 0 0,1 0 0 0,6 0 0 15,-1-5 0-15,6 0 0 0,-5 0 0 0,-1-5 0 16,1 0 0-16,-1 4 0 0,-5-9 0 0,0 5 0 16,-6-10 0-16,-6 5 0 0,1-6 46 0,-1 1 3 15,-5 0 1-15,0-5 0 0,-6-6-29 0,5 6-5 16,-5 5-2-16,0-6 0 0,-5 1-14 0,-1 0 0 16,6-1 0-16,0 1 0 0,-6 5 0 0,-5 15 0 15,5-16 0-15,0 16 0 16,-5 5-80-16,-12 0-15 0,0 16-3 0,1-6-694 0,-7 5-140 15</inkml:trace>
  <inkml:trace contextRef="#ctx0" brushRef="#br0" timeOffset="13316.8704">29948 1470 2188 0,'12'-21'48'0,"-7"16"11"0,12 5 1 0,1 0 1 16,4 0-49-16,1 5-12 0,0 16 0 0,0 4 0 15,-6 0 54-15,6 11 8 0,-12-1 2 0,0 16 0 16,1-1-52-16,-6 1-12 0,-1 0 0 0,-5-11 0 16,-5 11 0-16,-1-6 0 0,6-4 0 0,-6-6 0 0,-5 1 0 15,5-6 0-15,-5-4 0 0,5-6 0 0,-5 5 54 0,-1-15 8 16,1 5 2-16,5-10 0 0,6-5 0 0,0 0 0 15,-11 0 0-15,11 0 0 0,0 0-20 0,-6-5-4 16,6-10-1-16,0 5 0 0,6-15-11 0,5 5-3 16,6-6 0-16,0 1 0 0,6-5-25 0,6-1 0 15,-1 1 0-15,6-11 0 0,6 6 0 0,-6-1 0 16,6 11 0-16,6-10 0 0,-12 9 0 0,6 11 0 16,-12-10 0-16,-5 15 0 0,-12 10 0 0,7-11 0 15,-18 11 0-15,11 11 0 0,0 4 0 0,-5 5 0 16,0 5 0-16,5 1 0 0,-11 4 0 0,6 16 0 15,0-11 0-15,-1 1 0 16,1 4-97-16,0-4-25 0,-6 14-5 0,5-14-1127 0</inkml:trace>
  <inkml:trace contextRef="#ctx0" brushRef="#br0" timeOffset="15643.3447">7402 5222 748 0,'0'0'33'0,"0"0"7"0,0 0-32 0,0 0-8 15,0 0 0-15,0 0 0 0,0 0 209 0,0 0 40 16,6-10 8-16,5-5 2 0,-11 5-138 0,0 10-27 0,0-11-6 0,0 1 0 16,-11 0-60-16,11 0-11 0,-11 5-2 0,-1-5-1 15,6 0-6-15,-16 5 0 0,5-5-8 0,0 4 12 16,-12-4 9-16,18 10 2 0,-18 0 0 0,6 0 0 15,-5 0-7-15,-6 0 0 0,-1 5-1 0,7 6 0 16,-6-1-3-16,0 5 0 0,5 0 0 0,1 5 0 16,-1-10-12-16,1 6 9 0,5 4-9 0,-6-5 8 15,12 10-8-15,-17-9 0 0,11 9 0 0,1 0 8 16,4 1-8-16,1-1 0 0,-5 5 0 0,4 1 0 16,1 4 8-16,6 6 0 0,0-1 0 0,11 6 0 15,-12-1 4-15,12 1 1 0,12 4 0 0,-12 1 0 0,11-5-13 16,-5-1 11-16,5 1-11 0,0-6 10 0,7-14-10 15,-7 4 0-15,6-10 0 0,0-4 0 0,-5-6 0 0,10 5 0 16,-5-15-10-16,-5-10 10 0,-1 0-11 0,12-11 11 16,-6-4-12-16,6-5 12 0,-6-1-8 0,6 1 8 15,-6-11 0-15,17 1 0 0,-11-1 0 0,11-9 0 16,-11 4 0-16,11-15 0 0,-11 1 0 0,5-1 9 16,1-5-9-16,-6 0 12 0,-1-5-12 0,1 5 12 15,-6 6-12-15,6 9 12 0,6 0-2 0,-12 6 0 16,5 9 0-16,-5 6 0 0,-5 15-2 0,-1 5 0 15,-11 10 0-15,0 0 0 0,17 5 9 0,-11 15 2 16,5 10 0-16,-11 11 0 0,0 4-19 0,0 11 0 16,-11 5 0-16,11 5 0 0,-6-16 10 0,-5 16-2 15,5-5 0-15,1 0 0 0,-1-6-8 0,6 6 0 16,0-5-12-16,6-5 12 0,-1-11-15 0,12-4 5 0,-11-6 1 16,5-10 0-1,-5 5-115-15,6-19-22 0,10 4-5 0,-10-10-1 0</inkml:trace>
  <inkml:trace contextRef="#ctx0" brushRef="#br0" timeOffset="16147.2861">8348 4219 115 0,'0'0'10'0,"0"0"-10"15,0-10 0-15,0 10 0 0,0-5 248 0,0-5 48 16,0-5 10-16,0 15 2 0,0 0-155 0,0 0-30 16,0 0-7-16,0 0 0 0,0 0-36 0,0 0-6 0,0 0-2 0,0 0 0 15,0 0-6-15,0 0-2 0,12 5 0 0,-7 15 0 16,1-10 12-16,0 11 1 0,5 4 1 0,-11 5 0 15,6 11-11-15,-6 4-3 0,0 6 0 0,0 10 0 16,-6 5-18-16,6 10-4 0,-17 10-1 0,6 0 0 16,-1 0-12-16,1 5-2 0,-6-5-1 0,0 15 0 15,5-15-16-15,-16-10-10 0,16 5 12 0,-5 0-12 16,6-10 0-16,-1 5 0 0,1-5 0 0,5-10-9 16,-5 0-33-16,5-11-6 15,-5-9-2-15,5-1 0 0,6-14-153 0,-6-6-30 0</inkml:trace>
  <inkml:trace contextRef="#ctx0" brushRef="#br0" timeOffset="17087.7208">9590 5318 1324 0,'0'0'118'0,"0"-10"-94"16,6 5-24-16,0-15 0 0,-1 0 26 0,7 9 1 15,-1-14 0-15,-5 5 0 0,5-5 36 0,1 9 7 16,-12-9 2-16,5 5 0 0,7-1-26 0,-1 11-5 16,-22-10-1-16,5 5 0 0,0 0 20 0,1 0 3 15,-7-1 1-15,1 11 0 0,-6-5-7 0,-6 5-1 16,6 0 0-16,-6 0 0 0,-5 5-45 0,5 0-11 15,-6 0 0-15,6 0 0 0,-5 10 0 0,0 0 12 16,-7 0-3-16,1 6-1 0,6 4-8 0,-12 5-14 16,6 5 3-16,-1 11 1 0,7-11 10 0,-18 6 0 15,12 9 0-15,0-4 0 0,11-1 0 0,-5 6 0 16,5 0 0-16,17-1 0 0,-11 1 0 0,11-11 0 16,6 1 0-16,6 4 0 0,0-15 0 0,11-9 0 15,-6 4 0-15,12-5 8 0,-6-10-8 0,-5 0-8 16,5-5 8-16,5-5-12 0,7 0 22 0,-12-15 4 0,6 0 1 0,0-1 0 15,11-9 6-15,-6 5 2 0,1-6 0 0,11-4 0 16,-12 4 12-16,6-9 2 0,1-1 1 0,-1 1 0 16,11-1-22-16,-11-9-5 0,6 4-1 0,0 1 0 15,0 4-10-15,-6 11 0 0,0-6 9 0,1 21-9 16,-13-5 8-16,7 10-8 0,-18 10 10 0,1 5-10 16,5 5 0-16,-11 15 0 0,-6 6 0 0,0 9 0 15,-6 6 9-15,6 14-9 0,-23-9 8 0,6 20-8 16,-6 5 0-16,6 0 0 0,-11 5 0 0,5 5 0 15,-6 0 0-15,-5 5 0 0,0 0 0 0,0 1 0 16,-6-17 0-16,0 12 8 0,-6-22-8 0,7 1 0 0,-1 0 0 16,-12-5 0-16,7-16 8 0,-12 6-8 0,5-5 11 0,7-16 0 15,-18 5 0-15,6 1 0 0,0-6 9 0,12 1 1 16,5-21 1-16,11 5 0 0,-11 0-22 0,1-10 0 16,21-5 0-16,-4 0 0 0,5-10 12 0,-6 0-1 15,11-15-1-15,7 4 0 0,5-4-1 0,0-5 0 16,11-11 0-16,6-4 0 0,17-11-9 0,1-5 0 15,4 0 0-15,7-4 0 0,11-11 0 0,6 5-14 16,5-5 5-16,6 5 1 16,-6 10-76-16,7 5-16 0,-1 6-2 0,-12 4-652 15,1 21-130-15</inkml:trace>
  <inkml:trace contextRef="#ctx0" brushRef="#br0" timeOffset="17512.5309">10849 5440 1843 0,'0'-15'164'15,"0"-1"-132"-15,0 6-32 0,0 10 0 16,0 0 110-16,0 0 15 0,0-10 3 0,0 10 1 15,0 0-69-15,-11-5-15 0,0 5-2 0,-1 10-1 16,-5 0-27-16,-6 0-6 0,1 16-1 0,-13-1 0 0,1 11-8 0,6 9 0 16,-12 6 0-16,6 4 0 0,11 1-14 0,0-5-2 15,6 5 0-15,6 4 0 0,-7-9 16 0,18 0 0 16,0-11 9-16,12 1-9 0,-12-11 9 0,11-5-9 16,6-4 8-16,0-6-8 0,12-5 12 0,-1-10-4 15,7 0 0-15,-1-5 0 0,0-5 0 0,-6-11 0 16,7-4 0-16,-7 5 0 0,1-5-8 0,-7-1 8 15,1-14-8-15,-6 4 8 0,0 1 12 0,1-6 1 16,-13 6 1-16,7-16 0 0,-12 11 11 0,0-6 3 16,0 1 0-16,0-1 0 0,-12 0-22 0,1 1-4 15,-6-1-1-15,5 11 0 0,-16-1-9 0,5 6 0 16,-5 10 0-16,-1-1 0 16,1 16-43-16,-12-5-1 0,5 20 0 0,1-5 0 15,-6 16-116-15,6-6-23 0,6 10-5 0</inkml:trace>
  <inkml:trace contextRef="#ctx0" brushRef="#br0" timeOffset="17880.3426">11470 5252 1630 0,'0'0'72'0,"0"0"16"0,0 0-71 0,0 0-17 0,0 0 0 0,12 11 0 16,-6 4 120-16,16 0 21 0,-16 5 4 0,11 11 1 16,0-1-68-16,0 5-14 0,-5 11-2 0,16 0-1 15,-16-1-24-15,-1 11-5 0,0 5 0 0,1-11-1 0,-1 1-15 0,-11 0-4 16,0-1 0-16,0-14 0 0,-11 4 0 0,5-10 0 16,-5 6 0-16,-1-16 0 0,-5-5 38 0,0 1 7 15,11-6 2-15,-5 0 0 0,5-5-6 0,-11-5-1 16,6 0 0-16,-1-5 0 0,12 5-23 0,-5-10-5 15,-7 0 0-15,12-11-1 0,0 1 6 0,0 0 2 16,0-11 0-16,6 1 0 0,5 5-17 0,18-16-3 16,-6-4-1-16,11-6 0 0,6 0-23 0,0-4-5 15,5-6-1-15,7 0 0 16,-7 5-20-16,18-9-4 0,-12 9-1 0,12 0 0 16,-1 11-220-16,-5 9-45 0,52-30-9 0,-30 41-2 0</inkml:trace>
  <inkml:trace contextRef="#ctx0" brushRef="#br0" timeOffset="18160.5025">12684 5354 1922 0,'-11'0'85'0,"-1"0"18"16,7 5-83-16,-1 5-20 0,0 0 0 0,6 10 0 15,0-5 94-15,0 11 14 0,0-1 4 0,0 11 0 0,-5-1-35 0,5 11-6 16,-6-1-2-16,6-9 0 0,0 9-23 0,-6-4-5 16,6 4-1-16,0 1 0 0,0-16-32 0,0 1-8 15,0-1 0-15,0-10 0 16,0 6-155-16,0-11-33 0</inkml:trace>
  <inkml:trace contextRef="#ctx0" brushRef="#br0" timeOffset="18288.3645">13100 4756 2055 0,'0'0'91'0,"11"-10"19"0,1-5-88 0,-1 0-22 15,-5-1 0-15,0 6 0 0,-6 10 80 0,11 0 11 16,18-15 2-16,-1 15-758 15,0-5-152-15</inkml:trace>
  <inkml:trace contextRef="#ctx0" brushRef="#br0" timeOffset="18542.0623">13812 4913 1324 0,'12'-10'59'0,"5"10"12"15,6 0-57-15,5-10-14 0,1 5 0 0,10 0 0 16,1 5 165-16,-6 0 31 0,1-5 5 0,5 5 2 16,-1 0-102-16,1 0-20 0,0 0-4 0,6 0-1 15,-1 5-9-15,7 0-3 0,10 0 0 0,1 5 0 16,0-10-16-16,11 0-3 0,6 0-1 0,5 0 0 0,-5-10-44 0,-6 5-21 16,-12-5 1-16,7 10 1 0,-12-16 19 0,-6 11 0 15,-5-5 0-15,-1 0 0 16,1 0-140-16,-6 0-25 0,-12-5-5 0,-5 5-837 15</inkml:trace>
  <inkml:trace contextRef="#ctx0" brushRef="#br0" timeOffset="18797.7834">14889 4270 1638 0,'0'0'36'0,"0"0"7"0,-11-5 1 0,11 5 3 0,0 0-38 0,0 0-9 0,0 0 0 0,-6 10 0 16,0 0 111-16,1 10 20 0,-7 16 4 0,1-1 1 15,-6 11-29-15,0 5-6 0,11 4-1 0,-11 21 0 16,-12-5-28-16,7 5-7 0,5 5-1 0,-6 15 0 16,-6-10-25-16,1 0-6 0,5 1-1 0,0-6 0 15,0-5 0-15,6-6-1 0,-6-4 0 0,6-5 0 16,6-5-127-16,-6-11-24 15,0 1-6-15,0-6-670 0,0-9-135 0</inkml:trace>
  <inkml:trace contextRef="#ctx0" brushRef="#br0" timeOffset="19254.9729">16023 3819 1922 0,'23'-10'85'0,"-23"10"18"0,17-5-83 0,0 5-20 16,0 0 0-16,0 0 0 0,-17 0 115 0,17 10 18 16,0 5 4-16,0 1 1 0,-11 4-59 0,-6 10-12 15,6 1-3-15,-6-1 0 0,6 5-51 0,-12 6-13 16,6-1 0-16,-6 1 0 0,0 5 36 0,-5-1 4 15,0 6 0-15,-6-6 1 0,5 11-25 0,-5 5-6 16,0 5-1-16,-6 5 0 0,-5-1 4 0,5 6 1 16,0 5 0-16,0 6 0 0,-17 4-14 0,12-5 0 0,17-5 0 15,5 5 0-15,0-10 0 0,-11-10 0 0,-6 0 0 16,12-6 0-16,17-14 18 0,-12-11 1 0,-11-4 0 0,11-6 0 16,17-10-11-16,-11-5-8 0,-11 0 9 0,11-10-9 15,0 0 38-15,0 0 2 0,11-20 0 0,-5-5 0 16,-6-5-31-16,12-11-9 0,10 0 0 0,1-9 0 15,0-11 0-15,5 5 0 0,7 6 0 0,5-11 0 16,-1 10 0-16,7 1 0 0,-6 14 0 0,0 6 0 16,0 15 0-16,-6 5 0 0,-11 4 0 0,-1 12 0 15,7 9 0-15,-6 10 0 0,-12 0 0 0,-5 6 0 16,-1 4-21-16,1 6-5 0,6-1-1 0,-1 1 0 16,-5-1-110-16,-1 1-23 0,7-1-4 0</inkml:trace>
  <inkml:trace contextRef="#ctx0" brushRef="#br0" timeOffset="19833.6038">17088 4938 1728 0,'0'0'76'0,"0"0"16"16,0 0-73-16,0 0-19 0,0 0 0 0,12 16 0 0,-6-6 106 0,5 5 18 15,-5 5 3-15,-1 0 1 0,1 1-40 0,5 4-8 16,-5 5-2-16,6 6 0 0,-1-1-44 0,-5-4-9 16,-1 4-1-16,1 11-1 0,-12-16-3 0,6 0 0 0,-5 1 0 0,-1-1 0 15,-5-4 7-15,-7-1 1 0,1-5 0 0,6 0 0 16,-6-15 4-16,0 6 2 0,0-1 0 0,5-10 0 16,-5 0-21-16,11 0-4 0,6 0-1 0,0-15 0 15,0 4-8-15,6-4 0 0,0-5 9 0,5 5-9 16,1-21 8-16,5 1-8 0,6-1 8 0,5 6-8 15,6-16 8-15,0 11-8 0,12-5 8 0,5-1-8 16,-11 6 0-16,6 4-12 0,-6 6 2 0,0 5 0 16,-6-1 34-16,0 11 8 0,-17 0 0 0,11 5 1 15,1 5-24-15,-6 0-9 0,-6 5 0 0,0 10 9 16,6 6-9-16,0 4 0 0,-1 5 0 0,-5 11-11 16,1 4 11-16,-1 1 0 0,0-6-9 0,-6 11 9 0,-11 0 0 15,6-16 0-15,-6 16 0 0,5-21 0 0,-10 1 0 0,5-1 0 16,-6-10 0-16,0 0 0 0,6-4 0 0,-5-6 0 15,-12 0 0-15,17-10 0 0,0 0 10 0,0 0-10 16,0 0 12-16,0 0-12 0,-6-10 16 0,6-10-4 16,6 4-1-16,-6-9 0 0,0-5 0 0,11-1 0 15,0-4 0-15,6-21 0 0,1 10-11 0,4-4 0 16,13 4 9-16,-1-4-9 0,6 9 0 0,0-4 0 16,5 4 0-16,12 6-12 0,0 9 12 0,-6 6 0 15,-16 5-9-15,4 10 9 0,-4 5 0 0,-1 0 0 16,-11 15 0-16,-6 0 0 0,-12 5-9 0,7 11 9 15,-1 4 0-15,-11 6 0 16,-6 4-31-16,1-9 1 0,5 4 0 0,-6 6 0 16,0-6-147-16,1-4-30 0,-1 4-5 0,0-4-2 0</inkml:trace>
  <inkml:trace contextRef="#ctx0" brushRef="#br0" timeOffset="24158.1759">5482 9273 633 0,'0'0'56'0,"0"0"-44"0,0 0-12 0,0 0 0 15,0 0 111-15,0 0 20 0,17-10 4 0,-17 10 1 16,0-15-40-16,0 15-7 0,0 0-1 0,0 0-1 15,0 0-35-15,0 0-6 0,0 0-2 0,17-10 0 16,-17 5-20-16,0 5-5 0,0 0-1 0,12-15 0 16,-12 15 26-16,0 0 6 0,0 0 1 0,11-11 0 15,-11 11-17-15,0-10-3 0,0 0-1 0,-11 5 0 0,11 5-17 0,-6-5-3 16,0 0-1-16,-22 5 0 0,5 5 3 0,-17 5 0 16,0 0 0-16,0 5 0 0,1 1-12 0,-13 4 0 15,7 0 0-15,-12 5 0 0,5 1-14 0,7-1 2 16,-12 0 0-16,17 1 0 0,-11-1 12 0,11 0 0 15,-6-4 9-15,6-1-9 0,6 0 17 0,0 0-2 16,5-4-1-16,-5 4 0 0,11-5-14 0,6 0 9 16,0 0-9-16,12 1 8 0,-7 4-8 0,12-5 0 15,0-5 0-15,12 5 0 0,-7 1 0 0,18-1 0 16,6 0-9-16,-7 0 9 0,13 0 0 0,4 1 0 16,1 4 0-16,6-5 0 0,5 5 0 0,-11 1 0 15,0-1 8-15,0-5-8 0,5 5 0 0,1 6 11 16,-6-6-11-16,-12 0 10 0,1 0 10 0,-1 1 1 0,-5-1 1 15,-6-5 0-15,0 5 10 0,-5 1 1 0,11-1 1 0,-23 0 0 16,5 5-10-16,-5-4-1 0,-5-1-1 0,5 5 0 16,0-10 2-16,-12 6 0 0,1-1 0 0,-6-5 0 15,0-5-7-15,-6 0-1 0,-6-5 0 0,1 0 0 16,-1 1-16-16,1-1 0 0,-6-5 8 0,-1 0-8 31,-10 0-87-31,5 5-21 0,-11 0-4 0,5 5 0 16,-17-5-80-16,12 5-16 0,-6-5-4 0,12 5-284 0,-7-5-56 0</inkml:trace>
  <inkml:trace contextRef="#ctx0" brushRef="#br0" timeOffset="25020.7723">6120 9592 1695 0,'0'-15'75'0,"0"15"16"0,-11-10-73 0,11 0-18 16,11-5 0-16,-11 4 0 0,0-4 98 0,0 0 16 15,6 0 3-15,5 0 1 0,-5 0-59 0,-6-1-12 16,17 1-3-16,-17 5 0 0,0 10-32 0,0 0-12 15,17-10 0-15,-17 10 9 0,0 0-9 0,0 0 0 16,0 0 0-16,0 0 0 0,0 0 0 0,0 0 0 16,0 0 0-16,0 0 0 0,0 0 0 0,0 0 0 15,-11 10 0-15,5 5 0 0,-11-5 24 0,11 6 2 16,6-1 1-16,-11 0 0 0,5 5-2 0,-5 0 0 16,0-4 0-16,11 9 0 0,-12 0-12 0,6 6-2 15,-5-1-1-15,5 5 0 0,6 1-10 0,-11-1 10 16,5 11-10-16,1-6 10 0,5-4-10 0,0 4 0 15,0 1 0-15,-12-1 0 0,12-4 8 0,0-1-8 0,12 6 0 16,-12-11 8-16,0-4-8 0,5-1 0 0,12-5 0 16,-11-5 8-16,5 1-8 0,-11-1 0 0,0-15 0 0,18 5 0 15,4 0 9-15,-16 0-9 0,-6-5 10 0,0 0-10 16,17-5 18-16,0 0-2 0,0-5-1 0,0-6 0 16,-11 6 8-16,17-10 1 0,0 0 1 0,5-6 0 15,-11 6-10-15,6-5-3 0,6-5 0 0,-1-6 0 16,-5-4-3-16,11-1-1 0,-11 1 0 0,0-1 0 15,-1-5-8-15,7 6 8 0,-6-6-8 0,-1 1 8 16,-4-6-8-16,4 6 0 0,-5-1 0 0,0 5 8 16,1-4-8-16,-7 9 0 0,0 1 0 0,-5 0 8 15,5 9-8-15,-11 1 0 0,6 5 0 0,6-1 0 16,-12 6-14-16,0 0 2 0,0 5 0 0,0 10 0 16,0 0-33-16,0 0-7 0,0 0 0 0,0 0-1 15,0 0-173-15,0 15-34 0</inkml:trace>
  <inkml:trace contextRef="#ctx0" brushRef="#br0" timeOffset="25735.7371">7362 9461 1497 0,'0'0'133'0,"0"0"-106"0,0-11-27 0,0 1 0 16,0-5 66-16,0 5 8 0,6-5 2 0,-6 15 0 16,0 0-12-16,0 0-1 0,11-10-1 0,-11 10 0 15,0 0-30-15,0 0-5 0,0 0-2 0,0 0 0 16,0 0-9-16,6 15-1 0,0 0-1 0,0 10 0 16,5 1 18-16,0 4 3 0,-11 6 1 0,0 4 0 0,0 6 2 0,0-1 1 15,-17 11 0-15,12 0 0 0,-7 9-7 16,-5 1 0-16,6 0-1 0,-6 0 0 0,5-5-16 0,7 5-3 15,-13-11-1-15,7 1 0 0,0-5-1 0,-1-11 0 16,7-4 0-16,-1-1 0 0,0-10-10 0,0 1 0 16,1-6 9-16,5-10-9 0,-12 5 21 0,12-15 0 15,0 0 0-15,0 0 0 0,-5 5-6 0,-12-5-2 16,17 0 0-16,-6-5 0 0,-6-5 7 0,7-5 0 16,-12 0 1-16,11-11 0 0,-5-4-9 0,5-10-3 15,6-6 0-15,0-5 0 0,0-9-9 0,6-6 0 16,-1-10 0-16,7 0 0 0,10-5 0 0,1 5-17 15,6-10 4-15,11 5 1 0,-12 0-11 0,12 10-1 16,-6-5-1-16,17 10 0 0,-11 0 25 0,0 10 0 0,6 6 0 16,-6 4 11-16,5 6-11 0,-5 9 0 0,0-4 0 15,0 15 0-15,-17 4 0 0,11 6 0 0,-11 0 0 0,-6 10 0 16,0 5 0-16,6 0 0 0,-6 5 0 0,6 6 0 16,-18 4 0-16,7 5 0 0,-7 6 0 0,-10-1 0 15,5 0 0-15,-12 11 0 0,7-1 0 0,-13 1 0 16,-4-1 0-16,-7 1 0 0,1 4 0 0,5 1 0 15,-17-5 0-15,12-6 12 0,-1 0-12 0,-5-4 12 16,11 4-12-16,-17 1-9 0,6-6 9 0,0-5-13 16,5 1-54-1,-11-6-10-15,6 5-3 0,0-4 0 0,0-6-69 0,5 0-15 0,7 0-2 16,-7-10-453-16,6 0-90 0</inkml:trace>
  <inkml:trace contextRef="#ctx0" brushRef="#br0" timeOffset="26291.7032">8268 9385 1324 0,'0'0'59'0,"12"-10"12"0,5-11-57 0,-6 1-14 16,1 5 0-16,5 5 0 0,-6-6 142 0,6 6 26 15,-5-5 4-15,-1 10 2 0,0 0-100 0,-11 5-20 16,0 0-4-16,0 0-1 0,0 0-25 0,0 0-6 15,0 0-1-15,0 0 0 0,0 0 9 0,-5 10 2 16,-1 0 0-16,-5 11 0 0,-6-1 8 0,5 10 1 16,1 1 1-16,-6-1 0 0,5 5-4 0,1 1-1 0,-6 4 0 0,5 1 0 15,1 4-1-15,5 6 0 0,-5 0 0 0,5-1 0 16,-11 1-3-16,6 0-1 0,-1-1 0 16,1 6 0-16,-1-5-12 0,7 4-4 0,-7-4 0 0,12-5 0 15,-17 4-3-15,6-9-1 0,0-6 0 0,-7 1 0 16,7-11-8-16,0 0 8 0,-6-4-8 0,5-6 8 15,6-5 0-15,-5-5 0 0,0 0 0 0,-1-5 0 16,7-5-8-16,-7-5 0 0,1 0 0 0,-1-6 0 16,7-9 17-16,5-5-1 0,0-1-1 0,0-9 0 15,5-11-3-15,7-5-1 0,11-4 0 0,-1-1 0 16,1-5-11-16,11-5 0 0,1 0 0 0,10-5 0 16,-5 5-12-16,11 1-7 0,-11 4-1 0,6 10-1 15,-6-5 5-15,-1 16 2 0,1-1 0 0,-5 16 0 16,-1 9 4-16,-11-4 1 0,11 0 0 0,-17 15 0 0,6 0 9 15,-1 5 0-15,1-6 0 0,0 11-8 0,-6 5 8 0,-6 6 0 16,7-1 0-16,-13 10 0 0,1-5 0 0,0 10-8 16,-1 6 8-16,1-1-8 0,-6 6 8 0,-6 4 14 15,1-4-3-15,5-1-1 0,-12-5-2 0,7 6 0 16,-13-6 0-16,-10 1 0 0,17-6-8 0,-18-5 12 16,1 1-12-16,-1-1 12 0,1 0-12 0,5 0 0 15,-17-4-12-15,11-1 12 16,1 5-104-16,-12-10-14 0,0 0-2 0,12 0-656 15,-6 0-130-15</inkml:trace>
  <inkml:trace contextRef="#ctx0" brushRef="#br0" timeOffset="26798.5126">9305 9521 1839 0,'0'0'81'0,"0"0"18"0,0 0-79 0,0 0-20 0,0 0 0 0,0 0 0 16,0 0 91-16,0 0 14 0,0 0 3 0,0 0 1 15,0 0-57-15,0 0-11 0,0 0-2 0,0 0-1 16,0 0-18-16,-5-10-3 0,5 10-1 0,-12-5 0 0,1 5-5 0,-1 0-2 15,7 5 0-15,-18 5 0 0,6-5 9 0,5 11 2 16,-10-1 0-16,5 5 0 0,-1 0-9 0,1 1-2 16,0 4 0-16,-5 5 0 0,4 6-9 0,7-1 0 15,-12 1 0-15,12 4 0 0,-6-4 10 0,11-1-10 16,-11 0 12-16,11 1-12 0,1-6 0 0,5-4 0 16,0-1 0-16,0 0 0 0,11 1 0 0,6-11 0 15,-11 5 0-15,5-10 0 0,6-5 0 0,6 0 0 16,-12 0 0-16,7-10 10 0,4 0 5 0,-5-10 1 15,0-5 0-15,1 5 0 0,-1-1 16 0,0-4 3 16,0-5 1-16,-6 0 0 0,6-6-11 0,-5 1-1 16,-1-6-1-16,6 1 0 0,-5-1-11 0,-1 1-1 15,-5-11-1-15,11 6 0 0,6-6-10 0,-12 6 0 16,6-1 0-16,-5 6 0 0,-1 9 0 0,-5 1 0 0,-6 5 0 0,0 5 0 16,0 5 0-16,0 10 0 0,-6-5 0 0,-5 5-11 31,-7 5-14-31,7 5-3 0,-12 0-1 0,0 10 0 15,1 0-111-15,-1 1-23 0,6 4-4 0,-12 0-900 0</inkml:trace>
  <inkml:trace contextRef="#ctx0" brushRef="#br0" timeOffset="27294.5588">10274 9334 1123 0,'6'-25'49'0,"-6"15"11"0,0 4-48 0,0-4-12 15,-6 0 0-15,0 0 0 0,6 0 101 0,-11 0 18 16,5 0 3-16,0 0 1 0,-11 5-37 0,12 5-7 15,5 0-2-15,-12-6 0 0,1 1 6 0,-1 5 1 16,7-5 0-16,-7 0 0 0,12 5-18 0,-11 0-3 16,0 0-1-16,5-5 0 0,-11 5-39 0,5 5-8 15,1 0-2-15,-6 0 0 0,6 0-13 0,-18 6 0 0,12 4 0 0,-6 5 0 16,-5 0 0-16,5 1 0 0,-11 4 0 0,5 0 0 16,-5 1 13-16,0-1 7 0,-6 5 0 0,0-4 1 15,23 4-21-15,-12 0-18 0,7-4 3 0,5-1 1 16,11 0 14-16,0 1 0 0,6-1 0 0,-11 0 0 15,11 1 10-15,11-6 2 0,-5-5 0 0,5 5 0 16,12-5 11-16,-12 1 2 0,18-1 1 0,-12-5 0 16,23 5 11-16,-17 0 3 0,11-5 0 0,6 6 0 15,-17-6-4-15,11 5-1 0,-17 0 0 0,6 0 0 16,-6 1-5-16,-6 4-1 0,1 0 0 0,-12 0 0 16,0-4-29-16,-18 4 0 0,7 5-8 0,-12 0 8 15,-5 1-37-15,-12-1-1 16,6 5 0-16,-6 1 0 0,6-11-164 0,-6 0-33 0,6 1-6 0,5-6-756 15</inkml:trace>
  <inkml:trace contextRef="#ctx0" brushRef="#br0" timeOffset="27694.1811">10582 9729 2505 0,'0'0'111'0,"0"0"23"0,0 0-107 0,0 0-27 0,0 0 0 0,17 0 0 15,-6 5 42-15,6-5 3 16,12 5 1-16,-12-5 0 0,11 0-30 0,6-5-7 0,-5 0-1 0,5-5 0 16,0 0-8-16,1-5 0 0,-1 4 0 0,6-4 0 15,-6-10 0-15,-6 10 0 0,1-11-12 0,-1 6 12 16,-5-5 0-16,-6-1 10 0,6 1 1 0,-12-5 0 15,-5 4-3-15,0-4-8 0,-1 5 12 0,-5-6-4 16,0 1 13-16,-11 5 3 0,0-1 0 0,-1 1 0 16,-5 10-9-16,0 0-2 0,-6 5 0 0,-5-1 0 15,-1 11-13-15,-5 0-16 0,-11 5 3 0,-1 11 1 16,-5 9 12-16,-6 5 0 0,0 1 0 0,0 9 0 16,0 1 0-16,0 9 0 0,5-4 0 0,7 5 0 15,5-6 23-15,6 1 7 0,11-6 2 0,0 6 0 16,18-11-32-16,-1 11 0 0,6-1 0 0,11-9 0 0,12 4 0 15,6-4 9-15,10-1-1 0,7 1 0 16,-6-1-112-16,17-9-24 0,-6-6-4 0</inkml:trace>
  <inkml:trace contextRef="#ctx0" brushRef="#br0" timeOffset="28677.9941">13379 9177 1796 0,'0'-30'80'0,"12"14"16"0,-12 1-77 0,0 0-19 15,0 0 0-15,0 5 0 0,0 0 104 0,0-1 18 16,0 11 3-16,0 0 1 0,0 0-48 0,0 0-10 0,0 0-1 0,0 0-1 16,0 0-46-16,0 6-8 0,-12 9-3 0,1 0 0 15,5 5 2-15,0 0 0 0,1 6 0 0,-1 9 0 16,6 1-11-16,0 4 0 0,0 6 0 0,6 4 8 15,-6-4 0-15,5 0 0 0,1-1 0 0,0-4 0 16,-6 4 15-16,0-4 2 0,11-6 1 0,-11-4 0 16,12 4-14-16,-12-5-4 0,0-4 0 0,0-6 0 15,5-5-8-15,1 0 0 0,-6-5 0 0,0-10 0 16,0 0 12-16,0 0 0 0,0 0 0 0,0 0 0 16,11-10 8-16,1 0 1 0,5-10 1 0,-6 0 0 15,1-6 6-15,10-4 0 0,-10 5 1 0,-1-11 0 16,1 1-29-16,5-6 8 0,-6 1-8 0,1-1 0 15,10-4 0-15,-16-1 0 0,5 11 0 0,1 9 0 16,-1 1 0-16,-5 10 0 0,0 0 0 0,-1 4 0 16,7 1 0-16,-12 10 0 0,0 0 0 0,0 0 0 15,0 0-23-15,5 16-7 0,1 9-2 0,0 5 0 0,-6 6 32 0,0 4 0 16,0 1 13-16,0 4-4 0,0 1-9 0,-6-1-11 16,12 1 3-16,-6 0 0 0,6-6 8 0,-6-4 0 15,5-1 0-15,7-5 0 0,-7-4 24 0,7-1 6 16,-7-5 2-16,1-5 0 0,11-4-32 0,-5-1 0 15,5-5-8-15,-6 0 8 0,0-10 13 0,7-5 10 16,4 0 1-16,1-6 1 0,0-9-4 0,5 0-1 16,1-1 0-16,5-4 0 0,0-5 4 0,-5-1 0 15,11-9 0-15,-6-1 0 0,-11 0-24 0,11-4 0 16,0-6 0-16,-5-5 0 16,-1 6-27-16,-5-6-3 0,5 0-1 0,1 5 0 0,-6 1 9 0,5 4 2 0,-11 5 0 15,12 1 0 1,-12 9-12-16,0 1-3 0,-6 10 0 0,1 4 0 15,-1 1-69-15,-5 10-15 0,-6 10-2 0,0 0-653 0,0 0-130 0</inkml:trace>
  <inkml:trace contextRef="#ctx0" brushRef="#br0" timeOffset="29155.7149">14872 9658 1497 0,'0'0'66'0,"0"0"14"0,11 0-64 0,-11 0-16 16,0 0 0-16,0 0 0 0,18 0 212 0,-7-5 38 15,-11 5 8-15,6-10 2 0,-6 0-171 0,11-5-33 16,6-1-8-16,-5-4 0 0,-7 0-48 0,12-5 0 16,12-1 0-16,-1-4 0 0,-11-1 9 0,12 1 3 15,-1-5 0-15,7-1 0 0,-7 6-12 0,1-6-12 16,-12 6 2-16,5-5 1 0,1-11 9 0,-11 11 0 16,-12-1 0-16,0 6 0 0,0-1 8 0,0 6 4 15,-12 5 1-15,1-1 0 0,-6 6 21 0,0 0 4 0,0 5 1 16,-12 5 0-16,-5 5-12 0,0 0-3 0,11 10 0 15,-6 5 0-15,1 5-13 0,-6 11-3 0,-6-1-8 0,6 6 12 16,-6 9-12-16,0 6 11 0,0 0-11 0,0 4 10 16,6 1-2-16,0 0 0 0,5-1 0 0,6-4 0 15,6 0 10-15,0-6 2 0,6 6 0 0,5-6 0 16,0-9-11-16,12 4-1 0,11-4-8 0,0 4 12 16,-5-9-20-16,22-1-5 0,6-10-1 0,5 1 0 31,7-6-94-31,-1-10-20 0,6 0-3 0,11-5-1068 0</inkml:trace>
  <inkml:trace contextRef="#ctx0" brushRef="#br0" timeOffset="32213.2244">17202 9045 1400 0,'12'-25'62'0,"-6"15"13"0,-1 0-60 0,-5 10-15 0,6-10 0 0,-6 10 0 15,0 0 110-15,0 0 19 0,0 0 4 0,0 0 1 16,0 0-50-16,0 0-11 0,-11 5-1 0,-1 0-1 16,1 5-25-16,-1 5-5 0,-5 0-1 0,6 0 0 15,-1 6-4-15,1-1-2 0,0 0 0 0,-1 1 0 16,1 4-9-16,-1 5-1 0,7 1-1 0,-7 4 0 16,7 11-9-16,-1-1-2 0,0 1 0 0,6 4 0 15,0-4-4-15,0 0 0 0,-5-1-8 0,5-4 12 16,-6-1 4-16,6-9 0 0,6-1 0 0,-6 0 0 0,0-4-4 15,5-6-1-15,1 0 0 0,0-10 0 0,-6 5-2 16,0-15 0-16,0 0 0 0,0 0 0 0,17 0 9 0,-6 0 2 16,1 0 0-16,5-10 0 0,0-5 4 0,0 0 0 15,6-10 1-15,-6 4 0 0,0-4-8 0,0-5-1 16,0-6-1-16,6 6 0 0,-12-1-4 0,6-4-1 16,-5-6 0-16,-1 11 0 0,0 5-10 0,-5-1 0 15,0 6 0-15,0 5 8 0,-1 5-8 0,-5 10 0 16,0 0 0-16,0 0 0 0,0 15 0 0,0 10 0 15,0 1-9-15,0 4 9 0,0 0-12 0,0 6 12 16,6-6-12-16,0 6 12 0,11-11-16 0,0 5 3 16,0-9 1-16,0-1 0 0,6 0-4 0,-6-5 0 15,-6-4 0-15,6-1 0 0,6-10 16 0,-6 0 13 16,-5-5-2-16,5 0-1 0,0 0 16 0,0-1 3 0,0-9 1 16,0 0 0-16,-5-5-9 0,5 0-1 0,0-6-1 0,6 1 0 15,-12 0 3-15,6-1 1 0,0-9 0 0,0-1 0 16,0-4-3-16,6-1-1 0,-6-9 0 0,0 4 0 15,0 1-19-15,6-6 0 0,-6-5 0 0,6 6 0 16,-6-1-34 0,6 5-14-16,0 6-2 0,-6 15-1 0,0 4-145 15,-6 6-28-15,-5 5-7 0</inkml:trace>
  <inkml:trace contextRef="#ctx0" brushRef="#br0" timeOffset="32834.0131">18604 9238 403 0,'29'-20'17'0,"-12"14"5"0,0-4-22 0,6 0 0 16,-6 0 0-16,0 0 0 0,0 5 115 0,-6 0 18 15,1 0 4-15,-12 5 1 0,0 0-7 0,5-10-2 16,1-6 0-16,-6 16 0 0,0 0 3 0,0 0 1 16,0 0 0-16,-6-10 0 0,1-10-17 0,-1 10-3 15,0 0-1-15,1 0 0 0,5 0-42 0,0 10-9 0,0 0-1 0,-6-16-1 16,12 1-27-16,-6 5-4 0,0 10-2 0,0-10 0 15,0 0-18-15,0 10-8 0,0-10 8 0,0 10-8 16,-6-10 8-16,6 10-8 0,0 0 8 0,-12-6-8 16,1 6 15-16,0-5-3 0,-6 5 0 0,-1 5 0 15,1 6 12-15,-11 4 1 0,5 0 1 0,0 5 0 16,-5 6-14-16,-1-1-4 0,7-5 0 0,-7 16 0 16,6-1-8-16,0 0 0 0,1 1 0 0,5 4 0 15,-1 6 0-15,13-11-9 0,-1 1 9 0,0 4 0 16,1-4 0-16,5-11 0 0,0 6 0 0,0-6 0 15,0-5 0-15,0 0 0 0,5-4 0 0,1-6 0 16,-6-10 0-16,0 0 0 0,0 0 0 0,11 5 0 0,-11-5 0 16,18 0-13-16,-1-10 2 0,0-6 1 0,0 1 18 0,6-10 3 15,-1 0 1-15,1-6 0 0,-6-9 0 0,6 4 0 16,6-4 0-16,-1-11 0 0,1 6-12 0,-1-1 8 16,-5 0-8-16,5 6 8 0,1 4 4 0,-6 11 0 15,-1 5 0-15,-5 5 0 0,1 5-12 0,-7 4 12 16,-11 6-12-16,6 11 12 0,-6 4-12 0,0 10 0 15,0 0-10-15,0 11 10 0,-12-6-17 0,7 11 2 16,-7 4 1-16,6 1 0 16,-5 0-82-16,5-1-16 0,1-9-3 0,-1-1-1013 0</inkml:trace>
  <inkml:trace contextRef="#ctx0" brushRef="#br0" timeOffset="33228.3941">19254 9000 288 0,'0'0'25'0,"0"0"-25"0,0 0 0 0,0-10 0 16,5 0 340-16,-5 10 64 0,0 0 12 0,0 0 2 15,0 0-206-15,0 0-40 0,0 0-9 0,0 0-2 16,6 10-73-16,5 10-16 0,1 5-2 0,-1 6-1 16,-5-1-21-16,5 5-4 0,-5 1 0 0,5-1-1 15,-5-4-23-15,5 4-4 0,1-4 0 0,-12-1-1 16,6 0 13-16,-1-4 4 0,-10-1 0 0,5-5 0 15,-6-5-20-15,6 1-4 0,-12-6-8 0,7 0 12 0,-7 0-12 0,1-5 0 16,0 0 0-16,-1 0 0 0,12-5 0 0,0 0 0 16,0 0 0-16,0 0 0 0,-5-15 0 0,-1-5 11 15,12-1-3-15,-1 1-8 0,7-10 20 0,5-1-4 16,5-9 0-16,7 4 0 0,5-4-8 0,0-1-8 16,6 11 9-16,0-5-9 0,-6-6 0 0,0 16 0 15,-5 5 0-15,-6 4 0 0,-6 11 18 0,0 5 10 16,-6 5 3-16,-5 11 0 0,0-1-23 0,-6 5-8 15,-6 10 0-15,0 11 0 0,-5-1 0 0,0 6 0 16,5-6 0-16,-6 11 0 0,1-5 0 0,5-6 0 16,1 6 0-16,5-6 0 15,-6-9-126-15,12-1-25 0,-6 0-5 0,5-4-688 16,1-11-137-16</inkml:trace>
  <inkml:trace contextRef="#ctx0" brushRef="#br0" timeOffset="33615.3481">20319 8833 2188 0,'0'0'48'0,"0"0"11"0,-6-5 1 0,-5 0 1 0,11 5-49 0,-11-6-12 15,-1 6 0-15,1-5 0 0,11 5 82 0,0 0 14 16,0 0 2-16,0 0 1 0,0 0-41 0,0 0-8 16,17-5-2-16,0 0 0 0,0 0-28 0,6 5-7 15,5-5-1-15,7 5 0 0,-1-5 17 0,6 5 3 16,-6-5 1-16,11 0 0 0,1-5-9 0,0 0-1 15,-1 5-1-15,6-5 0 0,6-6-35 0,-11 1-7 16,-6 0-2-16,5 0 0 0,1 5 38 0,5-6 8 16,1-4 2-16,-1 5 0 15,0-5-42-15,6 5-8 0,0-6-1 0,0 1-1 16,0 5-135-16,-6-5-27 0,1-6-6 0,-1 6-1 0</inkml:trace>
  <inkml:trace contextRef="#ctx0" brushRef="#br0" timeOffset="33910.2284">21265 8098 1551 0,'-17'-10'68'0,"11"10"16"0,0-15-68 0,-11 5-16 0,6 5 0 0,5-5 0 16,-5 10 122-16,-1-5 21 0,7 10 4 0,5-5 1 15,0 0-68-15,0 0-14 0,-6 10-2 0,6 10-1 16,0-5-3-16,-6 11-1 0,1 9 0 0,5 1 0 16,-6 9 32-16,6 11 6 0,-6 10 2 0,1 5 0 0,-1 5-54 0,-6-1-10 15,7 1-3-15,-7 16 0 0,-10-6 0 0,-1 0 0 16,-6 5 0-16,-11 5 0 0,6-15-11 0,-6 5-2 16,-5-10-1-16,5 0 0 15,6-5-48-15,0-15-10 0,-1-6-1 0,7-4-1 16,-1-11-117-16,7 1-23 0,4-11-5 0</inkml:trace>
  <inkml:trace contextRef="#ctx0" brushRef="#br0" timeOffset="34659.968">23054 8757 1497 0,'34'-5'66'0,"-34"5"14"0,0 0-64 0,0 0-16 0,0 0 0 0,0 0 0 15,0 0 106-15,0 0 18 0,17-5 3 0,6 0 1 16,6-1-14-16,-7 6-2 0,7-5-1 0,11 5 0 16,0-5-24-16,5 0-5 0,6 0-1 0,6-5 0 15,-5 5-47-15,10-5-10 0,1 5-1 0,5-5-1 0,-5 0 1 16,0-1 0-16,-12 1 0 0,0 0 0 0,1-5-23 0,-7 5-10 16,-5-5 1-16,0 5 0 15,0-6-28-15,0 6-6 0,-6 0-1 0,-6 0 0 16,7 0-112-16,-7 0-24 0,1 0-4 0</inkml:trace>
  <inkml:trace contextRef="#ctx0" brushRef="#br0" timeOffset="34996.2194">24068 7714 1728 0,'0'0'38'0,"0"0"8"0,0 0 2 0,0 0 0 0,-11-11-39 0,11 11-9 0,0 0 0 0,0 0 0 15,0 0 53-15,0 0 9 0,0 0 2 0,0 0 0 16,0 0 6-16,0 16 2 0,-6-1 0 0,6 5 0 16,6 5-13-16,-6 1-3 0,0-1 0 0,0 10 0 15,-6 1 16-15,0 9 2 0,-5 1 1 0,-12 10 0 16,0 15-18-16,-5 5-3 0,-12 0-1 0,0 10 0 15,-11 0-30-15,5 0-7 0,1 5 0 0,-7 0-1 16,1-10-24-16,6 0-5 0,5 0-1 0,-6 5 0 16,12-5 27-16,0-5 6 0,5-5 1 0,6-5 0 15,6-5-19-15,0-11 0 0,0-4 0 0,6-6 0 16,-1 1-134-16,7-16-30 0,-1-4-7 0,12-6-967 16</inkml:trace>
  <inkml:trace contextRef="#ctx0" brushRef="#br0" timeOffset="35344.4387">24325 9131 1958 0,'0'0'87'0,"0"0"17"0,0 0-83 0,0 0-21 16,17-5 0-16,-12 5 0 0,-5 0 107 0,0 0 17 16,0 0 3-16,12 5 1 0,-6 11-52 0,-1-6-9 15,-10 10-3-15,5-5 0 0,-6-5-51 0,-6 6-13 16,-5 4 0-16,6 5 0 0,-6 0 0 0,-6 1 0 15,6-6 0-15,6 5 0 0,-7-4 0 0,13-1 0 16,-7-5 0-16,7 0 0 0,5 5 0 0,0-20 0 16,0 0 0-16,17 11 0 0,0 4 0 0,0-10 0 0,11-5 0 0,7 0 0 15,5-5 0-15,-12-5 0 0,-5 0 0 0,5-6 0 16,-5 6 54-16,6-10 8 0,-7 0 2 0,1-1 0 16,-6-4-39-16,0 0-7 0,-5-1-2 0,-1 1 0 15,-5-5 9-15,-6-1 2 0,0-4 0 0,-6-6 0 16,0 6-13-16,-5 5-2 0,0-1-1 0,-6 6 0 15,5 0-1-15,-5-6 0 0,6 11 0 0,-1 5 0 16,12 5-37-16,-5-1-7 0,-13 6-2 0,7 0 0 16,-6 5-101-16,6 5-21 0,-7 11-4 0,1-1-623 15,-5 5-125-15</inkml:trace>
  <inkml:trace contextRef="#ctx0" brushRef="#br0" timeOffset="36385.3693">27128 8509 403 0,'0'0'17'0,"0"0"5"0,-6-11-22 0,1 1 0 16,-1 5 0-16,6 5 0 0,0 0 210 0,0 0 38 15,0 0 7-15,0 0 1 0,0 0-161 0,0 0-33 0,0 0-6 0,0 0-2 16,0 0 54-16,0 0 10 0,11 10 2 0,12 1 1 16,-6-1-45-16,12 0-10 0,-7 0-2 0,13-5 0 15,-13 0 7-15,13 0 1 0,-7-5 0 0,6-5 0 16,-5 0-44-16,-1-5-9 0,1-5-2 0,-1-1 0 15,-11-4-17-15,6 0 8 0,-6-10-8 0,-5-1 0 16,5 6 8-16,0-11-8 0,-12 6 0 0,7-5 0 16,5-6 32-16,-6 6 2 0,6-6 1 0,1 1 0 15,-1-1-35-15,5 6 0 0,-5-1 0 0,1-4 0 16,-1 4 0-16,-6 1 0 0,6-1 0 0,-5-4 0 16,-1 4-20-16,-5 1-12 0,-6 10-1 0,0 4-1 0,0-4 20 15,0 5 4-15,-6 10 1 0,6 10 0 0,0 0 9 0,0 0-8 16,-11-5 8-16,11 5-8 0,0 0-8 0,0 0 0 15,-12 10-1-15,6-5 0 0,-5 0 17 0,5 10 0 16,1-5 0-16,-7 5 0 0,1 1 0 0,-6 4 0 16,5 0 0-16,1-5 0 0,0 5 15 0,-6 1 6 15,-6-6 2-15,6 10 0 0,0-4 14 0,-1 9 3 16,1-10 1-16,-5 5 0 16,-1 1-53-16,0 4-12 0,0 1-1 0,-5-1-1 0,5 0 42 0,6 11 8 15,-6-6 1-15,6 6 1 0,6-1-26 0,5 16-11 16,0 0 1-16,12 15 0 0,0 5 30 0,-1 0 5 15,7 5 2-15,-1 10 0 0,-5-5 16 0,5 0 3 16,-11 0 1-16,6 5 0 0,-12-5-38 0,6-5-9 16,-11-5 0-16,-1-5 0 0,1-10 0 0,-6 0 0 15,-6-11 0-15,6-4-11 0,-6-16 2 0,0 1 0 0,-5-6 0 16,5-5 0-16,-5-5-4 0,5 6-1 0,0-11 0 0,0-5 0 31,6 0-186-31,17-5-36 0,0 0-8 0</inkml:trace>
  <inkml:trace contextRef="#ctx0" brushRef="#br0" timeOffset="36589.9426">26837 9238 2055 0,'0'0'45'0,"0"0"10"0,-5-5 1 0,5 5 2 15,0 0-46-15,0 0-12 0,0 0 0 0,5-10 0 0,12-1 72 0,6 1 13 16,11 5 3-16,12 0 0 0,0-5-39 0,11 5-7 15,11-5-2-15,6 5 0 0,-6 0-2 0,6-5-1 16,-11 10 0-16,0-5 0 16,-1 0-135-16,-10-1-27 0,-1-4-6 0,0 5-914 15</inkml:trace>
  <inkml:trace contextRef="#ctx0" brushRef="#br0" timeOffset="36785.5999">28655 8817 1904 0,'0'0'84'0,"0"0"18"0,0 0-82 0,0 0-20 16,0 0 0-16,-6 0 0 0,-5 0 104 0,-1 11 17 15,-5 4 3-15,6 5 1 0,-12 0-34 0,0 6-7 0,6 4-2 0,-6 5 0 16,12-4-71-16,-6 4-11 0,6-4-9 0,-1 4 9 16,7 1 0-16,5-1 0 0,0-10 9 0,0 1-1 31,5-6-45-31,-5-5-9 0,6-5-2 0,-6-10-1081 0</inkml:trace>
  <inkml:trace contextRef="#ctx0" brushRef="#br0" timeOffset="36912.8561">28900 8326 1440 0,'0'0'128'16,"6"-10"-103"-16,-1-10-25 0,1 5 0 15,0 5 69-15,-1 4 9 0,7 6 2 0</inkml:trace>
  <inkml:trace contextRef="#ctx0" brushRef="#br0" timeOffset="37324.7374">29669 8595 748 0,'0'0'67'16,"0"0"-54"-16,0 0-13 0,0 0 0 0,0 0 323 0,0 15 61 16,-6 5 13-16,6 0 3 0,0 6-269 0,0-1-54 15,0 5-10-15,-5 1-3 0,5 4-7 0,-6 1-1 16,6-1-1-16,0 6 0 0,-6-6-37 0,1 1-7 0,-7-11-2 16,1 5 0-16,-1-4-9 0,-5-1 0 0,0-5 0 0,0 0 0 15,-6-4 0-15,1-6 0 0,4 0 0 0,7 0 0 16,-6-10 53-16,11 0 9 0,-5-10 2 0,11 10 0 15,-6-10-52-15,6 0-12 0,0-11 0 0,6-4 0 16,5 0 32-16,1-6 4 0,10-4 1 0,7-1 0 16,5-4-8-16,6 4-1 0,-11 1-1 0,16-6 0 15,6 6-39-15,1 0-7 0,-7 9-1 0,12 1-1 16,-5 5 21-16,-13 4-9 0,1 6 9 0,-11 5 0 16,-1 5 0-16,-5 10 0 0,-12 1 0 0,1 4 0 15,-12 10 12-15,0 0 10 0,0 1 2 0,-12 9 0 16,1-4-43-16,-6 4-8 0,0 5-1 0,0 1-1 15,-6 5-5-15,0-6-1 0,-5 6 0 0,5-6 0 16,6 6-183-16,-6-11-37 0,12 6-7 0,-1-11-2 0</inkml:trace>
  <inkml:trace contextRef="#ctx0" brushRef="#br0" timeOffset="37916.7367">30689 9040 1670 0,'0'0'74'0,"6"-15"15"0,5 0-71 0,-5 0-18 15,5 5 0-15,6-6 0 16,-11 1 119-16,11-5 20 0,-6 0 4 0,7-1 1 16,-7-4-64-16,0 5-13 0,1 0-3 0,-1-6 0 0,-5 1-56 0,0 5-8 0,-6-6 0 15,0 6-12-15,-6 5 12 0,0 0 0 0,0 0 12 0,-5-1-12 16,-6 1 50-16,0 10 3 15,5-5 1-15,-5 5 0 0,0 0-35 0,0 0-7 0,-6 0-2 0,6 5 0 16,0 0 7-16,0 5 2 0,6 0 0 0,-1 0 0 16,-5 0-19-16,0 5 10 0,-6 5-10 0,6 0 8 15,6 6-8-15,-6 4 0 0,-6 0 0 0,6 1 0 16,0 14-16-16,0-4-6 0,-6-1-1 0,12-5 0 16,-7 6 37-16,1-1 7 0,6 1 2 0,0-1 0 15,5-4-14-15,-6-6-9 0,12-5 12 0,0 1-12 16,0-11 0-16,6 0 0 0,-6-10 0 0,12 10 0 15,-1-5 0-15,0-5 0 0,12-5 13 0,0-5-4 0,5 0 18 16,-5-11 3-16,6 1 1 0,-1-10 0 0,1-1-31 16,-7 1 0-16,7-11 0 0,-1 1 0 0,7-1 40 0,-1-4 1 15,-6-6 1-15,-5-4 0 0,11-6-34 0,-11 0-8 16,6 0 0-16,-7-10 0 0,1 5 20 0,6 6 1 16,-7-1 1-16,7 0 0 15,-1 0-39-15,1 6-8 0,-6 9-2 0,5 1 0 0,-5 9 15 0,0 6 4 16,-12-1 0-16,6 11 0 15,-5 5-17-15,-12 15-3 0,0 0-1 0,0 0 0 0,0 0 45 0,-6 10 10 16,-5 5 2-16,-7 11 0 0,1 4-28 0,-5 5 8 16,-1 6-8-16,0 10 0 0,-6 9 0 0,7 1 0 15,-1 5 8-15,-6 0-8 0,7 5 0 0,-1-6 8 16,6 6-8-16,-6 0 8 0,6-5-8 0,0 5 0 16,5-5 0-16,1 5 0 0,-6 0 0 0,5-1-12 0,1-4 0 15,5 0 1 1,6 0-77-16,-5 0-16 0,5-5-4 0,-6-11 0 15,12 1-103-15,-1-6-21 0,1-4-4 0</inkml:trace>
  <inkml:trace contextRef="#ctx0" brushRef="#br0" timeOffset="120935.834">5773 12798 1782 0,'0'0'79'0,"0"0"16"0,0 0-76 0,0 0-19 0,0 0 0 0,23-5 0 16,-1 5 31-16,-10 0 2 0,-12 0 1 0,22 0 0 15,1-10-18-15,6 5-3 0,-18 5-1 0,18-6 0 16,-18 6 7-16,18-5 1 0,-7-10 0 0,1 5 0 15,11 0 35-15,-11-5 7 0,11 0 2 0,-5-11 0 0,5-4-21 16,17-6-4-16,-5-4-1 0,5-6 0 0,-5-4-10 0,5-1-1 16,-11-5-1-16,0 6 0 0,0-11-26 0,0 5 8 15,-6 1-8-15,-6-1 0 0,1-5 0 0,-7 10 0 16,-4 1 0-16,4-1 0 0,-5 6 0 0,-11 4 0 16,6 1 0-16,-1-1 0 0,-11 1 0 0,11 4 0 15,-11 1 0-15,6-1 0 0,-6 6 0 0,0 4 0 16,0-4 0-16,11 0 0 0,-11 4 12 0,6 1-4 15,-6 5 0-15,0 0 0 0,0 4-8 0,0 1-14 16,-6-5 3-16,6 10 1 0,0 0 10 0,0 0 0 16,-11 4 0-16,5 1 0 0,6-5 0 0,-11 5-8 15,0 5 8-15,11 0 0 0,-6 0 0 0,6 0 0 16,-12 0 0-16,1 5 11 0,5-5-11 0,-11 5 10 16,12 0-10-16,-13 6 10 0,7-6-10 0,0 5 0 0,-6 0 0 15,5 0 0-15,6 5 0 0,-5 0 8 0,0 1-8 16,11 4 0-16,-12 0 0 0,7 0 0 0,5 6-14 0,0 9 5 15,0 6 9-15,-12-1 0 0,12 11 0 0,0 10-8 16,0-1 8-16,-5 6 12 0,-1 5-2 0,-6 10-1 16,7 10 10-16,-7 5 1 0,7 11 1 0,-18 4 0 15,6 6 3-15,-6 4 1 0,-6-4 0 0,1-1 0 16,-6 1-1-16,0-11-1 0,-6 0 0 0,0-15 0 16,6 1-9-16,5-11-2 0,6-5 0 0,6-6 0 15,-17-4-3-15,17-5-1 0,-6-5 0 0,6-11 0 16,0-4 13-16,-6-6 3 0,18 1 0 0,-13-11 0 15,7 0-11-15,5-9-1 0,1 4-1 0,-7-10 0 0,12 0-3 16,0-10-8-16,0 0 12 0,0 0-4 0,0 0 0 0,0 0-8 16,0 0 12-16,-5-15-4 0,5 0-8 0,0-11 0 15,0-4 9-15,0-11-9 0,0 1 0 0,5-11 0 16,7-9 0-16,-1 4 8 0,6-5-8 0,0-5 0 16,17-5 0-16,-16 0 0 0,21 6-8 0,-10-1 0 15,11 5 0-15,0 0 0 0,5 0-1 0,1 11 0 16,-6-1 0-16,11 6 0 0,-11 4 9 0,0 1-8 15,0-1 8-15,0 6-8 0,5-1 8 0,1 1 0 16,-1 4 0-16,1 6 0 0,-1-5 0 0,1 9-8 16,-6 6 8-16,0 0 0 0,0 0 0 0,0 10 0 15,-12 5 0-15,-5 0 8 0,0 0-16 0,-1 5-4 16,-10 0 0-16,5 5 0 0,-11 5 20 0,-1 0 3 16,-10 1 1-16,-1-1 0 0,-6 5-12 0,-5 5-17 15,6 6 4-15,-17-1 1 0,-1 1 12 0,-11 9 0 0,0-5 0 16,6-4 0-16,-6-1 0 0,0 6 0 0,0-1 0 15,1-4-9-15,4-6 9 0,-5 0-12 0,1 0 12 0,4 1-12 16,13-6 12-16,-13-5-13 0,13 0 5 0,-1-9 8 16,6-1 0-16,17 0 0 0,-17 0 0 0,17-5 0 15,0 0 0-15,0 0 0 0,0 0 0 0,0 0 0 16,17 5 0-16,-12 5 8 0,7 5-8 0,-1 5 8 16,1-4 5-16,5 4 1 0,-6 0 0 0,6 5 0 15,0 6 1-15,-5-1 0 0,10 6 0 0,-4-1 0 16,-13 0-15-16,12-4 8 0,0 4-8 0,1-9 0 15,4 4-40-15,-5 0-15 0,1-4-2 0,4-6-795 16,-5 0-158-16</inkml:trace>
  <inkml:trace contextRef="#ctx0" brushRef="#br0" timeOffset="121424.6362">7493 13112 1573 0,'0'0'69'0,"0"0"15"16,0 0-67-16,0 0-17 0,0 0 0 0,0 0 0 0,0 0 81 0,0 0 13 15,0 0 2-15,0 0 1 0,0 0-17 0,12 0-3 16,5 0-1-16,0 0 0 0,0 0-18 0,0 0-4 16,0 0-1-16,6 0 0 0,-6 5-22 0,6 0-5 15,0 0-1-15,11 0 0 0,-6-5-37 0,7 5-8 16,-1-5-2-16,-17 0 0 15,11 0-118-15,-5 0-24 0,6-5-5 0</inkml:trace>
  <inkml:trace contextRef="#ctx0" brushRef="#br0" timeOffset="121716.8868">8360 12702 1152 0,'0'0'102'0,"-12"5"-82"0,12 0-20 0,0-5 0 16,0 0 189-16,0 0 34 0,0 0 6 0,0 0 2 15,0 0-155-15,0 0-30 0,0 0-6 0,6 5-2 16,11-5-6-16,6-5 0 0,-1 0-1 0,7 0 0 16,-6-6 9-16,5 1 1 0,6 5 1 0,-5-5 0 15,5-5-5-15,0 5-1 0,-5 0 0 0,5 5 0 16,0-6-24-16,-5 1-12 0,-1 10 10 0,-5-10-10 15,5 5 0-15,-16 5-13 0,16-10 1 0,-16 5 0 16,-1 0-32-16,6 0-7 0,-17 0-1 0,0 5 0 16,6-10-72-16,-6 10-16 0,11-10-2 0,-11 10-738 15</inkml:trace>
  <inkml:trace contextRef="#ctx0" brushRef="#br0" timeOffset="122069.4382">8838 11790 518 0,'6'-10'46'0,"0"-5"-37"16,-1-11-9-16,12 1 0 0,-17 0 100 0,0-6 19 16,0 6 3-16,0 0 1 0,0 10-6 0,0 4-1 15,0 1 0-15,0 5 0 0,-11 0-35 0,11 5-7 16,0 0-2-16,0 0 0 0,0 0-13 0,0 0-3 0,0 0-1 0,0 0 0 15,-11 15-2-15,5 1 0 0,0-6 0 0,0 10 0 16,6 0-9-16,0 6-1 0,6 4-1 0,-6 10 0 16,6 6 8-16,-6 10 2 0,6 10 0 0,-6 9 0 15,0 12 0-15,-6-1 1 0,-6 15 0 0,-5 5 0 16,-5-4-33-16,4 4-8 0,-10 5 0 0,-1 1-1 16,-5-16 18-16,0-5 4 0,6-5 1 0,-12-5 0 15,11-10-34-15,1-5-14 0,-1-5 1 0,1 5 0 16,5-11-7-16,6-9-2 0,-12-6 0 0,18-9 0 15,-12-1-6-15,18-15 0 0,-7 0-1 16,12-4 0-16,0-11-159 0,0 0-32 0</inkml:trace>
  <inkml:trace contextRef="#ctx0" brushRef="#br0" timeOffset="122465.9731">9368 11122 1094 0,'63'-41'97'0,"-29"26"-77"16,-6-5-20-16,7-1 0 0,-7 6 166 0,6 0 30 16,6 10 5-16,-17 5 2 0,11-5-147 0,-17 5-28 15,6 0-7-15,-17 10-1 0,5 0-4 0,-5 5 0 16,-6 6-1-16,-6 4 0 0,6 15 17 0,-11 6 4 16,-6 5 1-16,5 14 0 0,1 6-6 0,5 10-2 15,-17 11 0-15,12 24 0 0,5-5-1 0,-11 11-1 16,-11 10 0-16,5-1 0 0,-6-4-14 0,7-6-2 15,-7 6-1-15,-5-11 0 0,5-9 26 0,1-11 6 16,5-10 1-16,-5-5 0 0,5-20-7 0,0-5 0 16,0-6-1-16,6-9 0 0,6-6-3 0,-12-4 0 0,12-11 0 15,-1-5 0-15,6-5-9 0,1 0-3 0,5-10 0 0,0 0 0 16,0-10-6-16,0 0-2 0,0-5 0 0,0-10 0 16,11-1-12-16,-5-4 0 0,11-1 0 0,6-9 0 15,5-1 0-15,1-4 0 0,11-1 0 0,-12 6 0 16,12-6 0-16,-6 16 0 0,0 4 0 0,-5 11 0 15,-1 10 13-15,-5 5 0 0,6 5 0 0,-1 16 0 16,1 4-13-16,-1 5 0 0,1-4 0 0,-1 9 0 16,1 0-22-16,-1 1-7 0,1-1-2 15,10 1-1218-15</inkml:trace>
  <inkml:trace contextRef="#ctx0" brushRef="#br0" timeOffset="123179.2287">13157 12053 864 0,'46'-15'76'0,"-41"10"-60"16,-5 5-16-16,6-15 0 0,5 5 258 0,-5 0 49 16,-6 10 9-16,0-10 3 0,0-1-203 0,0 1-41 15,0 10-8-15,-11-10-2 0,5 10-45 0,-11 5-8 16,-12 5-3-16,-5 6 0 0,-11-1-9 0,-7 10 0 16,1 0-12-16,-6 11 12 15,0 4-33-15,6-4 1 0,-6 4 0 0,0 6 0 0,11-1 32 0,1 1 0 16,5-5 0-16,6-6 0 0,11 0 0 0,0 1 0 15,17-11 0-15,-5 1 0 0,11-1 0 0,11-5 0 16,6 0 0-16,6-4 0 0,0-1 0 0,11 0 0 16,0 5 0-16,6 0 0 0,0 1 35 0,0-1 13 0,0 5 4 15,-6 11 0-15,-5-11 0 0,-12 5 0 0,0 1 0 16,-11 4 0-16,-1 6-23 0,-10-1-4 0,-7 1-1 0,-5-1 0 16,-11 1 13-16,-1 4 3 0,1-4 0 0,-1-1 0 15,1-4-29-15,-1-6-11 0,1-9 8 0,-1 4-8 16,1-10-36-1,5 0-13-15,-11-5-3 0,5-5 0 0,6-5-126 0,1-5-26 0,4-10-4 16</inkml:trace>
  <inkml:trace contextRef="#ctx0" brushRef="#br0" timeOffset="123773.236">13653 12236 2188 0,'0'0'97'0,"0"0"20"0,0 0-93 0,17 0-24 16,0 5 0-16,6-5 0 0,-6 5 90 0,0 5 14 15,0 0 2-15,0 5 1 0,0 6-54 0,0 4-10 16,0 0-3-16,-5 16 0 0,-1-1-40 0,1 6-22 16,-12 4 2-16,-6-4 1 0,0-6 19 0,0 11 0 15,-11-5 0-15,0-1 0 0,0-4 0 0,0-6 12 16,6 6-1-16,-1-16-1 0,7 5-10 0,-7-4 10 15,6-6-10-15,-5 0 10 0,5-5 14 0,1-4 2 16,5-1 1-16,0-10 0 0,0 0 1 0,0 0 1 16,0 0 0-16,0 0 0 0,0 0-11 0,-6-15-2 15,6-11-1-15,6-9 0 0,5-6-7 0,6-9 0 16,0-6-8-16,6-10 12 0,6 0-12 0,-1 11 0 0,6-1 0 16,0-5 0-16,1 0-10 0,-1 11-2 0,6-1 0 0,-6 11 0 15,0 4 12-15,0 1-12 0,6 9 12 0,-6 11-12 16,-5 5 12-16,-6 10 0 0,5 5 0 0,1 10-8 15,5 0 8-15,-11 6 0 0,5 4 0 0,1 0-8 16,-7 6 8-16,7 4 0 0,-1 1 0 0,-5-1 0 16,-6-5 0-16,0 6-12 0,0-1 12 0,-5-4-12 15,-7-6 12-15,1 0 0 0,0-4 0 0,0-6 0 16,-12 5 0-16,6-5 0 0,0-15 0 0,-6 10 0 16,-5 0 0-16,-1-4 0 0,12-6 0 0,-11-6 0 15,5-4 0-15,-5 0 0 0,5 0 0 0,0 0 0 0,6-10 0 16,0-1 0-16,0-4 0 0,6-5 0 0,6-1 0 0,-1-4 0 15,6-1 0-15,0 6 0 0,0-5 0 0,6 9 0 16,6 1 0-16,-12 5 0 0,-6 5 0 0,0 4 0 16,7 6 0-16,-18 5 0 0,0 0 0 0,0 0-12 15,5 11 12-15,7 4-12 0,5 0-3 0,-6 10-1 16,-5 6 0-16,5-1 0 16,1-5-20-16,-1 11-5 0,-5-6-1 0,5 11 0 15,6-6-86-15,0 1-18 0,0 4-3 0,-5-5-879 0</inkml:trace>
  <inkml:trace contextRef="#ctx0" brushRef="#br0" timeOffset="124217.5983">15869 12377 2289 0,'17'-5'50'0,"-11"0"10"0,-6 5 3 0,0 0 2 0,0 0-52 0,0 0-13 0,0 0 0 0,-23 0 0 16,0 0 32-16,1 0 3 0,4 0 1 0,1 0 0 15,-5 0-15-15,-1 0-2 0,0 0-1 0,6 0 0 16,0 0-29-16,0 5-5 0,-17-5-2 0,11 5 0 16,6-5 29-16,-6 11 5 0,-6-1 2 0,1 0 0 15,-6 5 22-15,11 5 5 0,-6 1 1 0,1 9 0 0,-6 0-46 16,5 6-23-16,12 4 3 0,-6-4 0 0,1-1 20 15,4 1 0-15,7-6 0 0,0 0 0 0,11-9 0 0,-6-1 0 16,6 0 8-16,11-5-8 0,1 1 0 0,-1-11 0 16,-5 5 0-16,11-10 0 0,6-5 0 0,-6 0 0 15,0-11-11-15,0 1 11 0,6 0 0 0,0-10 0 16,-1-1 0-16,-4 1 8 0,-7 0 5 0,6-11 2 16,6-4 0-16,-6 4 0 0,-6-4 1 0,1 4 1 15,5-9 0-15,6 4 0 0,-12 11-3 0,6 5-1 16,-6 4 0-16,1 6 0 0,11 5-13 0,-12 0 0 15,-11 10 0-15,0 0 0 0,6 10 0 0,-6 10 0 16,0 11-9-16,-6-1 9 0,-5 5-24 0,-1 1 0 16,7 4 1-16,-1 6 0 15,-11 0-103-15,0-6-21 0,11-4-4 0</inkml:trace>
  <inkml:trace contextRef="#ctx0" brushRef="#br0" timeOffset="124515.9212">16336 11268 1670 0,'0'0'74'0,"0"0"15"16,0 0-71-16,0 0-18 0,0 0 0 0,0 0 0 15,0 11 208-15,0 4 37 0,0 5 8 0,6-5 2 16,5 11-191-16,-5-6-37 0,6 5-8 0,-7 5-2 0,12 6 38 0,0-1 7 15,-5-4 2-15,-1 9 0 0,1 6-52 0,-7 5-12 16,1 4 0-16,0 11 0 0,-6 0 0 0,0 5-10 16,-6 5 2-16,0 0 0 0,-5-5 8 0,0 5 11 15,-1-6-3-15,1 11 0 0,-1-5-8 0,-10 0 0 16,4-10 0-16,-4 5 0 16,10-10-52-16,-5 0-12 0,-6-11-2 0,6-9-1 15,6-6-200-15,0-9-40 0</inkml:trace>
  <inkml:trace contextRef="#ctx0" brushRef="#br0" timeOffset="124862.6559">16832 12231 1728 0,'0'0'153'0,"0"0"-122"0,6 15-31 0,11 5 0 15,-6 5 160-15,12 1 25 0,0-6 6 0,5 5 1 16,1-4-103-16,-1-1-20 0,6 0-4 0,1-5-1 15,-7-15-51-15,6 5-13 0,-11-5 0 0,6 0 0 16,-7-10-10-16,1-5-5 0,0 0-1 0,-6 0 0 16,-6-6 26-16,7-4 5 0,-7-5 1 0,6-1 0 15,-11 1-16-15,5-6 0 0,1 6 0 0,-1 0 0 16,0-1 40-16,-5 6 4 0,0 5 2 0,-1 5 0 16,1 4-22-16,-6 11-5 0,0 0-1 0,0 0 0 15,-11 0-18-15,-6 5 0 0,0 6 0 0,-6 9 0 16,0 0 8-16,0 0-8 0,-11 11 9 0,6-1-9 0,-1 6 0 0,1-6 8 15,-1 5-8-15,1 1 0 0,10-1 12 0,1-4-1 16,6-1 0-16,5 5 0 0,1 1-23 0,10-1-4 16,7 1 0-16,-1 4-1 0,0-9 17 0,7-1 0 15,-1-5 0-15,5 1 0 16,1-11-88-16,0 5-15 0,0-5-2 0</inkml:trace>
  <inkml:trace contextRef="#ctx0" brushRef="#br0" timeOffset="125206.7798">18257 12104 2419 0,'-18'-5'215'0,"7"0"-172"15,11 5-35-15,0 0-8 0,-11 0 0 0,11 0-17 0,-12 0 4 0,12 0 1 16,0 0 12-16,0 0 0 0,0 0 9 0,0 0-9 15,0 0 0-15,0 0 8 0,-11 0-8 0,11 0 0 16,0 0 8-16,0 0-8 0,0 0 11 0,0 0-11 16,0 0 50-16,0 0 3 0,-6 0 1 0,6 0 0 15,0 0-11-15,-6 10-3 0,1-5 0 0,-1 5 0 16,6-10-16-16,0 15-4 0,0 1-1 0,-6 4 0 16,6 0-10-16,0 0-1 0,0 1-8 0,0 4 12 15,0-5 3-15,0 6 0 0,0-1 0 0,-5 5 0 16,5 6 5-16,-6-1 0 0,0 1 1 0,-5-6 0 0,-1 5-9 15,-5-4-1-15,0-1-1 0,0 1 0 0,-6-6 13 0,1-5 2 16,-1 5 1-16,0-4 0 16,6-6-123-16,6 0-25 0,-1-10-5 0</inkml:trace>
  <inkml:trace contextRef="#ctx0" brushRef="#br0" timeOffset="126250.1411">16889 11532 172 0,'0'0'8'0,"0"0"1"15,0 0-9-15,0 0 0 0,0 0 0 0,0-5 0 0,-6-5 280 0,6-6 53 16,0 1 11-16,0 5 3 0,-11 5-246 0,0-5-49 16,11 0-9-16,0 10-3 0,0 0-30 0,5-10-10 15,1-6 0-15,-6 16 0 0,17-5 8 0,-17 5-8 16,0 0 0-16,0 0 0 0,0 0 20 0,0 0-4 15,0 0 0-15,0 0 0 0,0 0 23 0,0 0 4 16,0 0 1-16,0 0 0 0,-11-5 7 0,11 5 1 16,0 0 1-16,0 0 0 0,0 0-5 0,0 0-2 15,0 0 0-15,0 0 0 0,0 0-29 0,0 0-5 16,0 0-2-16,0 0 0 0,11 0 30 0,-11 0 5 16,0 0 2-16,6 10 0 0,-6-10-24 0,0 0-5 15,11 5-1-15,-5 11 0 0,-12-1-17 0,0 5 0 0,6 5 0 0,0 11 0 16,-5 4 40-16,-1 6 4 0,-5 0 0 15,11 9 1-15,-12 11-29 0,1 0-5 0,-1 0-2 0,7 0 0 16,5-6 1-16,0 1 0 0,-12 5 0 0,7-5 0 16,-1-11-2-16,6 1-8 0,-11 0 12 0,-1-1-4 15,1-4-8-15,-1-1-11 0,7-4 3 0,-12-6 0 16,0 1 8-16,5-6 0 0,1 1 0 0,-1-1-1177 16</inkml:trace>
  <inkml:trace contextRef="#ctx0" brushRef="#br0" timeOffset="126950.1342">18576 11709 1497 0,'0'0'66'0,"0"0"14"0,0 0-64 0,0 0-16 16,11-5 0-16,0-5 0 0,-5 0 106 0,11 5 18 15,12 0 3-15,5 0 1 0,0-11-52 0,0 1-9 16,12 0-3-16,-1-5 0 0,7 4-20 0,-1 1-4 0,-5 5 0 0,5-5-1 15,0 0-47-15,-17 0-10 0,-5-1-2 0,-6 6 0 32,5 0-152-32,-11 0-32 0,-17 10-5 0</inkml:trace>
  <inkml:trace contextRef="#ctx0" brushRef="#br0" timeOffset="127204.0003">18986 11051 1958 0,'0'0'87'0,"11"-10"17"16,-11 10-83-16,12-5-21 0,-12 5 0 0,17 0 0 0,0 5 87 0,0 0 13 15,0 5 2-15,0 15 1 0,-6 0-11 0,1 11-3 16,-1 4 0-16,-5 11 0 0,-12 0-71 0,6 9-18 16,-5 1 0-16,-7 15 0 0,-5 0 0 0,0 10 0 15,0 0 0-15,0 0 0 0,0-5 35 0,0 0 3 16,5 0 1-16,1-5 0 0,-1-5-31 0,7 0-8 15,-1-5 0-15,0-5 0 16,1 0-81-16,5-6-18 0,-6-4-3 0,6-6-662 16,-6-9-133-16</inkml:trace>
  <inkml:trace contextRef="#ctx0" brushRef="#br0" timeOffset="127953.6487">22000 12028 1440 0,'0'0'64'0,"0"-10"12"0,0 0-60 0,0-5-16 0,0-1 0 0,0 6 0 16,0-5 168-16,0 0 30 0,0 0 6 0,0-6 2 15,6-4-128-15,-6 5-26 0,5 10-4 0,-5-5-2 16,-5 4-38-16,-1-4-8 0,6 15 0 0,-6 0 0 16,-5 0-15-16,-12 10 1 0,0 6 0 0,-5 9 0 15,-1 5 6-15,-5 6 8 0,-6-1-13 0,6 1 5 16,0 4 8-16,11-4 0 0,0-1 0 0,12-5 0 15,-1 1-19-15,7-6-1 0,-1 0-1 0,12 1 0 16,-6-11 21-16,5 0 0 0,7-5 0 0,-1 0 0 16,1-5 0-16,5-5 0 0,6-5 0 0,-1 0 0 15,1-5 0-15,0 0 0 0,-6-5 0 0,11 0 0 0,1-11 0 16,-1 1 0-16,-5-5 0 0,0-1 0 0,0 1 22 16,0-6 9-16,-6-4 1 0,-6-1 1 0,1 1-22 0,-1-6-11 15,0 1 10-15,-5 9-10 0,-6 1 15 0,0 4-3 16,-6 6-1-16,6 5 0 0,-5 5 3 0,-7 10 1 15,1-5 0-15,-1 15 0 0,1 0-15 0,-6 0 0 16,-6 5 0-16,6 5 0 16,0 5-94-16,0 6-22 0,5-1-4 0</inkml:trace>
  <inkml:trace contextRef="#ctx0" brushRef="#br0" timeOffset="128361.9685">22929 11790 2649 0,'0'0'58'0,"5"-10"12"0,7-5 2 0,5 5 4 0,6-6-61 0,-1-4-15 0,7-5 0 0,-6 0 0 16,5-1 0-16,-5-4 0 16,-6-1 0-16,0 1 0 15,0-5-36-15,-5-1-11 0,-7-4-1 0,1 4-1 0,-6-4 27 0,0 4 6 0,0-4 0 0,-6-1 1 16,1-4 37-16,-7 4 7 0,1-4 2 0,-1-1 0 15,-5 5 1-15,0 6 1 0,6 5 0 0,0-1 0 16,5 6-33-16,0 0 0 0,-5 9 0 0,5 1 0 16,0 5 0-16,6 10 0 0,0 0 0 0,0 0 0 15,-5-10 0-15,5 10 0 0,0 0 0 0,0 0 0 0,-12 10 0 0,7 10 0 16,5-4 0-16,-6 9 0 0,0-5 0 0,0 5 0 16,1 1 0-16,-7 4 0 0,7 6 36 0,-7-1 0 15,-5 0 0-15,0 6 0 0,6 5-16 0,-6 4-4 16,-1 1 0-16,1 15 0 0,0-1-3 0,12 6-1 15,-1 0 0-15,6 15 0 0,-11 0-12 0,11 6 0 16,5-6 0-16,1 0 0 0,0 0 0 0,-1-5 0 16,1-5 0-16,-12 0 0 0,1-10 0 0,-1-1-12 15,-11 1 3-15,0-10 0 16,0-5-172-16,-6-16-35 0,0 1-6 0</inkml:trace>
  <inkml:trace contextRef="#ctx0" brushRef="#br0" timeOffset="128549.4313">22615 12139 2109 0,'0'0'93'0,"-17"0"20"0,0-5-90 0,6 0-23 0,-1 5 0 0,-5 0 0 16,6 0 77-16,11 0 11 0,0 0 3 0,0 0 0 16,0 0-59-16,0 0-11 0,0 0-2 0,0 0-1 15,23-10-33-15,-1 5-6 0,18-5-2 0,6 0 0 16,11-5 1-16,6 0 0 0,5-1 0 0,6-4-682 15,0 10-136-15</inkml:trace>
  <inkml:trace contextRef="#ctx0" brushRef="#br0" timeOffset="129732.7155">26062 11506 1378 0,'0'0'30'0,"0"0"6"0,0 0 2 0,0-15 2 16,0 5-32-16,6-5-8 0,0 0 0 0,0 0 0 0,-1-1 28 0,7 1 4 15,5-5 0-15,0 0 1 16,0-1 25-16,6 6 5 0,-1-10 1 0,7 10 0 0,-1 5 31 0,-5-1 6 15,0 1 2-15,6 0 0 0,5 5-15 0,-6 0-2 16,1 0-1-16,-7 10 0 0,-4 0-27 0,4 10-6 16,-5 1 0-16,1 4-1 0,-13 10-35 0,1 11-6 15,0-1-2-15,-6 21 0 0,-17 5 1 0,5 10 0 16,-5 0 0-16,-6 5 0 0,-5 5-9 0,-1-5 0 16,1-5 0-16,5-5 0 0,6-11 0 0,-12 1 0 15,1-5 0-15,-1-10 12 0,12-11-12 0,0-5 0 16,12-9 0-16,-1-6 0 0,-11 0 44 0,17-15 16 15,0 0 3-15,0 0 1 0,0 0-52 0,11-25-12 16,6-1 0-16,0-14 0 0,6-6 11 0,0-4-1 16,5-11 0-16,7-5 0 0,5-10-10 0,5-5 0 15,-11 0 0-15,18-5 8 0,-1 0-8 0,0 5-17 0,6 10 4 16,0 0 1-16,0 10 12 0,0 11 10 0,6 4-2 0,-12 11 0 16,-5 9-8-16,-1 1 0 0,1 0 0 0,-6 14 0 15,0 1 10-15,-12 10 3 0,0 0 1 0,7 16 0 16,-7-1 1-16,-11 10 0 0,0 5 0 0,-11 11 0 15,5-1-2-15,-5 6 0 0,-6 5 0 0,0 9 0 16,-6 1-5-16,6 5 0 0,0 5-8 0,0 0 12 16,-5 0-12-16,5 0 0 0,-6 0 0 0,0-1 0 15,6-9-100-15,-5-5-14 0,-7 0-2 0,1-16-1132 16</inkml:trace>
  <inkml:trace contextRef="#ctx0" brushRef="#br0" timeOffset="130814.0113">6052 16115 1324 0,'0'0'118'0,"0"0"-94"0,0 0-24 0,0 0 0 16,0 0 32-16,0 0 3 0,11 5 0 0,6 0 0 15,-11-5 13-15,6 0 4 0,-7 5 0 0,12-5 0 0,0 0-27 0,-5 0-5 16,16-5 0-16,-11 0-1 0,6 0 8 0,-6 0 1 16,-5-5 1-16,16-1 0 0,-11 1 5 0,6-5 1 15,0 0 0-15,11-5 0 0,-11-1-17 0,11 1-3 16,-11-5-1-16,0-1 0 0,11 1-14 0,-17 0 0 16,6-6-9-16,-1 1 9 15,-4 5-32-15,-1-6-1 0,0 1 0 0,-12 0 0 0,1-1 22 0,5-4 11 16,-11 4-10-16,0-4 10 0,-11 10 16 0,11-1 8 15,-11 11 3-15,11-5 0 0,-17 5 19 0,5-1 4 16,-5 1 1-16,6 5 0 0,-6 5-7 0,-18 0-2 16,13 10 0-16,-1 0 0 0,-17 10-20 0,11 6-4 15,-10-1-1-15,10 10 0 0,-11 6-4 0,12-1-1 16,5 6 0-16,0-1 0 0,0 6 5 0,12-1 1 16,5 6 0-16,-11 0 0 0,6-1-5 0,5 1-1 15,6-6 0-15,6 11 0 0,5-5-4 0,6-6 0 0,0 1-8 16,6-6 12-16,0-4-12 0,11-1 0 0,-5-9 8 0,-1-1-8 31,12-10-99-31,-12 0-22 0,1-5-5 0,-6-10-862 0</inkml:trace>
  <inkml:trace contextRef="#ctx0" brushRef="#br0" timeOffset="131098.9614">7550 14641 576 0,'0'0'51'0,"0"0"-41"16,0 0-10-16,-5-10 0 0,-1 0 258 0,0 5 50 15,6 5 9-15,0 0 3 0,0 0-162 0,0 0-32 16,0 0-6-16,0 0-2 0,0 0-58 0,0 0-11 16,0 0-2-16,0 0-1 0,12 10 2 0,-7 10 0 15,7 0 0-15,5 11 0 0,-6 4-1 0,12 11 0 16,-17 4 0-16,5 11 0 0,1 10-27 0,-7 0-4 15,-5 15-2-15,-5 5 0 0,-7 5-14 0,1 1 0 16,-12-1 0-16,0 10 0 16,0-10-17-16,-5 1-10 0,5-1-1 0,6-5-1 15,0-10-150-15,0-5-29 0,11-5-7 0,0-5-729 0</inkml:trace>
  <inkml:trace contextRef="#ctx0" brushRef="#br0" timeOffset="131458.947">8348 15796 1911 0,'0'0'84'0,"0"0"19"0,0 0-83 0,0 0-20 0,23 5 0 0,0-5 0 16,-1 5 82-16,7-5 12 0,-1-5 2 0,1 5 1 16,-1-10-55-16,7 5-11 0,-1-6-3 0,6-4 0 15,-18 0-20-15,1 0-8 0,-6-5 0 0,0-1 9 16,1 6-9-16,-7-5 8 0,-5 0-8 0,5-1 8 15,0 1 3-15,-11 0 0 0,-11 0 0 0,5-1 0 16,1 6 24-16,5 0 5 0,-12-5 0 0,7-1 1 0,-7 6-1 0,6 0-1 16,-16 0 0-16,10 0 0 0,-5-1-24 0,-6 1-5 15,6 5-1-15,-11 0 0 0,11 5-9 0,-6 5 0 16,6 5-10-16,-12 5 10 0,7 0-10 0,-7 11 10 16,1-1-10-16,-1 10 10 0,1 6 0 0,5-1 0 15,0 11 0-15,-5 4 0 0,5 1 0 0,0 0 0 16,6-1 0-16,0 6 10 0,11-5-2 0,6-1-8 15,6-4 12-15,5-1-4 0,-5-4-8 0,11-1 0 16,6-9 0-16,0-1-11 16,5-5-82-16,6-4-17 0,0-11-3 0,1-5-991 0</inkml:trace>
  <inkml:trace contextRef="#ctx0" brushRef="#br0" timeOffset="131992.2817">9066 15735 1720 0,'0'0'76'0,"6"-15"16"0,-6 5-73 0,5-6-19 0,-5-4 0 0,12 5 0 16,5 0 96-16,-11 0 16 0,5-1 4 0,6 6 0 16,6 0-38-16,-12 0-7 0,6 5-2 0,0 5 0 15,1 0-34-15,-1 10-7 0,0 0-2 0,0 10 0 16,-6 1-18-16,1 9-8 0,-7 6 0 0,1 9 8 16,-6 1-8-16,6 4 10 0,-6 1-10 0,0 0 10 15,-6 4-10-15,0-4 0 0,1-5 0 0,-12-1 0 16,5-9 0-16,1-1 8 0,-1-5-8 0,-5 1 0 15,6-11 0-15,5 0 0 0,-5-10 8 0,-1 1-8 16,12-11 15-16,0 0 1 0,0 0 0 0,0 0 0 0,0 0 16 16,-5-16 4-16,5-9 1 0,5 0 0 0,7-11-18 0,-1-9-4 15,6-6-1-15,12-5 0 0,11 1-14 0,-12-6 9 16,12 5-9-16,6-5 8 0,5 6-8 0,-11 4 0 16,5 5 9-16,-5 6-9 0,0 4 9 0,-11 16-9 15,5 5 12-15,0 5-12 0,-17 10 0 0,12 5 0 16,-7 0 0-16,7 15-12 0,-12 1 12 0,0-1 0 15,6 10 0-15,0 1 0 0,-1-1 10 0,-5 5-2 16,-5-4 0-16,11 4 0 0,-12 1-8 0,0-6 0 16,-5-5 0-16,6 6 8 0,-12-6-8 0,0-5 0 15,0-4 0-15,0 4 0 0,-12-5 0 0,6-5 0 16,6-10 0-16,0 0 0 0,-11 5 0 0,0-10 0 16,11 0 0-16,-17-5 0 0,5-5 0 0,12-11 0 15,0 1 0-15,0-15 0 0,6 4 0 0,5-4 8 16,6-6-8-16,6 0 0 0,6 6 0 0,-1 5 0 0,6 4 0 15,1 1 0-15,4 4 0 0,-16 6 0 0,6 15 0 0,-7 0 0 16,7 10 0-16,-6 5 0 0,-6 10 0 0,0 1 0 16,-6 9-11-16,1 6 11 0,-1-1-8 0,-11 6 8 15,6-1-12-15,-6 1 2 0,6-1 1 0,5 1 0 16,-5-1-195 0,5-4-40-16</inkml:trace>
  <inkml:trace contextRef="#ctx0" brushRef="#br0" timeOffset="132330.194">10958 15821 1094 0,'0'0'97'0,"0"0"-77"0,0 0-20 0,0 0 0 0,0 0 262 0,0 0 49 16,0 0 9-16,5 15 3 0,7-10-233 0,-12-5-46 16,11 10-10-16,6-10-2 15,-5 0 0-15,5 0 0 0,0-5 0 0,0 0 0 0,0-5-19 0,0 5-4 16,-5-10-1-16,10-5 0 0,-5-6-8 0,-5 1 8 15,5 0-8-15,-11-1 8 0,-1 1 3 0,1 0 0 16,-6-1 0-16,0 6 0 0,-6-5 24 0,1 5 5 16,-1-1 0-16,-5 1 1 0,-1 5-26 0,-5 5-6 15,0 5-1-15,-6 0 0 0,6 5 2 0,-6 0 0 16,0 5 0-16,6 0 0 0,-5 5-10 0,-1 5 0 16,6 0 0-16,-6 0 8 0,12 6-8 0,-7-6 0 15,7 5 0-15,5 0 0 0,-5 1 0 0,5 4 0 16,1 0 0-16,5 6 0 0,0-1 0 0,-6 0 0 0,6 6 0 15,0 4 0-15,0 6 0 0,0 0 0 0,0-6 0 0,6 1 0 32,-6 4-40-32,11-4-9 0,0-11-3 0</inkml:trace>
  <inkml:trace contextRef="#ctx0" brushRef="#br0" timeOffset="132698.3697">11790 15634 460 0,'0'0'20'0,"0"0"5"16,0 0-25-16,0 0 0 0,0 0 0 0,-12 10 0 0,6 0 462 0,6-10 87 16,0 10 18-16,6 5 3 0,0-5-437 0,11 0-87 15,-17 6-18-15,11 4-3 0,1-5-16 0,-1 10-9 16,1-4 10-16,-1 9-10 0,-5 0 12 0,-6 1-3 16,0-1-1-16,-6 6 0 0,0-1-8 0,1-5 0 15,-13 1 0-15,1-1 0 0,6-9 0 0,-12 4 0 16,6-10 0-16,0 0 0 0,0-5 0 0,5-5 0 15,1-5 0-15,0-5 0 0,5 0 53 0,6-10 9 16,0-5 2-16,6-5 0 0,-6-11-36 0,11-4-8 16,0-11 0-16,12 0-1 0,0 1-19 0,6-1-14 15,-1 5 2-15,6-4 1 0,0 9 25 0,-5 6 5 16,-1 4 1-16,1 6 0 0,-6 5-2 0,-6 10 0 16,-6 5 0-16,6 5 0 0,-5 5-18 0,5 5 0 15,-6 5 0-15,1 10 0 0,-1 6 0 0,6 4 0 16,-11 1 0-16,5-1 0 0,-5 6 0 0,0-6 0 0,5 1 0 15,6-6 0 1,-6 0-40-16,6 1-3 0,1-11 0 0,-1-5 0 16,5-5-170-16,1-10-35 0,-17-10-6 0</inkml:trace>
  <inkml:trace contextRef="#ctx0" brushRef="#br0" timeOffset="132940.1436">12502 15345 2113 0,'28'-5'93'0,"-11"5"20"16,-5-5-90-16,11-5-23 0,-1 5 0 0,13-5 0 0,4-1 124 0,7 1 20 15,0-5 4-15,11 5 0 16,0-5-67-16,0 5-13 0,-12 5-4 0,6 0 0 0,12-1-51 0,-23 6-13 16,0 0 0-16,-6 0 0 0,0 0 0 0,-5 0 0 15,-1 0 0-15,-5 0 0 16,-12-5-48-16,6 5-13 0,1-5-3 0,-1 0 0 15,0-5 0-15,0 5 0 0,0-10 0 0,6 0 0 16,-1-1-153-16,-4-4-31 0</inkml:trace>
  <inkml:trace contextRef="#ctx0" brushRef="#br0" timeOffset="133180.4788">13197 14428 2188 0,'40'-10'48'0,"-23"5"11"0,-6-10 1 0,-5 5 1 0,-6 10-49 0,11-10-12 0,1 5 0 0,-12 5 0 16,0 0 54-16,5 10 8 0,7 10 2 0,-1 5 0 15,-11 6 0-15,0 9 0 0,-5 11 0 0,-1 10 0 16,0-1-14-16,0 11-2 0,-11 5-1 0,6 10 0 16,5-10-24-16,-5 5-5 0,5 5-1 0,0-4 0 15,6-12-17-15,0 1 0 0,0-5 0 0,-5 0 0 31,-1-10-74-31,0-6-18 0,12-4-4 0,-6-1-700 0,-6-4-139 0</inkml:trace>
  <inkml:trace contextRef="#ctx0" brushRef="#br0" timeOffset="133629.2681">14656 15289 1728 0,'5'-15'38'0,"-5"-10"8"0,0-1 2 0,0 1 0 0,6 0-39 0,0-1-9 15,-12 6 0-15,0 0 0 0,1 5 91 0,-1 5 16 16,6 10 3-16,-6-5 1 0,-17 0-75 0,6 5-16 0,-6 5-2 0,6 5-1 16,-11 0 23-16,-1 10 4 0,1 0 0 0,-1 11 1 15,-5-1-21-15,6 11-4 0,-12-1 0 0,6 6-1 16,-1-1 36-16,7 6 7 0,-6-5 2 0,11-1 0 31,0 1-75-31,12-6-14 0,-1 1-3 0,7-6-1 0,10 6 29 0,7-6 0 0,-1 1 13 0,6-1-4 16,0-5 10-16,1-4 1 0,-1-1 1 0,0-5 0 15,5 6 35-15,1-1 6 0,-6 0 2 0,0 1 0 16,1 4-52-16,-7 5-12 0,-5 1 0 0,-6 4 0 16,0 6 54-16,-12-6 8 0,1 6 2 0,-18 5 0 15,1-1-52-15,-12 1-12 0,-11 0 0 0,5 4 0 16,-5 1-64-16,-6-5-15 0,-6-6-3 0,6 1-790 16,0-6-157-16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1:51:59.75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context xml:id="ctx1">
      <inkml:inkSource xml:id="inkSrc11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2-19T01:52:12.897"/>
    </inkml:context>
  </inkml:definitions>
  <inkml:trace contextRef="#ctx0" brushRef="#br0">2958 1915 1036 0,'6'-10'92'0,"5"-5"-73"16,-5-5-19-16,0 4 0 0,5-9 89 0,-11 5 15 15,0-5 2-15,0-1 1 0,0 11-21 0,0-5-4 0,0 5-1 0,-11-1 0 16,5-9-21-16,-11 15-4 0,11-5 0 0,-5 5-1 15,5-6-2-15,6 6 0 0,0 10 0 0,0 0 0 16,0 0-1-16,0-10 0 0,0-5 0 0,0 15 0 16,17-15-13-16,-11 10-3 0,-6 5-1 0,11-5 0 15,1 5-10-15,-12 0-1 0,11 0-1 0,-11 0 0 16,17 10-4-16,-11 5-1 0,-1-5 0 0,7 5 0 16,-12 11-4-16,0-1-1 0,0 10 0 0,0-4 0 15,0 14-1-15,0-9 0 0,6 14 0 0,-6 6 0 16,11 0 1-16,-5 10 0 0,11 5 0 0,0 10 0 15,0 0-3-15,6 0-1 0,-1 5 0 0,1 0 0 16,6-10-9-16,-6-5 10 0,-1 5-10 0,1-11 10 0,6-4-10 16,-7-5 0-16,-5-5 0 0,-11-11 0 0,11 1 0 0,-17-6 0 15,6-10 0-15,-6-9 0 0,0-1 8 0,0-5-8 16,11 0 8-16,-11-10-8 0,0 0 15 0,0 0-3 16,0 0 0-16,0 0 0 0,0-10 0 0,17-15-1 15,-17-11 0-15,12 1 0 0,5-6-11 0,0-4 10 16,0-11-10-16,0-10 10 0,0-5 10 0,6-5 1 15,-6 0 1-15,6-5 0 0,-6 5-32 0,0 0-6 16,-5 10-2-16,5-4 0 0,-6 4 18 0,0 15 0 16,1-10 0-16,-6 11 0 0,5 9 0 0,6 6 0 15,-11 9 0-15,11 1 9 0,-11 0-9 0,5 15 0 16,-11-6 0-16,0 16 0 0,0 0 0 0,0 0 0 0,23 16 0 0,-6-1 0 16,-11 10-10-16,5 11 10 0,12 4 0 0,-18 16-9 15,7-6 9-15,-7 11 0 0,1 15 0 0,6-15-8 16,5 5 8-16,-17-5 0 0,17-6 0 15,-12 1 0-15,1 0 0 0,6-11 0 0,-7 6 0 0,7-21 0 16,-7 1 8-16,1-6-8 0,5 0 10 0,-5-15-10 16,-6-10 12-16,0 0-4 0,12 5-8 0,5 6 12 15,-12-22-1-15,12 6-1 0,1-5 0 0,4-10 0 16,-5-5 2-16,0-6 0 0,6-4 0 0,0-11 0 16,0-4-3-16,5-1 0 0,1-5 0 0,5 1 0 15,0-11-9-15,-11 0 0 0,-6 5 0 0,6-10 8 16,11 5-8-16,-11 6 0 0,-6-11 0 0,6 15 0 15,11-5-16-15,-23 11-3 0,18-1 0 0,-23 16 0 16,11-6-32-16,0 11-6 0,6 4-2 0,-6 1 0 16,0 5-114-16,-6 10-23 0,6-11-5 0,0 16-821 15</inkml:trace>
  <inkml:trace contextRef="#ctx0" brushRef="#br0" timeOffset="1170.4242">4992 2255 806 0,'0'0'72'0,"0"0"-58"16,0 0-14-16,0 0 0 0,0 0 94 0,0 0 16 15,0 0 3-15,0 0 1 0,0 0-7 0,0 0-2 16,12 5 0-16,-12-5 0 0,0 0-17 0,17 5-3 16,0 0-1-16,0 5 0 0,0-10-42 0,0 0-9 15,6-10-1-15,0 5-1 0,-1 0-11 0,7 0-3 0,-18-6 0 0,18-4 0 16,11 5 3-16,-12-5 1 15,1-10 0-15,-7 4 0 0,13 6 11 0,-7-10 3 0,-11-1 0 0,6 6 0 16,0-5-10-16,-6 0-1 16,-6 9-1-16,6-9 0 0,-17 5-4 0,0-6-1 0,0 6 0 0,-11 10 0 15,5-15-6-15,-17 5 0 0,6 14-1 0,0-14 0 16,-6 10-11-16,-11 5 0 0,0 5 0 0,6 0 8 16,11 0-8-16,-18 0 10 0,13 10-10 0,-13 15 10 15,13-9-10-15,-1 4 0 0,-11 5 0 0,11 1 0 16,0 14 0-16,6-4 0 0,0 14-9 0,5-9 9 15,1 19 8-15,0-9 9 0,5 10 2 0,6-5 0 16,-11 14 8-16,11-9 1 0,0-10 1 0,0 5 0 16,0-1-3-16,11-4-1 0,-11 0 0 0,0-1 0 15,6-14-14-15,5-6-3 0,-5 0-8 0,11-4 12 16,0-6-28-16,6 0-5 0,11-20-2 0,6 0 0 16,5 0-109-16,7-20-21 0,5 0-5 0,0-1-870 15</inkml:trace>
  <inkml:trace contextRef="#ctx0" brushRef="#br0" timeOffset="3049.2968">9493 1485 1357 0,'0'0'29'0,"0"0"7"0,0-5 0 0,6-5 4 0,-6-6-32 0,0 16-8 16,0 0 0-16,0-10 0 0,-6 10 75 0,-5-15 13 15,0 10 4-15,5 0 0 0,-6-5-26 0,-5 5-5 16,6 0-1-16,0 0 0 0,-1 5-24 0,7-10-6 15,-13 4-1-15,7 6 0 0,0-10-13 0,-6 10-4 16,5-15 0-16,-5 15 0 0,6-5 2 0,-1 0 0 16,1-5 0-16,-6 10 0 0,0-15-4 0,5 15-1 15,-11-10 0-15,6 10 0 0,-11-16 2 0,5 16 0 0,-5 0 0 16,-1 0 0-16,-11 5 2 0,6 6 1 0,-6-1 0 0,0-5 0 16,-11 5-6-16,5 10 0 0,1 0-8 0,-6 6 12 15,5 4-2-15,0-5-1 0,1 16 0 0,5-6 0 16,6 1-9-16,-6 9 10 0,0 1-10 0,0 5 10 15,6-6 7-15,11 1 2 0,-11-1 0 0,11 1 0 16,6 5-5-16,6-1-1 0,-1 1 0 0,1 5 0 16,5-6-3-16,6 6-1 0,6-5 0 0,5-1 0 15,-11 1-1-15,17-1 0 0,6-14 0 0,-11 4 0 16,16-4-8-16,-5-1 0 0,11-9 9 0,6-1-9 16,-12-10-65-16,12-5-18 0,6-5-3 0,5-10-598 15,0 5-120-15</inkml:trace>
  <inkml:trace contextRef="#ctx0" brushRef="#br0" timeOffset="3453.4227">9801 2179 1335 0,'29'-26'59'0,"-18"16"13"0,6-5-58 0,-6 5-14 16,7-5 0-16,-7 4 0 0,0-9 107 0,1 5 18 15,-12 0 4-15,5 5 1 0,-5-5-26 0,-5 4-6 16,-7-4-1-16,1 5 0 0,0 0-37 0,-7 0-7 15,1 5-1-15,6 5-1 0,-6-10-35 0,-12 10-8 16,7 0 0-16,-1 0-8 0,0 0 19 0,0 10-3 16,-5-10-1-16,5 5 0 0,0 0 1 0,0 10 1 15,6-10 0-15,-11 15 0 0,5-15-17 0,-6 16-9 16,12-6 1-16,-23 5 0 0,18 5 8 0,-7 1 16 0,6 4-4 16,1 1-1-16,-7-1-20 0,12 5-4 0,6 1-1 0,-12-11 0 15,17 11 14-15,-5-11 0 0,11 0 0 0,0-10 0 16,0 11 0-16,0-16 0 0,0-10 0 0,11 5 0 15,6 0 0-15,-5-5 0 0,5-10 0 0,0 10 0 16,6-25 20-16,-1 4-2 0,1 6-1 0,6-10 0 16,-1-11-4-16,6 6-1 0,-11 5 0 0,0-6 0 15,-12 1 11-15,6 5 1 0,6-1 1 0,-11 1 0 16,-7 5-3-16,7 10-1 0,-1 4 0 0,6-4 0 16,-11 10-21-16,-6 0-16 0,6 21 2 0,-1-1 1 15,7 5-7-15,-1 0-2 0,-11 6 0 0,6 9 0 16,-1-4-1-16,7-1 0 0,-6 6 0 0,5-11-1106 15</inkml:trace>
  <inkml:trace contextRef="#ctx0" brushRef="#br0" timeOffset="3848.1607">10251 2017 1152 0,'6'-11'102'0,"5"-4"-82"15,-11 5-20-15,6-5 0 0,5 5 148 0,1 0 24 16,-1 5 6-16,1-1 1 0,5 6-76 0,0 6-15 16,-6 9-4-16,6-5 0 0,-5 10-32 0,5 5-6 15,-6 6-2-15,0-1 0 0,1 16-13 0,-6-11-3 16,5 6-1-16,-11 9 0 0,0-4-18 0,0 0-9 16,0-1 10-16,0-4-10 0,0 4 32 0,-11-14 0 0,-1-1 0 0,1-10 0 15,5 6-20-15,-5-6-3 0,5-10-1 0,-5 5 0 16,11-15 12-16,0 0 3 0,-12-15 0 0,7 5 0 15,-1-5 8-15,6-6 1 0,6-4 1 0,-1-5 0 16,1-6-12-16,11 1-2 0,0-16-1 0,12 0 0 16,-12 6-10-16,5 4-8 0,7-9 12 0,11 9-12 15,-17 11 39-15,5-1 1 0,-11 11 0 0,12 5 0 16,-24 15-27-16,-5 0-5 0,0 0 0 0,0 0-8 16,12 10 0-16,-7 15 0 0,1-9 0 0,6 19 0 15,-7-10 11-15,7 1-11 0,-1-1 10 0,-5 11-10 16,5-11 0-16,1 0 0 0,-1 0 0 0,0 1 0 15,6-1-100-15,-17 0-12 0,6 1-4 0,0-6-696 16,-6 10-140-16</inkml:trace>
  <inkml:trace contextRef="#ctx0" brushRef="#br0" timeOffset="4790.8569">13100 1485 1263 0,'0'-15'56'0,"0"-1"12"0,0 6-55 0,0-10-13 0,6 15 0 0,-1-10 0 15,1 5 105-15,0 0 19 0,-6 10 3 0,0 0 1 16,0 0-37-16,0 0-7 0,0 0-2 0,6 20 0 15,-1 5-30-15,-5 16-5 0,0-16-2 0,0 20 0 16,-5 6-13-16,-7 0-2 0,-5 15-1 0,-6-16 0 0,6 11-29 0,-6 0 0 16,6-6 0-16,0 1 0 0,6-5 8 0,-1-1-8 15,7-19 0-15,-1-1 0 0,12-4 0 0,-1-1 0 16,7 0 0-16,-7-10 0 0,7-4 27 0,5-11-1 16,0 0 0-16,6 0 0 0,0-11 24 0,-1-4 5 15,1-5 1-15,11 5 0 0,-5-21 0 0,-1 6 0 16,-5-6 0-16,11 1 0 0,-5-5-10 0,-1 4-2 15,-5-10 0-15,6 1 0 0,-12-1-29 0,6-4-7 16,-1 4 0-16,-5-5-8 0,0 11 0 0,1-11 0 16,-1 11 0-16,0 4 0 0,-12 1 0 0,7-6 0 15,-1 6-13-15,6 0 5 16,-17 9-36-16,6 1-6 0,0 10-2 0,-6-6 0 16,0 16-12-16,0 5-2 0,0-10-1 0,0 10-709 0,0 0-143 15</inkml:trace>
  <inkml:trace contextRef="#ctx0" brushRef="#br0" timeOffset="5179.6333">14496 1323 1713 0,'-23'-15'76'0,"18"-1"16"0,5 6-74 0,-6 0-18 15,0 0 0-15,-5 5 0 0,5-5 50 0,-5 5 6 16,-1-5 2-16,-5 10 0 0,6 0-27 0,-12 0-6 16,-6 0-1-16,7 0 0 0,-13 10-24 0,13 5 0 15,-1-5 8-15,0 5-8 0,0 0 18 0,1 6 2 16,-1 4 0-16,11 0 0 0,1 1-4 0,0-1 0 15,5 5 0-15,6 1 0 0,0-6 13 0,0 5 3 16,0 6 0-16,0-1 0 0,6 1-7 0,-6 4-1 16,-6-4 0-16,-6 4 0 0,-10 6 29 0,-1-6 6 15,0 1 1-15,-5 4 0 0,-1-9-41 0,-5 9-8 16,-6-9-2-16,0 9 0 0,12-14 5 0,-7-1 1 16,13-4 0-16,-7-1 0 15,1 0-111-15,5 1-23 0,6-21-4 0,5 5-929 0</inkml:trace>
  <inkml:trace contextRef="#ctx0" brushRef="#br0" timeOffset="5562.6427">14553 1829 1094 0,'0'0'48'16,"17"0"11"-16,-17 0-47 0,11 15-12 0,7-15 0 0,4 10 0 15,7-10 233-15,-1 16 45 0,-5-16 9 0,17 0 1 16,6 10-194-16,5-10-39 0,-17-10-8 0,6 10-2 0,0-16-29 0,5 6-7 16,-5-5-1-16,0 5 0 0,-6-15-8 0,1 9 12 15,-1-9-12-15,-6 5 12 0,-11-5 24 0,0 9 6 16,0-9 1-16,-5 0 0 0,-1-1 20 0,-11 6 4 16,-5-10 1-16,-1 4 0 0,6 6-43 0,-12-5-8 15,-5 0-1-15,0 4-1 0,6 1-15 0,-6 10 9 16,-12-5-9-16,7 10 8 0,-7 5-8 0,6 5 10 15,0 0-10-15,-5 10 10 0,-18-5-10 0,12 5 0 16,17 6 0-16,-6 14 0 0,-5-10 8 0,-1 6-8 16,1 4 12-16,11 6-4 0,5 4 5 0,-10-4 1 15,-1 4 0-15,17-4 0 0,6 4-1 0,0 6 0 16,0-15 0-16,-6 4 0 0,1 1-13 0,10-6 0 16,18 6 0-16,-11-6 0 0,-7 0-16 0,7-9-7 15,22 9-1-15,-11-9 0 16,-12-11-134-16,12 0-27 0,11-5-6 0</inkml:trace>
  <inkml:trace contextRef="#ctx0" brushRef="#br0" timeOffset="7245.8502">18786 1080 1029 0,'23'-21'45'0,"-11"16"11"16,5 0-45-16,5 0-11 0,-4-10 0 0,-1 5 0 0,5-5 118 0,-4 5 22 16,4-6 4-16,-5 6 0 0,6 0-45 0,-6 10-10 15,0-15-1-15,-11 15-1 0,6-10-50 0,-12 10-9 16,0 0-3-16,0 0 0 0,0 0-4 0,-18-10-1 15,1 5 0-15,0 5 0 0,-11-11-20 0,-1 11 0 16,-5 0 0-16,-6 0 0 0,-5 0 8 0,-7 11 1 16,-5-6 0-16,-5 15 0 0,-1-5 38 0,-5 0 7 15,-6 6 2-15,5 4 0 0,1 0-36 0,5 1-6 16,0-1-2-16,12 0 0 0,0 0-1 0,5 1-1 16,1-1 0-16,11 11 0 0,-1-11-10 0,13 0 0 15,-7 1 0-15,12-1 0 0,6-5 0 0,5 5 0 16,0-4 0-16,12 4 0 0,0 5-14 0,5 1 5 15,6-6 1-15,0-5 0 0,6 6-6 0,11-11-1 16,0 0 0-16,6 5 0 0,0-10 15 0,11-4 0 0,6 4 0 0,0 0-9 16,-5-5 9-16,5 5 0 0,-6 0 0 15,0 5 0-15,0 11 17 0,-16-16-1 0,-1 15 0 0,-6-10 0 16,-11 5-6-16,0-4-2 0,-11 9 0 0,0-15 0 16,-12 15 29-16,0-9 6 0,-11 4 1 0,-11 0 0 15,-1 5-16-15,-5-4-4 0,-6 4 0 0,0 0 0 16,-5 1-10-16,-1-1-2 0,1-10-1 0,-1 5 0 15,1-4-11-15,5 4 0 0,5-5 0 0,1 0 0 16,0-5-44-16,6 1-7 0,5 4-1 16,0-15-1-16,6 5-130 0,0-5-25 0,5 0-6 15</inkml:trace>
  <inkml:trace contextRef="#ctx0" brushRef="#br0" timeOffset="7915.2255">19727 1333 1699 0,'0'-10'37'0,"0"5"8"0,-6-5 2 0,6-6 1 0,-6 6-39 0,6-5-9 15,-6 5 0-15,6 10 0 0,0-15 73 0,0 15 13 16,0 0 2-16,0 0 1 0,0-10-35 0,0 10-7 16,0 0-2-16,0 0 0 0,0 0 17 0,0 0 3 15,0 0 1-15,0 0 0 0,0 0-33 0,0 0-6 0,0 0-2 0,-11 15 0 16,5 0-15-16,1 5-10 0,-1-5 12 0,0 6-12 16,-5-6 0-16,5 10 0 0,-5 1 0 0,5 9 0 15,-5-10 12-15,-1 1-4 0,1 9 0 0,-1 0-8 16,7 6 21-16,-7 0-2 0,7 4-1 0,-1 6 0 15,-5-1 7-15,11 1 2 0,-6 0 0 0,0-1 0 16,1 1-15-16,5 0-4 0,-6-1 0 0,6 6 0 16,-6-11 4-16,0 1 0 0,-5-10 0 0,5 4 0 15,-5-5 0-15,0-4 0 0,-1-6 0 0,1-5 0 16,5 6 16-16,-11-16 3 0,11-5 1 0,-5 5 0 16,11-10-17-16,0 0-3 0,-12-5-1 0,7 0 0 15,-7 0 2-15,7-15 1 0,-1 4 0 0,-5-9 0 0,5-10-4 16,6 4-1-16,-6-4 0 0,6-11 0 0,0 6-9 15,6-11 0-15,0 0 0 0,5 1 0 0,0-6 0 0,6 0 0 16,6 6 0-16,0-11 0 0,6-5-14 0,-1 5 5 16,1 6 1-16,5-1 0 0,0 5-7 0,6 1-1 15,-6 4 0-15,12 6 0 0,-1-1 2 0,1 11 0 16,-1-1 0-16,1 1 0 0,-1 5 14 0,1-1-11 16,-6 6 11-16,0 10-10 0,-6-5-10 0,0 5-1 15,-11 10-1-15,0 0 0 0,-6 0 22 0,0 0 0 16,0 5 0-16,-6 5 0 0,1 5 0 0,-6 5 0 15,-1-5 0-15,1 6 0 0,-6 4 0 0,0 0 0 16,-11 6 0-16,-1-1 0 0,1-5 0 0,-6 16 8 16,-6-16-8-16,0 11 8 0,0 4-8 0,-5-14 12 15,-12 9-12-15,6 0 12 0,-6 6-22 0,0-6-4 0,-6-9-1 16,1-1 0 0,-1 0-83-16,6-9-17 0,6 4-3 0,0-5-645 0,5-5-129 0</inkml:trace>
  <inkml:trace contextRef="#ctx0" brushRef="#br0" timeOffset="8889.308">20758 867 882 0,'11'-20'39'0,"-5"10"8"0,0 5-38 0,5-16-9 16,0 6 0-16,1 0 0 0,-1 5 101 0,1-16 19 15,5 11 3-15,0-5 1 0,0 10-10 0,0 5-2 16,-6-15 0-16,1 14 0 0,-7-9 5 0,-5 15 1 0,0 0 0 0,0 0 0 16,0 0-66-16,0 0-12 0,0 0-4 0,0 15 0 15,-5-4-28-15,-1 4-8 0,-5 10 0 0,-1 0 0 16,-5-9 0-16,6 4 0 0,-6 5 0 0,5-10 0 15,1 6 0-15,0-6 9 0,-1-5-9 0,1 5 0 16,5-10 24-16,6-5-3 0,-11 5 0 0,11-5 0 16,0 0 8-16,0 0 2 0,0 0 0 0,0 0 0 15,0 0-11-15,0 0-1 0,0 0-1 0,0 0 0 16,0 0-18-16,0 0 10 0,0 0-10 0,0 0 8 16,0 0-8-16,0 0 0 0,0 0 0 0,0 0 8 15,0 0-8-15,0 0 0 0,0 0 0 0,0 0 0 16,0 0 0-16,0 0 0 0,0 0 0 0,0 0 0 0,0 0 0 0,0 0 0 15,0 0 0-15,0 0 0 0,0 0 0 0,0 0 0 16,0 0 0-16,0 0 0 0,0 0 0 0,0 0 0 16,0 0 0-16,0 0 0 0,0 0 0 0,0 0 0 15,-6-5 0-15,6 5 0 0,0 0 0 0,0 0 0 16,-6-5 10-16,6 5-10 0,0 0 16 0,0 0-4 16,0 0-1-16,0-15 0 0,0 5-2 0,0 10 0 15,0 0 0-15,0 0 0 0,0 0 3 0,0 0 1 16,0 0 0-16,0 10 0 0,-11 10-13 0,5 0 0 15,0 6 0-15,-5 9 0 0,5 1 0 0,-5 9 0 16,-6 1 0-16,5 4 0 0,1-9 0 0,-6 10 0 16,0 4 8-16,5-4-8 0,1-10 12 0,-6 9-3 15,0-4-1-15,6 4 0 0,-7-9 4 0,7 4 0 16,0-4 0-16,-1-6 0 0,7 6-12 0,-7-6 8 0,6-4-8 16,-5-1 8-16,5-5 0 0,1 1 0 0,-7-1 0 0,12-10 0 15,-5 6-8-15,-7-6 0 0,6 0 0 0,1-5 0 16,5 0 0-16,-12 5 0 0,7-4 0 0,5 4 0 15,-12-5 0-15,12-10 0 0,-11 15 0 0,5-5 0 16,6-10 0-16,0 5 0 0,0-5 0 0,0 0 0 16,0 0 0-16,0 0 0 0,0 0 0 0,0 0 0 15,0 0 28-15,0 0 3 0,0 0 1 0,0 0 0 16,0 0-32-16,0 0 0 0,0 0 0 0,0 0 0 16,0 0 0-16,0 0 0 0,0 0 0 0,0 0 0 15,0 0 0-15,0 0 0 0,0 0 0 0,17-5 0 0,-5-5 9 16,-1 10-1-16,0-10 0 0,7 5 0 0,-13 5-8 15,12-10 0-15,0 10 0 0,1-10 0 0,4 5 0 0,1 5 0 16,0 0 0-16,5-6 0 0,1 6-10 0,11-5-7 16,0 5-2-16,5 0 0 15,1 0-148-15,5 0-29 0,35-20-7 16,-12 5-885-16</inkml:trace>
  <inkml:trace contextRef="#ctx1" brushRef="#br0">31190 12129 0,'0'0'15,"0"0"1</inkml:trace>
  <inkml:trace contextRef="#ctx0" brushRef="#br0" timeOffset="13768.184">21527 1267 403 0,'0'0'36'15,"0"0"-36"-15,0-10 0 0,0 10 0 16,-11-10 28-16,5 5 0 0,6-5-1 0,-6-1 0 16,1 1 14-16,-1 5 3 0,6-5 1 0,0 0 0 15,0 5 7-15,0-10 2 0,6 5 0 0,-6-1 0 0,0-4-3 0,5 5-1 16,1 0 0-16,0 5 0 0,-1-5 0 0,1-5 0 15,0 5 0-15,5-1 0 0,-5-4 15 0,0 5 3 16,5 0 1-16,-5 5 0 0,5-15-23 0,-5 15-5 16,-6-11-1-16,0 16 0 0,0-10-17 0,0 0-4 15,0 10-1-15,0 0 0 0,-12 0 22 0,7-10 4 16,-1 5 0-16,6 5 1 0,-11 0 3 0,-1 0 1 16,12 0 0-16,0 0 0 0,0 0-21 0,0 0-4 15,-11 0 0-15,11 0-1 0,0 0-10 0,0 0-1 16,0 0-1-16,0 0 0 0,0 0 19 0,0 0 4 15,0 0 1-15,0 0 0 0,-6 15 1 0,-5-5 1 16,11-10 0-16,-6 10 0 0,-5 6-3 0,-1 9-1 16,1 0 0-16,-1 1 0 0,1 9-6 0,0 5-2 0,-1 1 0 0,-5 5 0 15,0 14-7-15,0-4-2 16,0 15 0-16,0-10 0 0,0 15-4 0,0-10 0 0,-1 4-1 16,1-14 0-16,0 0 5 0,6-6 0 0,-1-14 1 15,1 4 0-15,-6-4-17 0,11 4 8 0,-11-14-8 0,6-1 0 16,-6 0 9-16,5-9-9 0,-5 4 0 0,6-10 9 15,-1 5-9-15,-5-5-14 0,6 5 3 0,0-10 1 16,11-5-14 0,-6 6-4-16,6-6 0 0,0 0 0 0,0 0-12 0,0 0-4 0,11-11 0 15,12-4 0-15,5 5-118 0,12-10-24 16,6-11-5-16,5-4-1 0</inkml:trace>
  <inkml:trace contextRef="#ctx0" brushRef="#br0" timeOffset="14159.4111">22547 1029 748 0,'-17'-10'33'0,"11"10"7"0,0 0-32 0,-5-10-8 15,0 5 0-15,5-5 0 0,-5 10 221 0,5-11 43 16,-6 11 8-16,7-5 1 0,5 5-146 0,-6 0-30 16,-5 0-5-16,5 0-2 0,6 0-45 0,0 0-9 15,0 0-1-15,0 0-1 0,0 0-3 0,0 0-1 0,0 0 0 0,0 0 0 16,0 0-1-16,0 0 0 0,0 0 0 0,0 0 0 16,0 0-1-16,17 5-1 15,0-5 0-15,6 0 0 0,5 0-8 0,7 0-2 0,5-5 0 0,-1 0 0 16,1 0-17-16,12-5 10 0,-1 0-10 0,0 5 8 15,0 5 2-15,1 0 0 0,-7 0 0 0,1 0 0 16,-6 0-10-16,-6 0-14 0,-6 0 3 0,7 0 1 16,-13 0-26-1,-5 0-4-15,6 0-2 0,-6 0 0 0,0 0-9 0,1 0-1 16,-1-10-1-16,0 10 0 0,0 0-11 0,0 0-3 0,-6 0 0 0,6 0-552 16,-5 0-110-16</inkml:trace>
  <inkml:trace contextRef="#ctx0" brushRef="#br0" timeOffset="14761.9016">22467 1206 403 0,'0'0'36'0,"0"0"-36"0,-11-10 0 0,-1 5 0 16,1-5 188-16,0 10 30 0,-7-15 6 0,7 10 2 15,0 0-108-15,-1 5-22 0,1 0-4 0,0-11 0 16,-7 11-60-16,7-10-11 0,0 5-2 0,-1 5-1 16,1 0-18-16,5 0 0 0,0-10 0 0,-5 10 0 15,11 0 10-15,-6 0-2 0,1-15 0 0,-1 15 0 16,6 0 22-16,-6-10 4 0,1 10 1 0,5 0 0 0,-6-10 7 15,6 10 2-15,0 0 0 0,0 0 0 16,0-10-12-16,0 10-3 0,0 0 0 0,0 0 0 0,17-5-5 0,0-6 0 16,0 6-1-16,6 0 0 0,-6 0 21 0,6 5 5 15,5-10 1-15,1 5 0 0,5 0-7 0,0 0-2 16,6-5 0-16,0 5 0 0,0-5-14 0,0-1-3 16,-6 1-1-16,6 5 0 0,0-5-10 0,5 0-1 15,-5 5-1-15,6 5 0 0,-6 0-11 0,-1-10 0 16,1 10 0-16,0 0-11 0,-6 0-8 0,-5 0-1 15,-1 0-1-15,-5 0 0 16,0 0-4-16,-6 0-1 0,0 10 0 0,-5-10 0 16,5 0-14-16,-12 5-4 0,-5-5 0 0,12 10 0 15,-7 0-32-15,-5-10-6 0,0 0-2 0,6 10-522 0,-12 6-105 16</inkml:trace>
  <inkml:trace contextRef="#ctx0" brushRef="#br0" timeOffset="15164.2378">22741 1216 806 0,'-6'-5'72'15,"6"0"-58"-15,0-5-14 0,-6 0 0 16,1 5 156-16,5-10 28 0,0 10 5 0,0 5 2 15,0 0-59-15,5-5-12 0,-5-6-3 0,0 11 0 16,0 0-40-16,0-15-8 0,0 15-1 0,0 0-1 0,0 0-27 0,0 0-4 16,0 0-2-16,0 0 0 0,0 0-7 0,0 0-2 15,0 0 0-15,0 0 0 16,0 0 13-16,0 0 2 0,0 0 1 0,0 0 0 16,0 0-13-16,0 0-4 0,-11 15 0 0,5-4 0 0,-5-1 6 0,5 10 1 15,0 5 0-15,-5 11 0 0,5 9-17 0,-11 6-3 16,-6 5-1-16,-5 15 0 0,-1-6 13 0,1 6 2 15,-6-5 1-15,0 5 0 0,-1-5 2 0,-5-5 1 16,6-1 0-16,6-4 0 0,-6 0-9 0,5-16-1 16,-5 6-1-16,5-1 0 0,7 1-18 0,-7-10 0 15,6-11 8-15,6 5-8 0,0-10-12 0,0 6-7 16,6-21-1-16,5 15 0 16,0-15-164-16,1 0-34 0,5-5-6 0,0 0-860 0</inkml:trace>
  <inkml:trace contextRef="#ctx0" brushRef="#br0" timeOffset="16742.3509">25436 1130 403 0,'-6'-10'36'0,"6"-5"-36"15,-6 5 0-15,6-5 0 0,-5-6 214 0,-1 6 36 16,6-5 7-16,0 0 2 0,0-6-127 0,6 6-26 16,-1 5-5-16,1 5-1 0,0-16-49 0,5 6-11 15,-5 5-1-15,5 5-1 0,-5 5 22 0,-6-5 5 0,0 10 1 16,0 0 0-16,0 0 10 0,0 0 1 15,0 0 1-15,6 15 0 0,-6 5-26 0,0 5-4 0,-6 11-2 16,6-6 0-16,-6 6-34 0,-5 9-12 0,-6 6 9 0,5 10-9 16,-5 5 0-16,0-6 0 0,-6-4 0 0,1 15 0 15,4-10 0-15,-4-6 0 0,-1 1 0 0,0 10 0 16,-5-15 18-16,5-6-2 0,0-4 0 0,-6-1 0 16,7-4 19-16,-1-11 3 0,6 0 1 0,0 1 0 15,0-6-8-15,5-5-2 0,1-5 0 0,-1 5 0 16,1-10-29-16,11-5 0 0,-11 6 0 0,11-6 0 15,0 0 32-15,0 0 0 0,-12-6 0 0,12 6 0 16,-5-5-32-16,-1-10 0 0,0 5 0 0,0 0 0 16,1 0 0-16,-1-5 0 0,6-1 0 0,0 1 0 15,0-5 0-15,0-5 0 0,6-1 0 0,-1 1 0 0,1 0 0 16,6-16 0-16,-7 6 0 0,12-1 0 0,0-14 0 0,6 4 0 16,-6 0 0-16,12 1 0 0,5-6 0 0,0-9 0 15,6-1 0-15,6 0 0 16,-1 5-24-16,1-5-4 0,11 1 0 0,-6 4-1 0,6 5 10 0,-6 6 3 15,1-6 0-15,5 11 0 0,-12 9 35 0,6 6 7 16,1 0 2-16,-7 9 0 16,1 6-49-16,-1 5-10 0,-5 5-1 0,0 0-1 0,-11 5 24 0,-1 16 9 15,1-6 0-15,-6 10-9 0,-6-10 9 0,-6 11 0 16,-5 4-9-16,-6-5 9 0,-6 6 0 0,-11 4 0 16,0 1-9-16,-6-6 9 0,-11 5 0 0,0 1 0 15,-6-1 0-15,-6-9 0 0,1 4 0 0,-1 0 0 16,0 1 0-16,-5 4 9 15,0-9-29-15,5-1-5 0,-5 0-2 0,0 1 0 0,-1-6 27 0,7 5 0 0,-1-5 0 16,6 1 0 0,-5-6-86-16,16 5-12 0,1-5-2 0,5-5-977 0</inkml:trace>
  <inkml:trace contextRef="#ctx0" brushRef="#br0" timeOffset="17178.7665">26268 1206 1382 0,'0'0'123'0,"11"0"-99"16,6-10-24-16,-17 10 0 0,11-5 152 0,-11 5 24 16,0 0 6-16,0 0 1 0,0 0-91 0,12 15-19 15,-12-15-3-15,11 10-1 0,-5 6-43 0,-6 9-9 16,-6-10-1-16,1 5-1 0,-7 11 5 0,1-1 0 15,5 1 1-15,-5 4 0 0,-6-10 9 0,11 11 2 16,6-11 0-16,-6 0 0 0,0 11 15 0,-5-11 3 16,0 0 1-16,-6 1 0 0,11-1-15 0,-11 0-4 15,5-9 0-15,1-1 0 0,0 5 0 0,-1-15 0 16,1 0 0-16,-1 10 0 0,12-15-32 0,0 0 0 16,0 0 0-16,0 0 0 0,0 0 13 0,0 0-4 15,0 0-1-15,0 0 0 0,0 0 5 0,0 0 1 16,0 0 0-16,0 0 0 0,0 0 20 0,0 0 4 15,0-20 1-15,0 5 0 0,0 0-31 0,6-6-8 16,0 6 0-16,11-10 0 0,-6 5 0 0,12-1 0 0,-6-4 0 16,-5 5-12-16,5-5 0 0,5-1 0 0,7 1 0 0,-1-11 0 15,1 6 12-15,5 0 0 0,0-1 0 0,0-4 0 16,1-6 0-16,-1 11 0 0,0 0 0 0,0 4 0 31,0 1-104-31,-5 5-20 0,-6 4-3 0,5 1-717 0,1 5-144 0</inkml:trace>
  <inkml:trace contextRef="#ctx0" brushRef="#br0" timeOffset="17541.3653">27196 1378 1958 0,'0'0'43'0,"0"0"9"0,0 0 1 0,0 0 3 0,0 0-45 0,0 0-11 16,0 0 0-16,-11 6 0 0,0 4 53 0,-1 5 9 15,-11-5 2-15,1 15 0 0,4-15-3 0,-4 16 0 16,-7-11 0-16,-5 10 0 0,5-5-42 0,-5 11-9 16,6-6-2-16,-1 11 0 0,7-11-8 0,-1 0 8 15,6 1-8-15,5-6 8 0,-5 0-8 0,11 0-12 16,1-10 2-16,5-10 1 0,0 0 9 0,0 0 0 16,0 0 0-16,11 16 0 0,6-16 26 0,-5 0 7 15,10-16 2-15,1 6 0 0,6-5-11 0,-7 5-1 16,1-15-1-16,6 4 0 0,-6 6-10 0,5-10-1 15,-5-10-1-15,-6 9 0 0,6 1 8 0,0 0 2 16,-1-1 0-16,-5 1 0 0,-5 0 16 0,-1-1 4 0,6 1 1 16,-5 0 0-16,-7 4-33 0,-5 1-8 0,0 10 0 15,0-10 0-15,6 5 0 0,-12 4 0 0,6 6 0 0,0 5 0 16,-11 0 0-16,0 0 0 0,-12 0 0 0,6 16-852 16,-12-6-172-16</inkml:trace>
  <inkml:trace contextRef="#ctx0" brushRef="#br0" timeOffset="17928.4512">28262 1282 1497 0,'0'0'32'0,"0"-10"8"0,-6 0 0 0,6-5 4 0,-6 0-36 0,1-1-8 16,-1 6 0-16,0-10 0 0,1 0 104 0,-7 10 20 16,1-1 3-16,5-4 1 0,-5 5 0 0,5 0 0 15,0-5 0-15,-5 15 0 0,0-15-103 0,-1 10-25 16,1 0 0-16,-1 5 0 0,1-11 56 0,-6 11 7 15,0 0 1-15,0 11 0 0,-6-6-52 0,-6 15-12 16,1-10 0-16,-1 15 0 0,-10-10 0 0,-1 21 0 16,-6-11 0-16,0 11 0 0,1 4 0 0,-1-4 0 0,6-1 0 15,6 6 0-15,6-11 54 0,-1 5 8 0,12 1 2 16,0-1 0-16,6 1-52 0,5 4-12 0,12-9 0 0,-1 4 0 31,1 1-100-31,11-1-22 0,0-10-5 0,6-9-1025 0</inkml:trace>
  <inkml:trace contextRef="#ctx0" brushRef="#br0" timeOffset="18288.81">28005 1667 2260 0,'0'0'50'0,"0"0"10"0,0 0 3 0,-5 0 0 0,-7 15-51 0,12-15-12 15,0 0 0-15,0 0 0 0,-5 0 52 0,5 0 7 16,0 0 1-16,11 10 1 0,6-10-29 0,6 0-7 15,5 0-1-15,1 0 0 0,5-10-14 0,0 10-10 16,6-15 12-16,-6-5-12 0,0 5 12 0,1-6-12 16,-7 1 12-16,1 0-12 0,-7 5 10 0,-4-11-10 15,4 1 8-15,-10 0-8 0,-1-1 62 0,1 6 7 16,-7-5 2-16,7 0 0 0,-7-1-57 0,1 1-14 16,5 0 0-16,-5 9 0 0,0-9 0 0,-1 5 0 15,1 5 0-15,-6-1 0 0,6 6 13 0,-6 10 0 16,0 0 0-16,0 0 0 0,0 0-13 0,0 0-18 15,-12 0 4-15,-5 5 1 0,0 5 13 0,-5 6 0 16,-1 4 12-16,-6 5-12 0,1 1 0 0,-6-1 0 16,5 0 0-16,1 11-12 0,-1-1 12 0,1 6 0 0,5-6 0 15,0 0 0-15,6 6-13 0,6-6 0 0,5 6 0 16,6-6 0 0,6 1-113-16,5 4-22 0,0-9-5 0,12-1-952 0</inkml:trace>
  <inkml:trace contextRef="#ctx0" brushRef="#br0" timeOffset="18783.6439">29276 1692 979 0,'17'-10'87'15,"12"-5"-70"-15,-1 5-17 0,1-10 0 16,5-1 119-16,-6 11 20 0,6-15 4 0,-5 5 1 0,-1-1-41 0,-11 11-8 16,-5-10-2-16,-1 5 0 0,-11 5-2 0,0 5-1 15,-5-16 0-15,-1 11 0 0,-11 5-19 0,0-10-4 16,0 10-1-16,-6 0 0 0,0 5-30 0,0 0-5 15,-11 0-2-15,6 0 0 0,-1 0-20 0,1 5-9 16,-7 15 8-16,1-15-8 0,0 5 8 0,6 11-8 16,-12 4 0-16,5 0 8 0,1 1 1 0,0-1 0 15,6 0 0-15,5 11 0 0,0-6 14 0,6 6 2 16,0-11 1-16,0 10 0 0,11-9-39 0,0-1-8 16,1-15-2-16,5 15 0 0,0-9 23 0,5-6 0 15,-5-10 0-15,0 0 0 0,0 0 0 0,17 0 0 16,1 0 0-16,4-10 8 0,-5 10 7 0,6-16 1 15,6 6 0-15,-7-10 0 0,1 5-16 0,0 0 8 16,6-11-8-16,-7 1 0 0,1-10 0 0,6 9 0 16,-7-14 0-16,1-6 0 0,0 6 16 0,5-11-2 0,-10-5-1 15,4 1 0-15,1 4-13 0,0-10-18 16,0 0 4-16,0-4 1 0,-1 4 13 0,7-10 0 0,5 5 12 0,6-5-12 16,-12 5 0-16,1 16 0 0,-1 14 0 0,1 6-12 15,-12 5 12-15,0 14 0 0,-6 11 12 0,1 0-12 16,-12 0 0-16,0 0 0 0,0 0 0 0,5 26-12 15,-10 9 12-15,5 6 0 0,-12-6 0 0,7 16 0 16,-12 10 0-16,-6-11 0 0,0 6 0 0,-5 0 0 16,-7 9 0-16,1-14 0 0,6 10 0 0,-1 0 0 15,6-6 0-15,1 1-9 0,-1 0 9 0,0-6-8 16,12-4-93-16,-6 5-19 0,5-16-3 16,1-5-924-16</inkml:trace>
  <inkml:trace contextRef="#ctx0" brushRef="#br0" timeOffset="28978.076">29965 1353 748 0,'0'0'67'0,"6"-5"-54"16,0 0-13-16,-6 5 0 0,0-10 98 0,5 0 17 16,1 5 3-16,-6 5 1 0,0-10-3 0,0-1 0 15,6 6 0-15,5-5 0 0,-11 10-36 0,6-10-7 16,-6 0-1-16,11 5-1 0,-5-10-11 0,0 5-1 16,-6 10-1-16,5 0 0 0,-5 0-15 0,0 0-3 15,0 0-1-15,0 0 0 0,6-16-3 0,-6 16-1 16,0 0 0-16,0 0 0 0,0 0-19 0,0 0-3 15,0 0-1-15,0 0 0 0,0 0-12 0,0 0 0 16,0 0 8-16,0 0-8 0,0 0 14 0,0 0 0 0,0-10 0 0,0 10 0 16,0 0 9-16,0 0 1 0,0 0 1 0,0 0 0 15,0 0-13-15,0 0-4 0,0 0 0 0,0 0 0 16,0 0 0-16,0 0 0 16,0 0 0-16,0 0 0 0,-11 10-8 0,-1-5 0 0,12-5 0 0,-11 11 0 15,5-1 0-15,1 5 0 0,5-15 0 0,-6 10 0 16,0 15 0-16,0-9 0 0,6-6 0 0,0 15 0 15,0-15 0-15,0 10 0 0,-5 1 0 0,-1 4 0 16,6-10 8-16,-6 5 0 0,6 6 0 0,-5-11 0 16,-1 10-8-16,6-10 0 0,-6 6 0 0,6 4 0 15,0 0 0-15,0-9 0 0,0 4 0 0,6 5 0 16,-6-10 28-16,6 11 3 0,-1-11 1 0,-5 5 0 16,6-10-32-16,0 5 0 0,-6-5 0 0,5 6 0 0,-5-16 0 15,6 10 0-15,6 5 0 0,-7-5 0 0,-5-10 0 0,12 15 0 16,-7-5 0-16,7 6 0 0,-1-6 0 0,6-5-15 15,-5 0 2-15,-1 0 0 0,-11-5 13 0,0 0 15 16,11 0-3-16,1-5-1 0,-1 0 8 0,1 0 1 16,-1-5 1-16,6-16 0 0,-5 11 2 0,-1-10 0 15,0-1 0-15,1-9 0 0,5 10-7 0,-6-11-2 16,1-9 0-16,5-1 0 0,-6 11-14 0,0-1 11 16,1-4-11-16,-6-6 10 0,5 6-10 0,0 4 0 15,6 1 9-15,1 4-9 0,-7 1 0 0,0 5 0 16,1-1 0-16,-1 6 0 0,-5-5 0 0,0 4-12 15,-1 6 12-15,-5-5-12 16,6 5-74-16,-6 5-15 0,0 0-3 0,0 10-698 0,0 0-139 0</inkml:trace>
  <inkml:trace contextRef="#ctx0" brushRef="#br0" timeOffset="29744.6206">30934 1105 1324 0,'0'-10'118'0,"0"-5"-94"16,0 5-24-16,0-6 0 0,0 6 121 0,6 10 20 15,-6 0 4-15,0 0 1 0,0 0-47 0,0 0-10 16,0-15-1-16,0 15-1 0,0 0-52 0,0 0-11 16,0 0-1-16,0 0-1 0,11 15-9 0,1-10-1 15,-1 5-1-15,0 6 0 0,-5 4 1 0,5-10 0 16,-5 15 0-16,0-10 0 0,-1 6 4 0,1 9 0 15,0 6 1-15,-6-6 0 0,-6 5 7 0,6 1 2 16,-6 4 0-16,1 6 0 0,-7-11-6 0,7 6-2 16,-1-16 0-16,-5 11 0 0,-1-11-8 0,7 5-2 15,-1-9 0-15,0 4 0 0,0-15 5 0,6 5 1 0,-5 0 0 16,5-4 0-16,5 4 10 0,-5-15 1 0,0 0 1 0,0 0 0 16,6 5-26-16,-6-5 0 0,0 0 0 0,0 0 0 15,0 0 15-15,0 0-3 0,0 0 0 0,0 0 0 16,0 0-3-16,0 0-1 0,0 0 0 0,0 0 0 15,0 0 4-15,0 0 0 0,0 0 0 0,0 0 0 16,0 0-12-16,0 0 0 0,0 0 0 0,0 0 0 16,0 0 0-16,0 0 0 0,0 0 0 0,0 0 0 15,0 0 0-15,0 0 0 0,0 0 0 0,0 0 0 16,0 0 28-16,0 0 3 0,0 0 1 0,0 0 0 16,0 0-32-16,-6 15 0 0,6-15 0 0,-5 10 0 15,5-10 0-15,0 15 0 0,-6-10 0 0,6-5 0 0,0 0 0 16,0 0 0-16,0 0 0 0,0 0 0 0,0 0 0 0,0 0 0 15,0 0 0-15,0 0 0 0,0 0 0 0,0 0 0 16,0 0 0-16,0 0 0 0,0 0 16 0,0 0-4 16,0 0 0-16,0 0 0 15,0 0-1-15,0 0-1 0,0 0 0 0,0 0 0 0,0 0 8 0,0 0 2 16,6-15 0-16,-1 5 0 0,1-5-1 0,0 0 0 16,0 5 0-16,5-16 0 0,0 11-19 0,1-10 8 15,10-1-8-15,-4 1 0 0,4 0 0 0,7-6-22 16,-1 1 3-16,-5-5 1 0,0 9 10 0,0 1 8 15,-6 0-12-15,6-1 12 0,-6 11-20 0,-6 5 2 16,-5 0 1-16,5-5 0 16,1 5-51-16,-7 10-9 0,12-11-3 0,0 6-770 0,1-5-154 0</inkml:trace>
  <inkml:trace contextRef="#ctx0" brushRef="#br0" timeOffset="30322.5579">31908 1444 1911 0,'0'0'42'0,"0"0"9"0,-11 0 1 0,0 0 2 0,11 0-43 0,-6 0-11 16,6 0 0-16,0 0 0 0,0 0 88 0,0 0 16 15,0 0 4-15,0 0 0 0,0 0-71 0,0 0-13 16,0 0-4-16,0 0 0 0,0 0 16 0,11 0 4 16,12-10 0-16,-6 5 0 0,6 0-29 0,5 0-11 15,-5-10 8-15,11 10-8 0,-5 0 10 0,-1-5-10 16,1-6 12-16,-1 6-12 0,1 0 10 0,-6 5-10 15,5-5 8-15,-5-5-8 0,0 5 24 0,-1-6-1 16,1-4 0-16,-6 5 0 0,6-5 5 0,0 4 2 16,0 1 0-16,-6-5 0 0,6 0 3 0,-1 10 1 15,-4-16 0-15,-1 6 0 16,0 5-78-16,-6-10-16 0,0 4-4 0,1 1 0 0,-6 10 52 0,-1-15 12 0,-5 9 0 16,0 6 0-16,0 0 0 0,-5-5 0 15,-7 15 0-15,1-10 0 0,-6 0 0 0,0 10 0 0,0 0 0 16,-6 10 0-16,-6-10 48 0,1 10 13 0,-1-5 3 0,1 15 0 31,-6-10-74-31,5 11-14 0,-5-1-4 0,0 5 0 0,5 1 28 0,1-1 0 0,-6 0 0 0,-1 0 11 16,13 11-1-16,-7-6 0 0,6 6 0 0,1-1 0 15,4 1 18-15,7-1 3 0,-6 6 1 0,11-1 0 16,1-4-32-16,-1-1 0 0,0 0 0 0,12 6 0 16,-6-16 0-16,11 11 0 0,-5-6 0 0,5-5 0 15,6 1-20-15,6-6-9 0,0-10-3 0,17 5 0 16,-6-5-114-16,12-10-23 0,11 6-5 0</inkml:trace>
  <inkml:trace contextRef="#ctx0" brushRef="#br0" timeOffset="47053.4302">4183 5399 172 0,'0'0'16'0,"0"0"-16"16,0 0 0-16,0 0 0 0,0 0 16 0,0 0 0 0,0 0 0 15,0 0 0-15</inkml:trace>
  <inkml:trace contextRef="#ctx0" brushRef="#br0" timeOffset="47617.1924">4206 5384 230 0,'0'0'20'0,"0"0"-20"0,0 0 0 0,0 0 0 16,0 0 110-16,0 10 18 0,0-10 3 0,0 0 1 16,0 0-64-16,0 0-13 0,0 0-3 0,0 0 0 15,0 0-24-15,0 0-4 0,0 0-2 0,0 0 0 16,0 0 9-16,0 0 1 0,0 0 1 0,0 0 0 16,0 0-1-16,0 0-1 0,0 0 0 0,0 0 0 15,0 0 32-15,0 0 6 0,0 0 2 0,0 0 0 16,0 0 17-16,0 0 4 0,0 0 1 0,0 0 0 0,0 0-48 15,0 0-9-15,0 0-3 0,0 0 0 0,0 0-1 0,0 0 0 16,0 0 0-16,0 0 0 0,0 0-32 0,0 0 0 16,0 0 0-16,0 0 0 0,0 0 16 0,0 0-4 15,-6-5-1-15,-11 5 0 0,11 5-11 0,-11 0 0 16,17 0 9-16,-17 0-9 0,0-5 0 0,11 5 0 16,-11-5 0-16,6 6 0 0,-1-6 0 0,-5 5 8 15,0 0-8-15,0 5 0 0,0-10 8 0,0 5-8 16,6 0 8-16,-18 10-8 0,12-5 0 0,6 5 0 15,-24 1 0-15,13 4 0 0,-7 0 0 0,1 0 0 16,5 6 0-16,-6-6-8 0,1 5 8 0,11-4-8 16,-6 4 8-16,6-5-8 0,0 0 8 0,0 1 0 15,0-1 0-15,11 0 0 0,-11-5 0 0,11 6-8 16,6-1 8-16,0 5 0 0,0-10 0 0,0 11-8 16,0 4 8-16,0 5 0 0,0-4 0 0,0 4-8 0,6 6 8 15,0-11 0-15,-6-4-16 0,11 4 1 0,-5-5 1 0,5 1 0 16,-5-1-2-16,11-10 0 0,0 5 0 0,0 1 0 15,-6-6 6-15,18 0 1 0,-6 0 0 0,-6 0 0 16,11 1 9-16,1-1 0 0,-6 0 0 0,11-5-8 16,-11 5 8-16,-6-5 0 0,5 1 0 0,-4-1-8 15,-1 5 8-15,-6-5 0 0,0-5 8 0,-5 5-8 16,6 5 15-16,-12-5-2 0,5 1 0 0,-5-11 0 16,-5 10 15-16,-7 0 4 0,6 10 0 0,-11-5 0 15,12 11 4-15,-24-16 0 0,6 10 1 0,1 0 0 16,-1-5-21-16,-11 1-5 0,-6 4-1 0,0-5 0 15,0-5-10-15,0 5 0 0,6 6 0 0,0-11 8 0,5 5-25 16,-5-10-6-16,11-5-1 0,-5 5 0 16,5-5-129-16,6 0-27 0,11-5-4 0</inkml:trace>
  <inkml:trace contextRef="#ctx0" brushRef="#br0" timeOffset="48217.6888">4434 6427 1216 0,'0'0'54'0,"-12"0"11"0,7 5-52 0,-1 0-13 0,6-5 0 0,0 0 0 16,0 0 80-16,0 0 14 0,-11 5 2 0,11 1 1 15,0-6-58-15,0 0-12 0,0 10-3 0,0-10 0 16,11 15 1-16,-11-15 0 0,6 5 0 0,11 5 0 15,-12 0 6-15,13-5 1 0,-1 0 0 0,5-5 0 16,1-10 0-16,6 0 1 0,-18 5 0 0,18-5 0 0,-12-5-1 0,5 5 0 16,-4-1 0-16,4 1 0 0,-5-15-7 0,1 10-1 15,-13 0-1-15,12-6 0 0,0 6-10 0,-5-5-1 16,-1 0-1-16,6-1 0 0,-17-4 1 0,17 5 0 16,-17-6 0-16,0 1 0 0,6 5-12 0,0-5 0 15,-6 9 0-15,-6-4 0 0,0 5 9 0,6 10-9 16,-11-10 10-16,5 5-10 0,-5 10 12 0,5-16-3 15,-17 16-1-15,6 0 0 0,-5 0-8 0,4 16 12 16,-10-11-12-16,-1 15 12 0,7-10-12 0,-12 10 0 16,11 0 0-16,-11 1 8 0,11 9-8 0,-11 6 12 15,11-11-12-15,6 0 12 0,0 6-12 0,-1-6 0 16,13-5 0-16,-1 5 0 0,-5 11 0 0,22-11 8 16,-5 1-8-16,-1 4 0 0,7 0 0 0,5 1 0 15,-6-6 0-15,6 5 0 0,1-4 0 0,4 4 0 0,7 1 0 16,-6-6 0-16,-6-5 0 0,6 0 0 0,-6-4 0 0,0-6 0 31,5 0-237-31,-4-5-43 0</inkml:trace>
  <inkml:trace contextRef="#ctx0" brushRef="#br0" timeOffset="48554.3238">5038 5303 1324 0,'23'-51'59'0,"-12"31"12"0,-5-5-57 0,5 0-14 15,12-6 0-15,-18 1 0 0,13-1 104 0,-1 6 19 16,0 5 3-16,0 0 1 0,-6-6-30 0,1 6-5 16,5 0-2-16,-12 15 0 0,13-11-44 0,-13 6-9 15,-5 10-1-15,0 0-1 0,0 0-21 0,0 0-4 16,0 0-1-16,0 0 0 0,12 26 19 0,-12-11 3 15,0 5 1-15,0 16 0 0,0 4 5 0,0 11 2 16,0 4 0-16,-12 11 0 0,7 5-15 0,-13 10-4 16,13 5 0-16,-7 10 0 0,7 1 5 0,-7 4 1 15,1 5 0-15,11-10 0 0,0 11-18 0,-12-16-8 16,7-5 0-16,5 0 8 0,0 0-8 0,0-25 0 16,0 0-10-16,0 5 10 15,5-26-160-15,7 1-27 0,-12-6-5 0,11-10-805 0</inkml:trace>
  <inkml:trace contextRef="#ctx0" brushRef="#br0" timeOffset="48922.5083">5756 6291 633 0,'0'0'56'0,"0"0"-44"0,0 0-12 0,0 0 0 16,5 10 168-16,1 0 32 0,0 5 7 0,-1-5 1 15,7 0-63-15,-12-10-12 0,0 0-2 0,6 10-1 16,5 0-59-16,0 1-12 0,-11-11-3 0,12 5 0 15,5 0-24-15,0-5-6 0,6 0-1 0,-6-10 0 16,-6-1-11-16,6 1-2 0,6-5-1 0,6-5 0 16,-12 5-11-16,5-6 0 0,-4 1 0 0,-7-5 0 0,6 0 19 15,0-6 1-15,-5 6 1 0,10-6 0 0,-16-4-1 0,5 5-1 16,-5-6 0-16,11 6 0 0,-11 4 1 0,5 6 0 16,-11 5 0-16,0 0 0 0,0 5 3 0,0-5 1 15,-11 9 0-15,5-9 0 0,-11 15-13 0,11 0-3 16,-11 0 0-16,-5 15 0 0,-7-15 1 0,1 11 0 15,-1 9 0-15,1 5 0 0,-7 0-1 0,1 6 0 16,6-1 0-16,-7 1 0 0,1 4-8 0,12 1 10 16,-7 4-10-16,1 1 10 0,5-6-10 0,0 0 0 15,0 1 0-15,12 4 0 0,5 1 0 0,-11-1 0 16,6-9 0-16,11 4 0 0,0 1 0 0,0-6 0 16,11 0 0-16,6 1-11 15,-11-1-149-15,-1-4-31 0,7-6-5 0</inkml:trace>
  <inkml:trace contextRef="#ctx0" brushRef="#br0" timeOffset="49472.7226">6605 6118 748 0,'0'0'67'0,"0"0"-54"0,0 0-13 0,-12 0 0 0,7 0 114 0,-1 0 20 15,-6 0 4-15,7 0 1 0,5 0-39 0,0 0-8 16,0 0-2-16,0 0 0 0,0 0-39 0,0-10-8 16,0 10-2-16,0 0 0 0,0 0-41 0,0 0 0 15,0 0 0-15,0 0 0 16,-12-10-32-16,12 10-3 0,0 0 0 0,0 0 0 0,0 0 19 0,0 0 3 15,0 0 1-15,0 0 0 0,0 0 12 0,0 0 10 16,0 0-2-16,0 0 0 0,0 0 2 0,0 0 0 16,0 0 0-16,0 0 0 0,0 0-10 0,0 0 0 15,0 0 0-15,0 0 0 0,0 0 0 0,0 0 0 16,12-10 0-16,-7 5-11 0,7 0 11 0,-12 5-8 16,0 0 8-16,11-10-8 0,1 0 16 0,-7 5 3 15,-5 5 1-15,12-11 0 0,-12 11 28 0,0 0 7 16,0 0 1-16,5-10 0 0,-5 10 10 0,0 0 2 0,0 0 1 0,0 0 0 15,0 0-24-15,0 0-5 0,0 0 0 0,0 0-1 16,-5-5-6-16,-7 5-1 0,7 10 0 0,-12-5 0 16,5 6-2-16,6-6-1 0,1 5 0 0,-12 5 0 15,0 0 0-15,-1 5 0 0,13-4 0 0,-18 9 0 16,12 0 0-16,-7 6 0 0,1 4 0 0,6-5 0 16,-6 1-11-16,-6-1-2 0,12 1-8 0,-6-1 12 15,11 0-12-15,-5-4 8 0,-1 4-8 0,12 0 0 16,0-4 0-16,-11-1-8 0,11 0-1 0,-6-4 0 15,6-6-118-15,6-5-23 0,5 0-5 16,1-5-473-16,5-15-96 0</inkml:trace>
  <inkml:trace contextRef="#ctx0" brushRef="#br0" timeOffset="49730.0625">6992 5683 1267 0,'0'0'112'0,"0"0"-89"16,0 0-23-16,0 0 0 0,0 0 157 0,0 0 27 16,0 0 6-16,6 0 1 0,-6 0-113 0,0 0-22 15,17 0-5-15,0 0-1 0,6-5-18 0,0 5-4 16,5 0-1-16,12 0 0 0,-17-10 8 0,11 5 1 16,-6 5 1-16,7-5 0 0,-1-1-5 0,6-4 0 0,-18 5-1 15,13 0 0-15,4 0-22 0,-10 5-9 16,-6-15 8-16,5 5-8 15,1-5-22-15,-12 5-10 0,6 4-1 0,-6-4-1 16,-6 0-40-16,-5 0-8 0,-6 10-2 0,0 0-567 0,0 0-113 0</inkml:trace>
  <inkml:trace contextRef="#ctx0" brushRef="#br0" timeOffset="49996.125">7499 5187 979 0,'0'0'43'0,"-6"-5"9"0,-5-6-41 0,5-4-11 0,-11 5 0 0,12-5 0 16,-7 5 170-16,6 5 32 0,6-11 6 0,-11 6 2 16,5 0-98-16,6 0-19 0,0 10-4 0,0 0-1 15,0 0-40-15,0 0-8 0,0 0-1 0,0 0-1 0,0 0-21 0,0 0-4 16,0 20-1-16,0 6 0 0,-11 4 21 0,11 6 4 16,0 4 1-16,-11 6 0 0,5 4 18 0,-6 11 4 15,-5 5 1-15,0 5 0 0,0 5-4 0,-6 10-1 16,6-15 0-16,0 10 0 0,-6 0-36 0,18 0-7 15,-12-5-1-15,0 0-1 0,11-5-11 0,-11-1 0 16,17-9 0-16,-17 0 0 16,5 0-68-16,7-11-15 0,5-9-3 0,0-1-1085 0</inkml:trace>
  <inkml:trace contextRef="#ctx0" brushRef="#br0" timeOffset="51319.1033">10120 5754 860 0,'12'-21'38'0,"-12"21"8"0,0 0-37 0,11-5-9 0,-11 5 0 0,6-5 0 16,5-5 98-16,0 0 18 0,-11 10 3 0,0 0 1 16,0 0-20-16,0 0-3 0,0 0-1 0,0 0 0 15,0 0-35-15,-11-15-7 0,5 10-2 0,6 5 0 16,0 0-19-16,-11-5-4 0,11 5-1 0,0 0 0 15,0 0-3-15,-11 0-1 0,5 0 0 0,6 0 0 16,0 0-1-16,-12 0-1 0,1 0 0 0,0 5 0 16,5-5-7-16,-5 5-2 0,-1-5 0 0,-5 5 0 15,0-5-13-15,6 10 0 0,-18-10 0 0,6 0 0 16,0 5 32-16,1 0 0 0,-7 0 0 0,6 5 0 16,-5-5-20-16,-1 6-3 0,7-1-1 0,-7 0 0 0,12 0-8 15,0 0 0-15,-17 5 0 0,5 1 0 0,12-1 0 16,-11 5 0-16,-1 5 0 0,6 6 0 0,6 4 0 0,-11 1 0 15,-1-1 0-15,7 11 0 0,4-6 0 0,-4 11 0 16,5-11 0-16,11 11 0 0,-5-11 0 0,11 1 0 16,0-6 0-16,0 1 0 0,0-11 0 0,5-5 0 15,1 1 0-15,11-6 0 0,0-10 0 0,0 0 0 16,0 0 0-16,6-10 0 0,0-5 0 0,5-5 0 16,1-6 0-16,-1-4 0 0,12 0 0 0,-17-6 0 15,5-4 0-15,1-1 8 0,-1-4 1 0,1-1 0 16,-18 1 0-16,18-6 0 0,-12 6 4 0,-11-11 1 15,5-10 0-15,12 16 0 0,-17-1-2 0,5 1 0 16,12 9 0-16,-18 6 0 0,12-1-12 0,-5 11 0 16,11 10 8-16,-18 0-8 0,-5 10 0 0,0 0 0 15,12 15 0-15,-1 5 0 0,1 11 0 0,-7-1 0 0,1 11 0 16,0 4 9-16,-6 6 0 0,0 0 0 0,0-1 0 16,0 6 0-16,-6-5-9 0,6-1 8 0,-6-9-8 0,6 4 8 31,6-4-27-31,0-1-5 0,-6-4-2 0,5 4-1050 0</inkml:trace>
  <inkml:trace contextRef="#ctx0" brushRef="#br0" timeOffset="52151.6119">11653 5658 1249 0,'0'-21'55'0,"11"11"12"0,-11-5-54 0,0 0-13 16,6 5 0-16,0 0 0 0,-1-6 131 0,1 6 23 15,-6 10 5-15,0 0 1 0,0 0-67 0,0 0-13 16,0 0-2-16,0 0-1 0,0 0-53 0,0 0-12 15,17 20-1-15,-17 6-1 0,6 4 5 0,-1 11 1 16,1 9 0-16,6 1 0 0,-7 5 0 0,7-1 1 16,-1 1 0-16,-11 5 0 0,11-5-26 0,1-11-6 15,-6-4-1-15,-6 4 0 0,11-4 16 0,-11-1 0 16,0-9 0-16,0-6 10 0,-11-5 20 0,-1 0 4 0,12-9 1 16,0-11 0-16,-6 15 13 0,6-15 2 0,0 0 1 15,0 0 0-15,0 0 1 0,-11-10 0 0,11-6 0 0,-11 1 0 16,11-10-22-16,0-5-4 0,0 4-1 0,11-19 0 15,-5-1-13-15,5-10-4 0,12 1 0 0,-6-11 0 16,12 0-8-16,-1 0 0 0,6 0 0 0,6 0 0 16,-6 11 0-16,12-6 0 0,5 5-10 0,-5 11 10 15,-6-6-24-15,-1 16 2 0,1 4 0 0,0 16 0 16,-17 5-170-16,6 10-33 0,-12 10-7 0</inkml:trace>
  <inkml:trace contextRef="#ctx0" brushRef="#br0" timeOffset="52574.1199">13151 5541 1602 0,'0'0'35'0,"0"0"7"0,-5-10 2 0,-1 5 1 0,-5-5-36 0,-1 10-9 16,1-15 0-16,5 9 0 0,-17 1 71 0,6 5 12 15,0 0 2-15,-6 0 1 0,0 0-27 0,-5 0-6 16,0 11-1-16,-1-6 0 0,1 5-8 0,-1 0-1 16,-5 10-1-16,0 5 0 0,-6-4-27 0,0 14-6 15,6-4-1-15,-18 14 0 0,7 1-8 0,-1 4 0 16,1 1 0-16,-1 5 8 0,12-1-8 0,11-4 0 16,-11-5 0-16,17-6 0 0,0-4 0 0,5-6 0 0,7-5 0 0,5 1 0 15,0-16 0-15,5 5 0 0,7-5 0 0,-12-10 0 16,11 0 0-16,6-5 18 0,0 0-3 0,6-15-1 15,0-1-2-15,5-4 0 0,-5-5 0 0,0-6 0 16,0 6 16-16,0-16 4 0,-1 1 0 0,7-1 0 16,-12-5-20-16,0 1-3 0,6-6-1 0,-6 0 0 15,6 6-8-15,0 9 0 0,-6 11 0 0,5 0 8 16,1 9-8-16,-6 6 0 0,-5 5 0 0,5 10 0 16,-6 5 0-16,1 10 0 0,-1 5 0 0,0 6 0 15,-5 14 0-15,-6 1 0 0,6-1-9 0,-1 11 9 16,1 0-112-16,0-6-18 0,-6 1-4 0</inkml:trace>
  <inkml:trace contextRef="#ctx0" brushRef="#br0" timeOffset="52938.3948">13436 5577 1911 0,'0'0'42'0,"0"0"9"0,0 0 1 0,0 0 2 0,0 0-43 0,6 15-11 16,0 0 0-16,5 5 0 0,-5-5 62 0,-1 6 10 16,1 4 3-16,5 0 0 0,1 6-32 0,-6-6-7 15,5 0 0-15,-5 1-1 0,5-6-19 0,-5 5-4 16,-1 0-1-16,-5-4 0 0,0-1-11 0,-5-5 12 16,-1 5-12-16,-5-9 12 0,5-1 0 0,-5 0 1 0,11-10 0 0,-12 0 0 15,6-5 21-15,-16 5 4 0,10-5 1 0,1-5 0 16,0-1 1-16,5-4 1 0,6 0 0 0,0 0 0 15,0 0-10-15,11-1-3 0,-5-9 0 0,11 0 0 16,0-11-12-16,0 6-4 0,6 0 0 0,-6-1 0 16,6 11-12-16,-6 5 0 0,6-11 0 0,-6 16 0 15,-11 5 0-15,5 0 0 0,-11 5 0 0,0 0 0 16,6 10 0-16,-6 6 0 0,0 4-9 0,-6 10 9 16,0 1-20-16,6 4 3 0,-5 6 0 0,5-6 0 15,5 5-95-15,-5-9-18 0,12 4-4 16,-7-4-962-16</inkml:trace>
  <inkml:trace contextRef="#ctx0" brushRef="#br0" timeOffset="53448.2746">14718 5531 2134 0,'0'0'47'0,"0"0"9"0,12-5 3 0,-12 5 1 0,-6-10-48 0,6 10-12 16,0-15 0-16,-11 9 0 0,-7 1 81 0,1-5 14 16,0 5 2-16,0 5 1 0,-11-5-68 0,-1 5-14 15,1 5-2-15,-7 10-1 0,-4-10-13 0,-1 16 8 16,-6-11-8-16,1 15 0 0,-1 6 0 0,0 4 0 16,1 6 0-16,-1 4 0 0,1-4 0 0,10 9 0 0,1 1 0 0,0 0 0 15,11-6-8-15,6 1 8 0,0-6 0 16,11-9 0-16,1-1 0 0,5-5-8 0,-6-4 8 15,12-6 0-15,-1 0 0 0,1-5 0 0,-6-10 0 16,17 0 0-16,0-5 27 0,-5-5 5 0,5-5 2 0,11-6 0 16,-5-9-5-16,6 0-1 0,5-6 0 0,-6-20 0 15,1 11-12-15,5-6-4 0,-6-9 0 0,7-6 0 16,-1 5-12-16,-6 0 0 0,6-10 0 0,1-10 0 16,-7 5 0-16,1 5 0 0,-1-20 0 0,6 5 0 15,0 0 0-15,1 5 0 0,-13 5 0 0,7 5 0 16,5 5 0-16,-5 11 0 0,-7 4 0 0,1 10 0 15,0 6 23-15,-6 10 1 0,0 4 1 0,-11 6 0 0,-12 15-25 16,6 0 0-16,0 0 0 0,0 0 0 0,-11 15 0 0,-1 21 0 16,7-1 0-16,-1 6 0 0,-11 4 0 0,5 1 0 15,1 5 0-15,11 4 0 0,0 1-15 0,-6 0-8 16,1 5-1-16,-1 4-1 0,6-4 25 0,-6 5 0 16,-5-5 0-16,5 5 0 0,1-6 0 0,-1 1 0 15,-6 0 0-15,1 5 0 16,-6 5-148-16,6-1-24 0,-1 62-4 0,-11-41-2 0</inkml:trace>
  <inkml:trace contextRef="#ctx0" brushRef="#br0" timeOffset="53953.5772">15185 5531 518 0,'0'0'46'15,"0"0"-37"-15,6-10-9 0,-12 5 0 16,-11-16 139-16,12 6 25 0,5 5 6 0,0-5 1 15,-6 0-43-15,6-11-8 0,6 11-1 0,-1-10-1 16,1 10 10-16,-6-6 1 0,0 11 1 0,6-5 0 0,5 10-43 0,-11 5-9 16,0 0-2-16,0 0 0 0,0 0-19 0,-6 10-4 15,-5 5-1-15,-12 6 0 0,0 9-36 0,6 6-8 16,-5-1-8-16,-1 5 11 0,-11 6-11 0,5 0 0 16,12 4 0-16,6 1 8 15,-6-11-28-15,5 6-5 0,6-5-2 0,6-1 0 0,18 1 42 0,-7-6 8 16,-5-5 1-16,5-4 1 0,12-6-25 0,-6-10 8 15,-6 0-8-15,6-10 0 0,0 0 0 0,1 0 0 16,4-15 0-16,-5-5 0 0,-11-1 15 0,11-4-3 16,6 0 0-16,-6-6 0 0,-5-4 0 0,-7 0 0 15,12-6 0-15,-5 6 0 0,-7-6 16 0,1 1 4 16,-6 4 0-16,0-4 0 0,11 9-32 0,-5 11 0 16,-6 0 0-16,0 5 0 0,0 4 0 0,0 11 0 15,-6 0 0-15,-11 0 0 16,-11 11-26-16,5 4-11 0,0 5-3 0,-5 10 0 15,-12-4-136-15,11 9-27 0,24 1-5 0</inkml:trace>
  <inkml:trace contextRef="#ctx0" brushRef="#br0" timeOffset="54516.329">15641 5516 633 0,'40'-26'28'0,"-17"11"6"16,5 5-34-16,-5-10 0 0,-11 0 0 0,10 4 0 15,18 1 262-15,-11 5 46 0,-12 0 8 0,-6 5 3 16,6 0-155-16,0 5-32 0,1 0-5 0,-18 0-2 0,5 15-58 0,1 0-12 16,11 5-3-16,-6 6 0 0,-5-1-25 0,-6 0-6 15,12 11-1-15,-7-1 0 0,7-9-32 0,-7 14-6 16,-10-15-2-16,5 6 0 0,5-6 68 0,-10-5 12 16,-12 6 4-16,5-6 0 0,12-10-52 0,-6 0-12 15,-5 0 0-15,5 1 0 0,-5-11 0 0,11 0 0 16,0 0 0-16,-17 0 0 0,5-11 0 0,7 1 0 15,10-5 0-15,1-5 0 0,-6 5 54 0,6-6 8 16,11 1 2-16,0-5 0 0,6-1-64 0,0 1 0 16,-6-10-12-16,11 4 2 0,6 1 10 0,-5 0 0 15,-6 4 8-15,5 6-8 0,1 5 0 0,-7-5 8 16,-4 9-8-16,-1 1 0 0,-12 0 0 0,7 10 0 16,5 0 0-16,-6 10 8 0,-5 0-8 0,0 6 0 15,11 9 0-15,-6 5 0 0,-5 6 0 0,5-11 0 16,1 11 0-16,-1-1 0 0,6 5 0 0,-6-9 0 0,-11-6 0 15,6 6-8-15,11-1 8 0,-17-5 8 0,-5-4-8 0,5-6 11 16,0 0-11-16,0-5 0 0,0-10 0 0,0 0 0 16,-12 10 0-16,12-10 0 0,0 0 0 0,0 0 0 15,-11 0 0-15,-1-10 0 0,12-5 0 0,0 0 0 16,0 5 0-16,0-21 0 0,0 6 0 0,12-1 0 16,5-4 10-16,0 5 0 0,-6-16 0 0,6 11 0 15,18 0-10-15,-13-1-14 0,1 11 3 0,-6-5 1 16,6 14 18-16,-6-9 3 0,0 15 1 0,-5 5 0 15,-12 0-12-15,0 0-17 0,17 10 4 0,0 16 1 16,-11-6 12-16,-1 5 0 0,1 6 0 0,5 4 0 0,-5 5 12 0,0-9 6 16,-6-1 1-16,5 6 0 15,13-1-88-15,-7 6-18 0,-5-1-3 0,-1-9-1130 16</inkml:trace>
  <inkml:trace contextRef="#ctx0" brushRef="#br0" timeOffset="57563.1972">18228 5409 979 0,'0'0'87'0,"0"0"-70"16,0 0-17-16,0 0 0 0,0 0 105 0,0 0 18 16,0-10 3-16,0 10 1 0,0 0-46 0,0 0-9 15,0 0-1-15,11 0-1 0,7 0-34 0,-1 5-8 16,-17-5 0-16,11 5-1 0,6-5-19 0,-6 5-8 16,7-5 0-16,4 6 8 0,-5-6-21 0,1-6-5 15,4 1-1-15,7 5 0 0,-6-10 67 0,5 5 12 16,6-10 4-16,0 5 0 0,1-5-52 0,-1-1-12 15,-6 6 0-15,7-10 0 0,-7 5 0 0,-5 0 12 16,0 0-3-16,-1-6-1 0,-5 6-8 0,1 0-9 16,-1 0 9-16,-6 0-13 0,-5-1 44 0,-1 1 9 15,1 5 1-15,0-5 1 0,-6 5-26 0,0-6-4 16,0 6-2-16,-12 10 0 0,7-15-10 0,-1 10 10 16,-5 0-10-16,-1 5 10 0,-5 0-10 0,0 0 0 0,0 0 9 15,-6 0-9-15,6 10 0 0,-11-5 0 0,-7 10 0 0,7 6 0 16,-1-11 8-16,1 10-8 0,-1 0 8 0,-5 6-8 15,0-1 0-15,11 0 0 0,-5 11 0 0,5-11-8 16,-5 0 8-16,10 6 0 0,1-6 8 0,6 5-8 16,0-4 20-16,5-1-1 0,0 0 0 0,12-9 0 15,0 4-31-15,5 0-5 0,0-5-2 0,12 6 0 16,0-6 19-16,0 0 0 0,5 0 0 0,1-10 0 16,-6 0 12-16,5 10 5 0,6-9 2 0,-5-1 0 15,5 0-95-15,0-5-20 0,0 0-3 0,0-5-1 16</inkml:trace>
  <inkml:trace contextRef="#ctx0" brushRef="#br0" timeOffset="57833.6257">19590 4483 1497 0,'0'0'32'0,"0"-16"8"0,0 6 0 0,0-5 4 0,0 5-36 0,0 10-8 15,0-10 0-15,0 10 0 0,0 0 98 0,0 0 18 16,0 0 3-16,0 0 1 0,0 0-48 0,17 5-8 16,0 10-3-16,0-5 0 0,-6 5-6 0,1 6-2 15,-1 4 0-15,-5 5 0 0,0 6-25 0,-6-1-4 16,5 11-2-16,-10 10 0 0,-7-6 34 0,1 16 6 16,-6 5 2-16,0-5 0 0,-6 0-52 0,6 5-12 15,-6-6 0-15,-5 6 0 0,5-10 0 0,0-5 0 0,12-1 0 0,-1 1 0 31,1-10-107-31,11-11-14 0,0 1-3 0,0-6-1 0</inkml:trace>
  <inkml:trace contextRef="#ctx0" brushRef="#br0" timeOffset="58193.2322">20199 5283 1558 0,'35'5'69'0,"-35"-5"15"15,0 0-68-15,22 5-16 0,7 5 0 0,-1 0 0 0,-5-5 92 0,6 5 16 16,-7-10 2-16,1 5 1 0,6-5-38 0,-6 0-7 16,-6-5-2-16,5 5 0 0,1-15-32 0,-6 5-8 15,0-5 0-15,-5 5-1 0,-1-11-37 0,1 1-7 16,-1 0-2-16,-5 0 0 0,-1-6 70 0,1 6 13 16,-6-5 4-16,0-1 0 0,-6 1-52 0,6 0-12 15,-11 0 0-15,5-1 0 0,-5-4 18 0,5 5 1 16,-5-1 0-16,-1 11 0 0,1 0 21 0,5 5 4 15,-11-6 0-15,12 11 1 0,-7 5-45 0,-5 0 0 16,0 5 0-16,0 11-10 0,0-6 10 0,0 15 0 16,0 0 0-16,-1 6 8 0,-4-1-8 0,5 6 0 15,5 4 8-15,1 1-8 0,-6 9 9 0,5-4-9 16,1 5 12-16,-6-6-12 0,5 1 8 0,1-6-8 0,11 6 0 16,0-11 0-16,-6 6 0 0,12-6 0 0,5 1 0 15,7-6 0 1,4-5-163-16,12-4-26 0,35 19-6 0,-1-40-1 0</inkml:trace>
  <inkml:trace contextRef="#ctx0" brushRef="#br0" timeOffset="59148.3952">21117 4959 1958 0,'0'0'43'0,"-6"-5"9"0,0-11 1 0,1 6 3 16,5 0-45-16,0 10-11 0,0 0 0 0,0 0 0 15,0 0 41-15,0 0 7 0,11 10 0 0,0 6 1 0,1 4-33 0,-1 10-6 16,1 11-2-16,5-1 0 0,-6 11-8 0,1 5 0 16,-7-1 9-16,1 1-9 0,-6-11 9 0,0 1-9 15,-6-5 12-15,-5-1-12 0,-1-4 0 0,-5-1 0 16,0-10 0-16,0 1 0 0,-6-11 46 0,6-5 9 16,0 5 1-16,6-10 1 0,-1-5-40 0,7 0-8 15,-12 0-1-15,11-5-8 0,0-15 58 0,6 0 5 16,0-1 1-16,6-4 0 0,0 0-52 0,5-1-12 15,0-14 0-15,7-1 0 0,4-4 0 0,-5-1 9 16,6 6-9-16,6-1 8 0,-1 1-8 0,1-1 0 16,-1 6 0-16,1 4 0 0,-1 6 0 0,-5-5 0 15,0 4 0-15,-1 1 0 0,-4 10-8 0,-1 5 8 16,0 5 0-16,-6 5 0 0,6 15 0 0,-5 0-9 16,-1 10 9-16,6 6 0 0,-5 4-10 0,5 6 10 15,0-6-8-15,6 11 8 0,-6-6 0 0,-6 1 0 0,0-6 0 16,6 6 0-16,-5-11 0 0,-1 0 0 0,-5 1 0 15,0-6 0-15,-6-5 0 0,0-4 0 0,0-1 0 0,-6-5 0 16,-5 0 0-16,5-5 9 0,6-5-9 0,0 0 10 16,-12 0-10-16,-5 0 0 0,12 0 9 0,-7-5-9 15,7 0 0-15,-7-5 0 0,7 0 0 0,-1-5 0 16,6 4 0-16,0-14 0 0,6 0 0 0,5-6 0 16,-5 6 0-16,11-5 0 0,0-16 0 0,11 6 0 15,1-1 0-15,5 1 0 0,6 4 0 0,-6 1 0 16,-5 9-12-16,-1 1 4 0,-5 5 0 0,0 10 0 15,-1 10 8-15,-10 15 11 0,-1 0-3 0,-5 10 0 16,0 1-8-16,-6-1-11 0,0 5 3 0,-6 11 0 16,6-1 8-16,-6-4 0 0,6-6 8 0,0 6-8 0,0-1 0 0,0-4 0 15,6-1-12-15,0 0 4 16,-1-9-139-16,7 4-27 0,-7-5-6 0</inkml:trace>
  <inkml:trace contextRef="#ctx0" brushRef="#br0" timeOffset="59463.6106">22376 5374 1209 0,'0'0'53'0,"0"0"12"16,0 0-52-16,0 0-13 0,0 0 0 0,0 0 0 0,17 0 164 0,0 0 29 15,0-10 7-15,6 0 0 0,-6-6-103 0,6 6-21 0,11-5-4 0,-11 5 0 16,-6-10-58-16,0 0-14 0,6 9 0 0,0-19 0 15,-12 5 8-15,0-1 0 0,-5 1-8 0,0-5 12 16,-6 4 20-16,0 1 4 0,-6 5 1 0,0 0 0 16,-5-1-13-16,0 6-4 0,-6 5 0 0,0-5 0 15,-1 5 36-15,1-6 6 0,0 11 2 0,0 5 0 16,0-5-52-16,0 10-12 0,0 6 0 0,0 4 0 16,-6 5 0-16,6 0 0 0,0 6 0 0,0-1 0 15,0 15-13-15,5-14-6 0,1 9-1 0,-1 6 0 16,7-1 20-16,-1 6 0 0,0-16 0 0,6 16 0 15,6-16-41-15,5 11-2 0,-5-1 0 0</inkml:trace>
  <inkml:trace contextRef="#ctx0" brushRef="#br0" timeOffset="59814.7051">23008 5075 691 0,'6'-10'61'16,"6"0"-49"-16,-7-5-12 0,7 0 0 0,-12 15 276 0,0 0 53 15,5-6 11-15,-5 6 1 0,12 6-180 0,-7 4-36 16,1 0-7-16,0 10-2 0,0 5-60 0,-1 6-12 16,1-1-2-16,0 6-1 0,-6-1-13 0,0 6-2 15,5-1-1-15,-5-15 0 0,-5 6-13 0,5-6-2 16,-6 0-1-16,0-4 0 0,-5-6-1 0,5-5 0 16,6-10 0-16,-6 10 0 0,6-10 2 0,-11 5 0 15,0-5 0-15,11 0 0 0,0-5 3 0,0-10 1 16,-6 5 0-16,12-16 0 0,-6 1 23 0,5 0 5 0,7-11 1 0,-1 1 0 15,6-6-43-15,0-4 0 0,6 4-13 16,6-9 3-16,-1 4 10 0,1 11 0 0,5-1 0 0,-6 16 0 16,1 0 8-16,-6 5 0 0,-1 9 0 0,1 6 0 15,-6 6 1-15,-5 9 1 0,-1 5 0 0,6 10 0 16,-6 6-10-16,1 9 8 0,-12-9-8 0,6 4 8 16,5 6-8-16,-5-6-12 0,5-4 2 0,-5 4 1 15,11-14-202-15,-6-6-40 0,23 15-8 16,-16-24-1-16</inkml:trace>
  <inkml:trace contextRef="#ctx0" brushRef="#br0" timeOffset="60056.5307">24102 4655 2041 0,'0'0'44'0,"-11"5"10"0,-6 5 2 0,0 0 2 0,5 0-46 0,1 0-12 16,-6 6 0-16,6-6 0 0,5 5 35 0,6-15 5 15,-6 5 0-15,6-5 1 0,12 10-1 0,-1 0-1 16,12-10 0-16,0 0 0 0,-1 0-6 0,7-10-1 16,11 5 0-16,0-5 0 0,17-5-32 0,-18 5 0 15,13-6-10-15,-1 6 10 0,-5 0 0 0,-7 0 0 16,-4 0 0-16,-1 0 0 0,-6 0 0 0,-5-6 0 16,0 6 0-16,-6 0 0 15,0 0-161-15,-6 0-25 0,1-5-5 0,-1 5-692 0</inkml:trace>
  <inkml:trace contextRef="#ctx0" brushRef="#br0" timeOffset="60305.7432">24564 4138 1267 0,'0'0'28'0,"0"0"5"0,0 0 2 0,0 0 1 0,0 0-36 0,0 0 0 0,0 0 0 0,0 0 0 16,0 0 88-16,0 0 10 0,-11-5 2 0,11 5 1 15,0 0-25-15,-12 0-4 0,-11 5-2 0,6 11 0 16,0 9 0-16,0 0 0 0,-6 11 0 0,6 9 0 16,6 11 2-16,-6-5 0 0,5-1 0 0,7 11 0 15,-12 0-1-15,11-1 0 0,6 6 0 0,6-5 0 0,-6 5-57 16,0-5-14-16,5-1 0 0,1 6 0 0,0-5 17 0,-1 0 1 16,-5-5 0-16,0-6 0 15,-5-4-237-15,5-6-47 0</inkml:trace>
  <inkml:trace contextRef="#ctx0" brushRef="#br0" timeOffset="61001.7949">27054 4766 1324 0,'-17'-45'59'0,"11"29"12"0,0 1-57 0,18-10-14 15,-7 5 0-15,7-1 0 0,-12 1 144 0,6 0 25 16,-1 15 6-16,7-10 1 0,-7 5-90 0,-5 10-18 16,0 0-3-16,0 0-1 0,0 0-51 0,-11 25-13 15,-6-10 0-15,-12 10 0 0,-5 6 0 0,-6 9 0 16,-11-4 0-16,0 14 0 0,5 6 0 0,1 0 0 15,10 10 0-15,-5-11 0 0,12 6 12 0,5-5 0 16,12 0 0-16,-1-6 0 0,7-4-12 0,10-11 0 0,1 6 0 0,6-11-10 16,-1-10 10-16,0-4 0 15,6-11 0-15,6 0 0 0,0-5 8 0,5-5 3 0,1-6 1 0,-1-4 0 16,7-10 25-16,5 5 6 0,-6-16 1 0,0 1 0 16,0-6-15-16,-5 1-2 0,5-6-1 0,-6-4 0 15,-5-6-12-15,0 0-2 0,5 0-1 0,-5 6 0 16,0-1 13-16,-6 6 2 0,-11 4 1 0,5 11 0 15,-11 4-27-15,0 6 0 0,0 0 0 0,-11 10 0 16,-6 5 0-16,-6 0 0 0,-6 10-12 0,1 5 12 16,-12 0-88-16,6 10-11 0,-6 0-1 0,6 6-966 15</inkml:trace>
  <inkml:trace contextRef="#ctx0" brushRef="#br0" timeOffset="61384.7196">27504 4984 230 0,'17'-20'20'0,"-11"10"-20"16,5 0 0-16,1-6 0 0,10 6 388 0,-5 0 74 15,6 5 14-15,0-15 4 0,6 5-333 0,5-1-67 16,0-4-12-16,-6 0-4 16,7 0 0-16,-1-6 0 0,0 1 0 0,0 0 0 0,-11-1-51 0,5-14-13 15,1 9 0-15,-18-4 0 0,-16 5 0 0,-1-16 0 16,6 0 0-16,6 1 0 0,5-1 0 0,-5-4 0 15,-6 4 0-15,-6 0 0 0,6-4 54 0,-6 9 8 16,-11 1 2-16,11 9 0 0,6 6-55 0,0-10-9 0,-11 19 0 16,11-9 0-16,0 10-13 0,6 5 5 0,-6 10 8 0,0 0-13 15,-12 0 13-15,12 0 15 0,0 0-3 0,0 0-1 16,-17 5-11-16,0 15 0 0,12 11 0 0,-13 4 0 16,1 5 0-16,0 6 0 0,0 15 0 0,6 0 0 15,-1-1 0-15,-5 11 0 0,0 0 0 0,0 0 0 16,11 10 53-16,-5 0 9 0,-6 10 2 0,0 0 0 15,0 6-54-15,5-16-10 0,-5 10 0 0,6 0 0 16,-6-5 0-16,0-10 9 0,11 10 0 0,-5-15 0 16,-1 0-9-16,6-10 0 0,-5-1-12 0,5-9 12 15,1 0-192-15,-1-16-32 0,-5-10-5 0</inkml:trace>
  <inkml:trace contextRef="#ctx0" brushRef="#br0" timeOffset="61550.7935">27379 5445 2138 0,'0'0'47'0,"0"0"9"0,0 0 3 0,0 0 1 0,0 0-48 0,0 0-12 15,0 0 0-15,0 0 0 0,0 0 65 0,0 0 11 16,11 5 1-16,12-5 1 0,0-5-67 0,5 0-11 16,12 5 0-16,6-10-12 15,5 0-35-15,6-1-6 0,0 1-2 0</inkml:trace>
  <inkml:trace contextRef="#ctx0" brushRef="#br0" timeOffset="61993.2886">29618 4630 1497 0,'-34'0'32'0,"34"0"8"0,0 0 0 0,0 0 4 0,0 0-36 0,0 0-8 16,0 0 0-16,11 0 0 0,6 0 104 0,0 0 20 15,6-6 3-15,6 6 1 0,10 0-52 0,1-5-9 16,6 0-3-16,5-5 0 15,0 0 0-15,1 5 0 0,-1-5 0 0,0 10 0 16,1-15-52-16,-7 15-12 0,6-5 0 0,-5 0 0 16,0 5-101-16,-7 0-21 0,36-16-4 0,-24 6-821 0</inkml:trace>
  <inkml:trace contextRef="#ctx0" brushRef="#br0" timeOffset="62256.9924">30341 3926 691 0,'0'-10'61'0,"-5"-1"-49"0,-7 1-12 0,7 0 0 15,5 5 161-15,0 5 30 0,-6-15 5 0,6 15 2 16,-6 0-86-16,-5 0-18 0,-1 15-3 0,1 5-1 16,0 11 11-16,-1 9 3 0,-5 6 0 0,0 9 0 15,6 11-13-15,-6 0-3 0,0 0 0 0,-6 5 0 0,0 5-32 0,-6-15-8 16,1 15 0-16,-6-6-1 0,-6 1-19 0,0 0-4 15,0-5-1-15,-5 5 0 0,5-5-15 0,5-5-8 16,-4-1 10-16,4-4-10 16,7-10-17-16,5-1-10 0,0-4-1 0,1-11-1 15,10 0-167-15,1-9-34 0,-6-6-6 0</inkml:trace>
  <inkml:trace contextRef="#ctx0" brushRef="#br0" timeOffset="62865.9876">31031 3591 1728 0,'0'-40'76'0,"0"25"16"0,6-6-73 0,-1 1-19 0,1 5 0 0,0-5 0 16,-1 5 118-16,1 4 20 0,-6 11 4 0,0 0 1 15,0 0-58-15,0 0-11 0,0 0-2 0,0 21-1 16,-6 4-23-16,-5 5-5 0,-6 16-1 0,0 5 0 15,0 9-34-15,-6-4-8 0,0 15 0 0,-5 5 0 16,5 5 0-16,-11 10 0 0,5-5 0 0,-5 5 0 16,-6 6 20-16,6-16 3 0,0 0 0 0,0 5 0 15,5-10 4-15,6 0 1 16,-11-11 0-16,6 1 0 0,-1-5-9 0,1-10-2 16,5-6 0-16,-6 1 0 0,12-6-17 0,0-9 10 0,6-1-10 0,-1-10 8 15,7-4-8-15,-1-6 0 0,0 0 9 0,6-10-9 0,0 0 0 16,0 0 8-16,0-15-8 0,6-1 0 0,0-9 8 15,-1 0-8-15,1-1 8 0,5 1-8 0,7 0 0 0,-1 0 0 16,-6 4 0-16,6 6 0 0,-5 5-9 0,5 10-7 16,-6-10 0-16,0 10-1 0,6 0 17 0,-11 10 0 15,6-5 0-15,-1 10 0 0,0-5 0 0,1 6 0 16,-1 4 11-16,1 0-11 0,5-5 0 0,5 5-22 16,7-4 3-16,5 9 1 15,-5-20-6-15,5 5-2 0,6 0 0 0,5-10 0 0,-5 0 17 0,6-15 9 16,-6 5-10-16,-1-5 10 0,1 5 0 0,0-16 0 15,-6 6 11-15,6 0-3 0,-5-11 15 0,-7 1 3 16,-5 0 1-16,5-1 0 0,-5 6-15 0,-6-10-2 16,6 4-1-16,-12 1 0 0,1-1-9 0,-7 6 0 15,1 5 0-15,0 5 0 0,-12-6 0 0,0 16 0 16,1-10 0-16,-7 15 0 0,-10 0 0 0,-7 15 0 0,-5-5 0 16,-6 6 0-16,6 9 0 0,-6 5-12 0,-6 1 2 0,6 9 1 15,6 6 9-15,0-6 0 0,0 1-9 0,5-1 9 16,7 6 0-16,5-6 0 0,5 6 0 0,1-11 0 15,11 1 0-15,0 4 15 16,11-4-3-16,6 4 0 0,6-4-26 0,0 4-6 0,11 1 0 0,12 4-821 16,-1-14-164-16</inkml:trace>
  <inkml:trace contextRef="#ctx0" brushRef="#br0" timeOffset="64337.8559">4941 8853 172 0,'0'0'16'0,"0"0"-16"0,-6-10 0 0,-5 0 0 16,5 5 236-16,-5-6 45 0,-1 6 9 0,1 0 2 15,5 0-131-15,-11 0-25 0,17 5-6 0,-17-5-1 16,17 5-58-16,0 0-12 0,0 0-3 0,0 0 0 16,0 0-15-16,0 0-3 0,0 0-1 0,6-10 0 15,-6 0-4-15,11 5-1 0,-11 5 0 0,0-10 0 16,6-5 5-16,5 4 1 0,-11 11 0 0,0-10 0 15,0 0-23-15,0 10-5 0,-11-5-1 0,5 0 0 0,-11 0 3 16,0 5 1-16,-12 5 0 0,12 5 0 0,-23 0-4 0,1 11-1 16,4-6 0-16,-5 10 0 0,1 10-8 0,-1 1 12 15,0 4-12-15,6 1 12 0,-1 10-12 0,13-6 0 16,-1 1 9-16,11-1-9 0,12 11 0 0,-5-10 0 16,5-1 0-16,0-4 0 0,5-1 0 0,7-4 0 15,5-1 0-15,-6-10 0 0,1 1 0 0,5-16 0 16,-11 0 0-16,11 0 0 0,0-5 0 0,-12-10 0 15,7 0 0-15,-1-10 0 0,6 5 0 0,0-16 11 16,1 1-3-16,-1-10 0 0,-12-1-8 0,18-4 10 16,-6-1-10-16,0-9 10 0,6 4-1 0,-6-5 0 15,6 6 0-15,5-1 0 0,-5 6-9 0,-6-1 0 16,0 11-12-16,6 4 12 0,-6 1-10 0,6 15 10 16,-6 0 0-16,0 10-9 0,-5 10 9 0,5 5 0 15,-6 10-9-15,-5 6 9 0,11 4 0 0,-17 6 0 0,6 4 0 16,5 1 0-1,-11 5-32-15,6-1-3 0,5 1 0 0,-11-6-668 0,12 1-133 0</inkml:trace>
  <inkml:trace contextRef="#ctx0" brushRef="#br0" timeOffset="64643.3256">5266 8919 1267 0,'5'-36'56'0,"-5"21"12"16,12-5-55-16,-1 0-13 0,6-6 0 0,0 11 0 15,0 0 85-15,0 5 15 0,1 5 2 0,4 10 1 16,-5 0-9-16,-5 5-2 0,16 0 0 0,-16 10 0 0,16 6-32 0,-11-1-6 16,-5 10-2-16,-1 1 0 0,6-6-16 0,-17 6-3 15,6-1-1-15,-6 6 0 0,0 4-11 0,-6-9-2 16,6-1-1-16,-11-4 0 0,5-1-7 0,6-5-2 16,-11-10 0-16,5 1 0 0,0-1 19 0,6-5 4 15,0-10 1-15,0 0 0 0,0 0 10 0,-11-5 1 16,5 0 1-16,6-5 0 0,0-6-1 0,0 1-1 15,0 0 0-15,17-5 0 0,-17-11-25 0,12 1-5 16,-1 0-1-16,6-6 0 0,-11 1-12 0,11-1 8 16,6-4-8-16,-6 4 0 15,6 1-27-15,-1-11-11 0,13 6-2 0,-1 4-1 16,-11 6-201-16,11 5-40 0,6 10-8 0</inkml:trace>
  <inkml:trace contextRef="#ctx0" brushRef="#br0" timeOffset="64979.6834">6291 8777 1450 0,'6'-20'64'0,"-6"20"14"0,0 0-62 0,17-10-16 0,-11-1 0 0,5 1 0 16,-5 0 116-16,11 0 21 0,-11 0 4 0,-6 10 1 16,0 0-55-16,11-5-11 0,-11 5-3 0,0 0 0 15,11 0-29-15,-11 0-5 0,17 15-2 0,-5 10 0 16,-6-4-8-16,5 9-1 0,-22 5-1 0,11 6 0 15,-6-1-14-15,6 6-2 0,-17-5-1 0,5 9 0 16,1 1-2-16,-6 0 0 0,-6-11 0 0,-5 1 0 0,-1-6 0 16,12 0 0-16,0-4 0 0,0-6 0 0,0-5-8 15,5-4 10-15,12-16-10 0,0 0 10 0,0 0 24 0,0 0 5 16,0 0 1-16,6-11 0 0,0-9-15 0,5 0-2 16,6 0-1-16,-5-11 0 0,16-4-8 0,-11-1-2 15,6-4 0-15,0-6 0 0,11 1-12 0,-11-1 9 16,11 1-9-16,-6 4 8 0,12-5-8 0,0 1-14 15,0-1 3-15,6 11 1 16,-6-6-99-16,-1 11-20 0,7 0-4 0,5-1-983 0</inkml:trace>
  <inkml:trace contextRef="#ctx0" brushRef="#br0" timeOffset="65355.1035">7425 8828 576 0,'0'0'25'0,"17"-5"6"0,6-1-31 0,0 6 0 0,-6-10 0 0,0 5 0 16,-6 0 234-16,1-5 41 0,5 5 8 0,-6 0 1 16,-11 5-191-16,0 0-38 0,0-10-8 0,0 0-2 15,-11 5 14-15,-1-5 2 0,7 4 1 0,-7 1 0 16,-5 5 14-16,-6-5 2 0,6 5 1 0,0 0 0 16,-6 5-18-16,6 0-3 0,-5 1-1 0,4 4 0 15,-4 0-57-15,5 5 0 0,-12 0-10 0,12 0 1 16,-11 1 9-16,5 4 0 0,-6 0 0 0,6 5 0 15,1 1 8-15,-1-1 3 0,6-5 1 0,-6 6 0 16,6-1-12-16,-6 5-12 0,12-4 2 0,5-1 1 0,6 0 21 16,0-10 4-16,-11 1 0 0,22-6 1 0,-11 5-17 0,6-5 0 15,5-5 0-15,12-5-9 0,-6-5 9 0,6-5 11 16,-6 0-3-16,0-5 0 0,6-11-8 0,17 1 0 16,-12 0 0-16,6-11 0 0,1 6 0 0,-13-1 0 15,12 1 0-15,-11 0 0 0,0 4 0 0,-6 6 0 16,0 0 0-16,0 5 0 0,-5 10 0 0,5 0 0 15,-17 5 0-15,0 0 0 16,11 15-86-16,-11 5-13 0,0 0-2 0,-11 6-919 0</inkml:trace>
  <inkml:trace contextRef="#ctx0" brushRef="#br0" timeOffset="65814.2175">8001 8534 979 0,'5'-25'43'0,"-5"25"9"0,0 0-41 0,0 0-11 0,0 0 0 0,0 0 0 15,0 0 273-15,12 10 53 0,-1 5 10 0,0 5 3 16,-5 5-216-16,6 6-43 0,-12 4-9 0,5-4-2 16,-5-1-49-16,0 6-9 0,6-6-3 0,-6 5 0 15,6-9-21-15,-6-1-5 0,5-5-1 0,1-5 0 16,5 1-19-16,-11-16-4 0,0 0-1 15,0 0 0-15,18 0 31 0,-7-11 12 0,0 1-11 0,6-5 11 16,0-5 15-16,12 0 9 0,-6-6 1 0,5 1 1 16,12 0 1-16,0-6 0 0,-11 1 0 0,10 5 0 15,-4-1-3-15,-1 11 0 0,-6 10 0 0,1 5 0 0,-6 5-24 16,11 10 0-16,-17 6 0 0,6 4 0 0,-18 5-9 0,7 6 9 16,-12 9 0-16,0 11 0 0,0-5 0 0,-12 14 0 15,7 1 8-15,-24 0-8 0,18 5 0 0,-23-5 0 16,-1 5 0-16,7-5 0 0,-12-1 8 0,-11-4-8 15,5-5 11-15,-5 0-11 0,5-6 20 0,-11-4-4 16,17-6 0-16,-11-4 0 0,6-6 15 0,5-5 2 16,-6-9 1-16,18-6 0 0,-12 0 3 0,11-10 1 15,1-10 0-15,5 0 0 0,6 0-6 0,0-11-2 16,5 1 0-16,12-5 0 0,6-6-21 0,5-9-9 16,18-6 8-16,-6-4-8 0,0-1 0 0,16-5 0 15,18 1-14-15,0 4 5 16,17-5-123-16,-11 0-24 0,11 6-4 0</inkml:trace>
  <inkml:trace contextRef="#ctx0" brushRef="#br0" timeOffset="66880.207">12211 8817 806 0,'0'0'36'0,"0"0"7"0,0-10-35 0,0 0-8 15,0 0 0-15,0 0 0 0,0-5 202 0,0 5 38 16,-6 0 8-16,1-6 2 0,-1 6-129 0,0 0-25 15,6 0-6-15,-11 0-1 0,-6-5-52 0,6 4-10 16,-1-4-3-16,-5 5 0 0,6 5-12 0,-6-5-4 16,-6 5 0-16,6 0 0 0,5 5 20 0,-5 0 3 0,0 5 1 0,-6 0 0 15,0 5-32-15,-5 5 0 0,0 11-8 0,-1-1 8 16,-5 5 0-16,-6 11 0 0,0-1 10 0,0 11-2 16,0 0-8-16,-5 4 0 0,-1 1 0 0,1 5 0 15,10-5 8-15,1-6-8 0,6-4 8 0,11-1-8 16,5-4 0-16,7-11 0 0,-7-10 0 0,12 1-8 15,12-6 8-15,-1-10 0 0,6-10 0 0,11-5 0 16,-10-5 0-16,16-6 0 0,11 1 0 0,-5-10 0 16,0-11 0-16,0-4 0 0,0-1 0 0,0 0 0 15,-6-4 8-15,0 4 4 0,6 1 1 0,0-1 0 16,-12 0 2-16,1 1 0 0,-6-1 0 0,5 11 0 0,-5-6-7 16,-6 11-8-16,0 5 11 0,-5 4-11 15,5 1 27-15,-6 5-2 0,-5 15 0 0,-6 0 0 0,0 0-25 0,11 10-14 16,1 15 2-16,-7 6 0 0,1 4 12 0,0 6 0 15,5-1 0-15,0 1 0 0,-5 4 16 0,0 1-3 16,11-11-1-16,-11 6 0 16,5-1-32-16,-5-4-8 0,-1-6 0 0,7 1-1 15,-7-11-151-15,7-5-29 0,-1 10-7 0</inkml:trace>
  <inkml:trace contextRef="#ctx0" brushRef="#br0" timeOffset="67346.2069">12678 8878 1440 0,'-5'-25'64'0,"5"15"12"0,0-5-60 0,5-6-16 0,1 1 0 0,0 0 0 15,11 0 132-15,0-1 23 0,0 1 5 0,6 0 0 16,0 5-80-16,5 4-16 0,1 6-3 0,-1 10-1 16,1 6-29-16,-1-1-7 0,1 15 0 0,-7 0-1 0,-5 1-10 0,-5 9-1 15,-6 6-1-15,-6-1 0 0,-12 6 6 0,1-1 2 16,-12-4 0-16,0-1 0 0,-5-4-3 0,5-1-1 15,-11 1 0-15,11-11 0 0,0-10-5 0,6 5-1 16,0-9 0-16,17-11 0 0,0 0 4 0,0 0 1 16,0 0 0-16,6-21 0 0,-1-4 9 0,7-10 1 15,11-1 1-15,-1-9 0 0,1 4-9 0,6-10-1 16,11 1-1-16,-6 4 0 0,6 1-6 0,-1-1 0 16,-4 11-8-16,5 4 12 0,-12 1-12 0,12 15 8 15,-17 4-8-15,5 6 0 0,1 10 0 0,-7 11-13 16,1 4 1-16,0 5 0 15,0 6-16-15,0 4-4 0,-6 6 0 0,0 4 0 16,-6 1-200-16,1 4-40 0</inkml:trace>
  <inkml:trace contextRef="#ctx0" brushRef="#br0" timeOffset="67816.9913">14485 8559 1094 0,'0'0'97'0,"0"0"-77"0,0 0-20 0,0 0 0 16,-12-10 172-16,1 5 30 0,-1 5 6 0,-5 0 2 15,0 0-58-15,-6 5-11 0,1 5-2 0,-13 0-1 0,1 6-70 16,0 4-13-16,-6 0-3 0,0 0-1 0,6 6-43 0,-11 4-8 16,-1-5 0-16,6 6 0 0,0-1 0 0,0 6 0 15,6-1 0-15,0 0 0 0,5 6-8 0,12-6 8 16,-5 6 0-16,10-1-9 0,6-4 9 0,6-1 0 15,0-4 0-15,6-1-8 0,6-5 8 0,5-4 0 16,0-6-9-16,6 0 9 0,-6-5 0 0,0-10 0 16,6 0 12-16,5 0-4 0,-5-10-8 0,5-10 10 15,-5 0-10-15,6-6 10 0,-7-14 7 0,1-1 2 16,6-4 0-16,-7-1 0 0,-4-5 17 0,-1 1 3 16,5-6 1-16,-4-10 0 0,-1 5-24 0,0-9-5 15,-6-1-1-15,6-10 0 0,0 0-10 0,0 0 0 16,-5-6 0-16,5 1 8 0,0 10-8 0,6 6 0 15,-6 4 0-15,6 10 0 0,-6 16 0 0,0 4 0 16,0 16 0-16,-6 0 0 0,-5 14 0 0,-6 6 0 16,0 0 0-16,6 31 0 0,-6 4 0 0,0 16 0 0,0 0 0 15,-6 14 0-15,-5 6 8 0,-1 5 0 0,-5 5 0 0,6 10 0 16,-1-10-8-16,7 1 0 0,-7-1 0 0,7-11 0 16,5 1-20-16,-6-5 0 0,6 0 0 0,6-5 0 31,-6-6-110-31,5-4-22 0,7 0-4 0,-1-11-904 0</inkml:trace>
  <inkml:trace contextRef="#ctx0" brushRef="#br0" timeOffset="68538.1435">16644 8306 748 0,'6'-25'67'0,"-1"9"-54"0,13 1-13 0,-13 0 0 0,-5 0 191 0,6-5 35 15,0 10 7-15,5-1 2 0,-5 1-73 0,-6 10-14 16,0 0-4-16,17 10 0 0,0 6-84 0,-11 9-18 16,-6 10-3-16,0 6-1 0,11 4-25 0,-11 6-5 15,-11 0 0-15,5-1-8 0,0 1 8 0,6-5-8 16,6-6 0-16,-6 1 0 0,0-6 0 0,11-5 0 16,6 1 0-16,0-11-9 0,-5-10 9 0,5 0 0 15,0-5 8-15,6-5-8 0,-6-5 48 0,6-5 6 16,0-5 1-16,-1 0 0 0,7-5 5 0,-12-6 2 15,0 1 0-15,6-5 0 0,-12-6-24 0,6 1-5 16,-5-1-1-16,-1 1 0 0,-5-1-18 0,5-4-4 16,-5-1-1-16,5 6 0 0,-5 4-9 0,5-4 0 15,-5 0 0-15,0-1 0 0,-1 6-12 0,7 4-8 16,-1-4-2-16,-5 10 0 16,0 5-164-16,-1 4-33 0,-5 11-6 0,0 0-2 0</inkml:trace>
  <inkml:trace contextRef="#ctx0" brushRef="#br0" timeOffset="68928.0454">18068 7941 2098 0,'0'0'46'0,"0"0"10"0,-11 0 1 0,0-5 3 0,-1 5-48 0,-5 0-12 15,0 5 0-15,-6 0 0 0,1 6 11 0,-1 4 0 16,-11 5 0-16,5 5 0 0,1 1 1 0,-7 4 0 16,13 6 0-16,-7-1 0 0,6 5-12 0,12-4 0 15,0 4 0-15,5 1 0 0,-6-6 0 0,12 1 0 16,6-1 0-16,0 1 0 0,0 4 9 0,5-9 10 15,-5-1 1-15,5 0 1 0,0-4-21 0,-5-1 9 16,-6-5-9-16,0 6 0 0,0-11 23 0,-6 0-3 16,1-5 0-16,-7 5 0 0,-5 6 39 0,0-6 7 15,-6 0 2-15,1 5 0 0,-13 0-16 0,7-4-4 16,-6 9 0-16,0-5 0 0,-6 0-39 0,-6 1-9 16,0-1 0-16,-5-5 0 15,0 0-135-15,5 1-26 0,1-1-6 0,-1-5-1 0</inkml:trace>
  <inkml:trace contextRef="#ctx0" brushRef="#br0" timeOffset="69771.2634">18564 8458 1407 0,'-11'10'62'0,"11"-10"14"0,-6 5-61 0,6 0-15 16,-6 0 0-16,6-5 0 0,0 0 64 0,0 0 9 15,0 0 3-15,17 10 0 0,1-10-13 0,4 0-3 16,-5 0 0-16,12 0 0 0,-1-10 5 0,1 5 1 15,-1-10 0-15,1 5 0 0,-1-5-35 0,1-1-7 16,-6-4-2-16,-1 0 0 0,1 0-11 0,-6-1-3 16,0-4 0-16,-5 0 0 0,-6 5 2 0,5-6 0 15,-11 1 0-15,0 5 0 0,-6 4-2 0,1-4 0 16,-1 0 0-16,-6 5 0 0,1 5 5 0,-6-6 1 16,6 6 0-16,-7 5 0 0,-4-5 6 0,-1 10 0 15,-6 10 1-15,1-5 0 0,-6 11-5 0,0-1 0 16,-1 5-1-16,-5 10 0 0,1 6-6 0,4 4-1 0,1 1 0 15,0-1 0-15,11 1-8 0,0 4 8 0,1-4-8 0,-1 5 8 16,6-6-8-16,11-5 12 0,6 1-12 0,6-1 12 16,-6-4-12-16,11 4 0 0,12-9 9 0,5 4-9 15,7-10 0-15,5 0 0 0,11 1 0 0,6-11-756 16,0 0-154-16</inkml:trace>
  <inkml:trace contextRef="#ctx0" brushRef="#br0" timeOffset="81608.9352">22467 7678 403 0,'0'0'17'0,"0"0"5"0,0 0-22 0,0 0 0 0,6-20 0 0,0 5 0 15,-1-1 212-15,1 1 37 0,5 0 8 0,-5 0 2 16,-6 0-129-16,11-1-26 0,-5 6-4 0,0 0-2 15,0-5-3-15,-6 15-1 0,0 0 0 0,0 0 0 16,0-15-26-16,0 15-6 0,0 0-1 0,-12-5 0 16,-5 5-47-16,-6 5-14 0,-11 5 0 0,-6 5 8 0,0 0-8 0,-11 6 12 15,-6 4-4-15,0 5 0 0,-17 1 13 0,11-1 3 16,-5 6 1-16,5-6 0 0,6 5 7 0,6-4 0 16,5-6 1-16,12-5 0 0,6 1-23 0,-1 4-10 15,6-20 8-15,12 10-8 0,5 0 0 0,1-5 0 16,5 6 0-16,0-6 0 0,5 0 8 0,7 5-8 15,5-5 8-15,0 5-8 0,11-4 0 0,-5 4 0 16,6-5 0-16,-1 5 0 0,6 5-8 0,1 1-1 16,-1 4 0-16,0 0 0 15,6-5-17-15,-6 1-3 0,0 4-1 0,-5-5 0 0,5 6 30 0,-6-6 0 16,1-10 0-16,-6 5 0 0,-6 0 16 0,0-4-3 16,-6 4-1-16,-5-5 0 0,-6 0 21 0,0 5 4 15,-11 0 1-15,-7 1 0 0,1-1 4 0,-11 0 1 16,-6 0 0-16,-6 5 0 0,-6-4-28 0,1-1-6 0,-1 5-1 15,0-5 0 1,1 0-32-16,5 1-8 0,0-1 0 0,6-5-1 16,0 0-154-16,5-5-30 0,1 0-7 0</inkml:trace>
  <inkml:trace contextRef="#ctx0" brushRef="#br0" timeOffset="82579.7744">23282 7845 864 0,'0'0'76'0,"6"-10"-60"16,-6-5-16-16,5 0 0 0,-5 5 154 0,6-1 28 16,-6 1 6-16,0 0 0 0,-6 0-41 0,6 0-9 15,0 0-2-15,0 10 0 0,0 0-77 0,-11-10-16 16,5 5-3-16,6 5-1 0,0 0-16 0,0 0-3 15,0 0-1-15,0 0 0 0,0 0-7 0,0 0-2 0,0 0 0 0,0 0 0 16,0 0 9-16,0 0 1 0,0 0 1 0,0 0 0 16,0 0 13-16,0 0 2 0,0 0 1 0,0 0 0 15,0 0-14-15,0 0-3 0,0 0-1 0,0 0 0 16,0 0-7-16,0 0-2 0,0 0 0 0,0 0 0 16,0 0-1-16,0 0 0 0,0 0 0 0,0 0 0 15,6 15-9-15,-6-5 12 0,0-10-12 16,0 10 12-16,-6 5-12 0,6-5 0 0,0-10 0 0,0 16 8 15,-5-1-8-15,5 0 10 0,0 0-10 0,0 0 10 16,-6 6-2-16,6 4-8 0,-6-10 12 0,0 10-4 16,1 6 5-16,-1-6 1 0,-5 5 0 0,-1 1 0 15,7 4-14-15,-7 6 8 0,1 4-8 0,5-4 0 16,-5-1 12-16,5 1-4 0,0-1-8 0,6 1 12 0,-5-1 1 16,-1 1 0-16,0-6 0 0,0 1 0 0,1-1-2 0,-1-4-1 15,0-6 0-15,6-5 0 0,-5 6 10 0,-7-11 3 16,7 0 0-16,-7 0 0 0,7-5-23 0,-7-5 0 15,1 0 0-15,-1 1 0 0,1-6 10 0,0 0-2 16,5-6-8-16,-6 1 12 0,7 0-12 0,-7-5 0 16,7 0 0-16,-1 0 0 0,0-5 0 0,1 5 0 15,-1-6 0-15,6 6 0 0,-6-5 0 0,6 5 9 16,-6 0-9-16,6 0 8 0,0-5-8 0,0-1 0 16,-5 6 0-16,5-5 0 0,-6 0 0 0,6 0 0 15,0-1 0-15,0-4 0 0,0 0 0 0,0-5 0 16,-6 4 0-16,6-4 0 0,6-5 0 0,0 4 0 15,5-9 0-15,1-1 0 0,-1 1-14 0,0-6 5 0,12 1 1 16,-6-1 0-16,12 1-12 0,-6-1-1 0,5 1-1 0,0 4 0 16,7-4 12-16,-1 5 10 0,0 4-13 0,0 1 5 15,0-1 8-15,1 6-10 0,-7 5 10 0,6 5-10 16,-11 10-3-16,0-11-1 0,0 11 0 0,-1-5 0 16,-4 10 3-16,-1 0 1 0,11-5 0 0,-5 0 0 15,5 5 10-15,1 0-12 0,-6 0 12 0,5 0-12 16,1 5 12-16,-7 0 0 0,-4 0 0 0,4 0 0 15,1-5 0-15,-6 5 8 0,6 11-8 0,-12-11 11 16,7 10-11-16,-13 0 0 0,1 0 0 0,-6 5 8 16,-6-4-8-16,1 4 0 0,-13 0 0 0,-4 5 0 15,-7-4 12-15,1 4 0 0,-12-5 0 0,-6 6 0 0,1-6 3 16,5 5 1-16,-6-5 0 0,1 1 0 0,5-6-16 16,0 0 8-16,6 0-8 0,5 0 0 0,1 1 0 0,5-6 0 15,0-5 0-15,6 0 0 16,-6-5-108-16,6 0-19 0,0 0-3 0,6-5-635 15,-7 10-127-15</inkml:trace>
  <inkml:trace contextRef="#ctx0" brushRef="#br0" timeOffset="83680.675">24382 7496 576 0,'0'0'25'0,"0"0"6"0,-6-5-31 0,6-5 0 15,0-1 0-15,6-4 0 0,-6 5 245 0,0-5 43 16,5 5 9-16,7-5 2 0,-12 4-158 0,5 6-31 16,7-5-6-16,-1 0-2 0,6 5-61 0,-5 0-12 0,-12-5-2 0,5 5-1 15,7 0 11-15,-7 5 3 0,-5 0 0 0,0 0 0 16,6-10-28-16,-6 10-4 0,0 0-8 0,0 0 11 16,0 0-11-16,0 0 12 0,0 0-12 0,0 20 12 15,0-5-1-15,0 5 0 0,-6-4 0 0,1-1 0 16,-7 5-2-16,1-5 0 0,11 11 0 0,6-1 0 15,5 5 18-15,-5 6 3 0,-12-1 1 0,6 1 0 16,6-6-15-16,-12 0-4 0,0 6 0 0,1-6 0 16,5 6-3-16,-12-1-1 0,1-5 0 0,-1 6 0 15,7-11 6-15,-12 6 1 0,5 4 0 0,1-5 0 16,0 6-6-16,-7-6-1 0,13 1 0 0,-7-6 0 0,1 0-8 16,0 1 0-16,5-1 0 0,0 0 8 0,0-10-8 15,6-4 8-15,-5-1-8 0,5 5 8 0,0-15-8 0,0 0 0 16,0 0 9-16,0 0-9 0,0 0 0 0,0 10 0 15,0-10 0-15,0 0 8 0,0 0-8 0,0 10 0 16,0-10 0-16,0 10 0 0,0-10 0 0,0 0 0 16,0 10 0-16,0 1 0 0,-6-1 0 0,0 0 0 15,1 0 0-15,5 0 0 0,-6 5 0 0,0-5 0 16,6-10 0-16,-5 10 0 0,5 1 0 0,0-11 0 16,-6 10 0-16,6-10 0 0,0 0 0 0,0 10 0 15,0-10 0-15,0 0 0 0,-12 10 0 0,12-10 0 16,0 0 0-16,0 0 0 0,-5 10 0 0,5-10 0 15,0 0 0-15,0 0 0 0,0 0 0 0,0 0 0 16,0 0 0-16,0 0 0 0,0 0 0 0,0 0 0 16,0 0 0-16,0 0 0 0,0 0 0 0,0 0 0 0,0 20 0 0,0-20 0 15,0 0 0-15,0 0 0 0,0 16 0 0,0-16 0 16,-6 15 0-16,6-15 0 0,0 0 0 0,0 0 0 16,0 0 0-16,0 10 0 0,0-10 0 0,0 0 0 15,0 0 0-15,0 0 9 0,0 0-9 0,0 0 0 16,0 0 24-16,0 0-3 0,0 0 0 0,0 0 0 15,0 0 1-15,0 0 0 0,0 0 0 0,0 0 0 16,0 0-10-16,0 0-3 0,11 10 0 0,-11-10 0 16,18 0 0-16,-1 0 0 0,5 5 0 0,7-10 0 15,-6 0 0-15,5 0 0 0,-11-5 0 0,12 5 0 16,-1-5-1-16,6-1-8 0,-11 6 12 0,11 0-4 16,-5 0-8-16,-6 5 0 0,0 0-10 0,-1 0 10 15,1 5-204-15,-6-5-36 0,0 0-6 0</inkml:trace>
  <inkml:trace contextRef="#ctx0" brushRef="#br0" timeOffset="84332.5921">25379 7714 403 0,'17'-31'36'16,"-11"21"-36"-16,5-5 0 0,0-5 0 0,-5-1 188 0,0 1 30 15,-1-5 6-15,7 10 2 0,-7 4-84 0,1 1-17 16,0-10-3-16,0 10-1 0,-6 10-29 0,0 0-7 16,0 0-1-16,0 0 0 0,5-15-35 0,-5 15-7 15,0 0-2-15,0 0 0 0,0 0 3 0,0 0 0 16,0 0 0-16,0 0 0 0,0 0-15 0,0 0-2 15,0 0-1-15,0 0 0 0,0 15 19 0,0 5 3 16,6-10 1-16,-6 11 0 0,0 9 6 0,6 5 2 16,-6 1 0-16,0 4 0 0,0 6-26 0,-6-6-5 15,-5 11-1-15,-7 0 0 0,7-6 12 0,-12 6 3 0,-5 0 0 16,-1 4 0-16,1-4-39 0,5 0 0 0,-5-6 0 0,5 1 0 16,0-6 0-16,6 1 0 0,0-6 0 0,5 1 0 31,1-11-24-31,0 0-8 0,11-10-3 0,-6 1 0 15,0-1-137-15,6-15-28 0,0 0-6 0,0 0-1 0</inkml:trace>
  <inkml:trace contextRef="#ctx0" brushRef="#br0" timeOffset="84611.2631">26302 7607 1839 0,'0'0'81'0,"0"-10"18"0,0 0-79 0,0 0-20 16,0 0 0-16,5 0 0 0,-5 10 115 0,6-6 19 15,-6 6 4-15,0 0 1 0,6-5-54 0,5 0-10 16,6 0-3-16,0 0 0 0,1 5-31 0,4-5-6 16,7 5-2-16,5 0 0 0,0 0-33 0,6 0 0 15,6-15 0-15,-1 10 0 0,1 0-13 0,5 0-3 16,0-5-1-16,1 5 0 0,5 0 1 0,-6 5 1 15,-11-6 0-15,0 6 0 16,-12-5-78-16,1 5-16 0,-7 0-3 0,-4 0-1 16,-7-5-43-16,0 5-9 0,1-5-2 0</inkml:trace>
  <inkml:trace contextRef="#ctx0" brushRef="#br0" timeOffset="84911.4459">26587 7658 1796 0,'0'0'40'0,"0"0"8"0,0 0 1 0,0 0 1 15,-12 0-40-15,1 0-10 0,11 0 0 0,-12 10 0 0,1 0 77 0,0 5 14 16,-6 6 2-16,5-1 1 0,1 10 3 0,-6 6 1 15,0-1 0-15,-1 11 0 0,1-1-21 0,0 6-4 16,-5 5-1-16,-1-1 0 0,0-4-38 0,6 5-8 16,5-1-2-16,-10 1 0 0,5-5-24 0,-6-1 0 15,0 1 0-15,0 0 0 16,0-11-44-16,1-4-15 0,-7-1-2 0,12-10-1 16,0 1-151-16,0-11-31 0,5 0-5 0</inkml:trace>
  <inkml:trace contextRef="#ctx0" brushRef="#br0" timeOffset="116058.1844">29077 7714 759 0,'0'0'33'0,"0"0"8"0,0 0-33 0,0 0-8 0,0 0 0 0,0 0 0 16,0 0 102-16,0 0 18 0,0 0 4 0,0 0 1 15,0 0-5-15,-6-16 0 0,6 16-1 0,0-15 0 16,0 10-41-16,0-5-8 0,0 0-2 0,0 10 0 15,0 0-38-15,0 0-8 0,0 0-2 0,0 0 0 16,0 0 0-16,0 0 0 0,0 0 0 0,0 0 0 16,0 0-20-16,0 0 0 0,0 0 0 0,0 0 0 15,0 0 8-15,0 0 1 0,0 0 0 0,0 0 0 16,0 0 6-16,0 0 1 0,11 0 0 0,6 5 0 0,-5-5 19 0,5 5 4 16,0-5 1-16,6 0 0 0,-6 0-20 0,11-5-4 15,-5 0-1-15,11 0 0 0,0-5 2 0,-5 5 1 16,5-1 0-16,6-4 0 0,6 5-7 0,-7 0-2 15,7-5 0-15,-6 5 0 0,-6 5-9 0,6-5 0 16,-11 0 9-16,5 0-9 0,0 5 17 0,-6 0-1 16,-5-5 0-16,6 5 0 0,-12-5-16 0,6 5 8 15,-6 0-8-15,-6-5 0 0,6 5 0 0,-5-5 0 16,5 0 0-16,-17 5 0 16,11-11-31-16,-5 6-13 0,-6 5-2 0,0 0-1 15,0 0-79-15,11-5-16 0,-5-5-3 0,-6 10-739 0</inkml:trace>
  <inkml:trace contextRef="#ctx0" brushRef="#br0" timeOffset="116492.1676">29812 7070 345 0,'5'-25'15'0,"-5"15"4"16,6-5-19-16,0 5 0 0,-6-1 0 0,0 1 0 16,0-5 240-16,0 5 44 0,5-5 8 0,1 0 3 15,0 5-182-15,-1-1-36 0,-5 1-7 0,0 10-2 0,6-10-22 0,6 0-5 16,-7 0-1-16,-5 10 0 0,0 0-23 0,0 0-5 15,0 0 0-15,0 0-1 0,0 0 33 0,0 0 8 16,0 0 0-16,0 0 1 0,0 0-23 0,0 0-5 16,0 0-1-16,0 0 0 0,0 0 23 0,-5 10 4 15,-7 0 1-15,1 5 0 0,-6 1-26 0,0 9-5 16,-6 0-1-16,-6 6 0 0,6 4 15 0,1 6 2 16,-12 4 1-16,-1 11 0 0,-5 0-26 0,6 4-4 15,0 6-8-15,0 5 11 0,5 0 1 0,1 0 1 16,5-5 0-16,-5 5 0 0,-1-6 1 0,6-4 0 15,-5 0 0-15,-1-5 0 0,7-1-14 0,-1-4-8 16,0 5 8-16,-5-6-13 16,5-4-86-16,0-1-17 0,0-9-3 0,0 4-917 0</inkml:trace>
  <inkml:trace contextRef="#ctx0" brushRef="#br0" timeOffset="117002.643">30421 7952 1440 0,'29'-21'128'0,"-12"11"-103"0,6 0-25 0,-1 0 0 16,-5-5 84-16,6 5 11 0,0-1 2 0,0 6 1 0,-12-5-21 0,1 5-4 15,-12 5-1-15,0 0 0 0,0 0-4 0,0 0 0 16,0 0-1-16,0 0 0 0,0 0-11 0,0 0-1 15,0 0-1-15,0 0 0 0,0 0-30 0,-6 10-7 16,-5 6-1-16,-7-1 0 0,7 0 0 0,-6 0 0 16,0 5 0-16,0 1 0 0,-6-1 11 0,0 5 1 15,0 0 1-15,-5 1 0 0,5-1-29 0,-5 0 0 16,5-4 0-16,6 4-10 0,-6 0 10 0,6-4 9 16,0-1-1-16,5 0-8 0,1 10 14 0,5-9-4 15,-5-11-1-15,5 5 0 0,6 0-9 0,0 0-11 16,6-4 3-16,-6 4 0 0,6-5 8 0,5 0 9 15,-11-10-1-15,17 5-8 0,0 0 0 0,0 0 0 16,6-10 0-16,6 5 0 0,-7-10 0 0,7 5 0 16,5-5 0-16,-5-5 0 0,5 5 0 0,-12-11 0 15,7 1 0-15,-1 0-9 0,1-6 9 0,5 1 8 0,-11-5-8 16,11-6 11-16,-5 6-11 0,-1 0 0 0,1-6 0 16,-7 1 8-16,1-1-8 0,-11 6 0 0,-1-1 0 0,0 6 8 15,-5 0-8-15,-6-1 0 0,0 6 0 0,-6 5 0 16,-5-5 0-16,5 5 0 0,-11-1 0 0,0 1 0 15,0 5 0-15,-6 5 0 0,6 5 0 0,0 0 0 16,-6 0 0-16,6 0 0 0,0 10 0 0,6 0-11 16,-1 5-135-16,-5 6-27 0,0-6-6 15,6 5-1-15</inkml:trace>
  <inkml:trace contextRef="#ctx0" brushRef="#br0" timeOffset="118888.2138">4724 11760 1458 0,'-22'-10'64'0,"22"4"14"15,-12 6-62-15,6-5-16 0,-5 0 0 0,5 5 0 16,6 0 64-16,0 0 11 0,0 0 1 0,0 0 1 15,0 0-31-15,0 0-6 0,0 0-2 0,0 0 0 0,0 0-30 0,17-5-8 16,1 0 0-16,4-5 0 0,-5 0 0 0,6-5 0 16,11 0 0-16,-11-6 0 0,6-4 0 0,-1 0 8 15,12-11-8-15,-11 6 0 0,16-6 20 0,-5 1-1 16,-11-6 0-16,5 6 0 0,0-6 1 0,-6 1 0 16,-11-1 0-16,1 6 0 0,-1-6-20 0,-12 6 0 15,7-5 0-15,-12 9 0 0,-12 1 0 0,12 4 10 16,0 1 0-16,-5 0 0 0,-7-1-10 0,1 6 12 15,-1 0-12-15,7 0 12 0,-12 5-12 0,0-1 0 16,-1 6 0-16,13 0 0 0,-18 5 0 0,12 5 0 16,-12 5 0-16,6 0 0 0,-6 0 0 0,0 10 0 15,-5 6 0-15,-1-1 0 0,1 0 0 0,5 5 0 16,0 1 0-16,6 4 0 0,-6 6-9 0,6 4 9 16,0 1 0-16,11 4 0 0,6 6 0 0,-11 5 0 15,11-1 0-15,11 6 9 0,6 5 8 0,6 0 2 0,-6 5 0 16,6 0 0-16,0-1 10 0,-6 1 3 0,6 0 0 0,-6-5 0 15,0-5 0-15,-11 0 1 0,5-11 0 0,6 6 0 16,-17-11-33-16,0 1 0 0,0 0 0 0,0-1 0 16,-17 1 0-16,6-6 0 0,5 1 8 0,-17-1-8 15,6 6-147 1,0-11-33-16,0-9-6 0</inkml:trace>
  <inkml:trace contextRef="#ctx0" brushRef="#br0" timeOffset="119123.0056">4667 12094 1285 0,'-22'-15'56'0,"22"15"13"0,-12-10-55 15,6 10-14-15,-5-11 0 0,0 6 0 0,-6 0 16 0,0 0 1 16,-1 5 0-16,1-5 0 0,0 5 10 0,6 0 1 16,-6 0 1-16,0 0 0 0,17 0 22 0,0 0 4 15,0 0 1-15,0 0 0 0,0 0-7 0,0 0-1 16,0 0 0-16,22-5 0 0,13 0-9 0,5 5-3 15,-6-5 0-15,6 0 0 0,-1 0-9 0,1 0-3 16,0 0 0-16,0 10 0 16,-6-5-47-16,6 0-9 0,-11 0-3 0,-1 0-549 15,1 0-109-15</inkml:trace>
  <inkml:trace contextRef="#ctx0" brushRef="#br0" timeOffset="119322.4267">5807 11694 1098 0,'0'0'48'0,"0"0"11"0,0 0-47 0,0 0-12 0,0 0 0 0,0 0 0 16,0 0 104-16,0 0 20 0,0 0 3 0,0 0 1 16,0 0-33-16,0 0-7 0,0 0 0 0,0 0-1 15,0 0-32-15,0 0-7 0,0 10 0 0,-11 10-1 16,11 6-23-16,0-1-4 0,0 0 0 0,-6 6-1 16,-6 9-19-16,7-4-14 0,-1-1 2 0,0 0 1 15,1-4-29-15,-1-6-7 16,6 0-1-16,0-4 0 0,0-6-111 0,0-15-22 0</inkml:trace>
  <inkml:trace contextRef="#ctx0" brushRef="#br0" timeOffset="119721.8755">5699 11344 979 0,'0'0'43'0,"0"0"9"0,0-15-41 0,0 10-11 16,0-5 0-16,0 10 0 0,0 0 93 0,0 0 17 16,0 0 3-16,0 0 1 0,11-10-62 0,-11 0-12 15,6-5-2-15,-1 10-1 16,-5 5-50-16,12-6-11 0,5 1-1 0,-6-5-1 15,-5 5-25-15,5 0-5 0,-11 5 0 0,12-10-1 0,5 5 37 0,-11 0 7 0,-6 5 1 0,17-5 1 16,-17-5 21-16,0 10 4 0,0 0 1 0,0 0 0 16,0 0 37-16,0 0 7 0,5-5 1 0,-5 5 1 15,0 0-20-15,0 0-4 0,0 0-1 0,0 0 0 16,0 0-25-16,0 0-11 0,0 0 8 0,0 0-8 16,0 0 0-16,0 0 0 0,0 0 0 0,0 0 0 15,0 0 0-15,0 0 0 0,0 0 0 0,0 0 0 16,0 0 0-16,0 0 0 0,0 0 0 0,0 0 0 15,0 0 0-15,0 0 0 0,0 0 0 0,0 0-712 16</inkml:trace>
  <inkml:trace contextRef="#ctx0" brushRef="#br0" timeOffset="120381.3317">6291 11506 1861 0,'0'0'40'0,"0"0"9"0,0 0 2 0,0 0 2 0,0 0-42 15,0 0-11-15,12 0 0 0,-12 0 0 0,17 0 39 0,-6 6 5 16,12-1 2-16,-6 15 0 0,-6 0-46 0,1 5-10 16,-7 6-2-16,-5 4 0 0,0 6 20 0,-5-1 3 15,-7 1 1-15,1-1 0 0,-6 6-12 0,0-11 0 16,-6 6 0-16,0-1 0 0,6-4 0 0,0-1 10 15,-6-9-10-15,6-1 10 0,0-10 22 0,11 0 5 16,-5-5 1-16,11-10 0 0,0 0-15 0,0 0-3 16,0 0-1-16,11-5 0 0,12-10-8 0,-6-5-2 15,6-10 0-15,0-6 0 0,11-4 9 0,-5-6 2 16,5 0 0-16,0 1 0 0,6-1-4 0,-12 6-1 16,1-6 0-16,-1 11 0 0,1-1 5 0,-6 11 0 15,-1 5 1-15,-5 4 0 0,6 6-9 0,-11 10-1 16,-1 0-1-16,6 10 0 0,0 6-10 0,0 4 0 15,0 5 0-15,0 6 0 0,-11-1 0 0,6 0 0 0,10 1 0 16,-5 4 0-16,-5-4-21 0,5 4 0 0,6 1 0 16,-6-6 0-1,0-5-95-15,-6 1-18 0,12-1-4 0,-17 0-806 0</inkml:trace>
  <inkml:trace contextRef="#ctx0" brushRef="#br0" timeOffset="120837.9514">7892 11669 1209 0,'29'-41'53'16,"-24"21"12"-16,13-1-52 0,4 1-13 0,-5 0 0 0,1 0 0 0,-1 5 93 0,-17-1 16 15,0 6 3-15,0 0 1 0,0 0-31 0,-12 5-6 16,-5 5-2-16,0 0 0 0,6 0-16 0,-6 5-3 16,-18 0-1-16,1 5 0 0,6 0-13 0,-12 11-2 15,6-6-1-15,-1 5 0 0,7 5-23 0,-12 1-5 16,0 4-1-16,12 5 0 0,-1 1-9 0,-5 4 0 15,11 1 0-15,0 4 0 0,6 1 0 0,-5 0 0 16,4-1 0-16,7 1 0 0,5-11-8 0,6 1 8 16,0-11 0-16,0 5 0 0,0-9 0 0,0-1 0 15,6-5 0-15,-6-15 0 0,0 0 0 0,23 0 0 16,5 0 10-16,-11-10-10 0,12-10 26 0,-1-1-2 16,7-14 0-16,-1 0 0 0,0-1 4 0,0-4 1 0,6-11 0 15,-11 5 0-15,-1-4-8 0,-5-6-1 0,0-5-1 16,-6 1 0-16,-12-6-5 0,7 5-1 0,-12-5 0 0,6 0 0 15,-1-5-13-15,-5 0 9 0,0 1-9 0,0 4 8 16,0 5-8-16,6 5 0 0,17-5 0 0,-6 11 0 16,-6 4 0-16,18 11 0 0,-7 4 0 0,1 6 0 15,0 15 0-15,6 10 0 0,-18 10 0 0,0 5 0 16,6 16-10-16,-17 9 10 0,0 6 0 0,-17 15-9 16,0 4 9-16,0 6 0 0,-11 5 0 0,11 5 0 15,-12 0 0-15,6 5 0 0,6 0-9 0,6 1 9 16,11-11-46-1,0 5-5-15,0 0-1 0,11-5 0 0,1-6-162 0,5 1-33 0</inkml:trace>
  <inkml:trace contextRef="#ctx0" brushRef="#br0" timeOffset="121265.903">9921 11613 1677 0,'0'0'36'0,"0"-10"8"0,0 0 2 0,0-6 2 0,0 6-38 0,5 0-10 0,-5 0 0 0,0 10 0 15,0 0 80-15,0 0 13 0,0 0 3 0,0 0 1 16,0 0-58-16,0 0-12 0,0 15-3 0,-5 5 0 15,5 11-12-15,0-1-4 0,0 6 0 0,-12-1 0 16,1 6 20-16,11-6 3 0,-6 0 1 0,6 1 0 16,0-6-32-16,0 6 0 0,0-11 0 0,6 0 0 15,-6 1-130-15,6-11-32 0,-1 0-6 0,-5-15-2 0</inkml:trace>
  <inkml:trace contextRef="#ctx0" brushRef="#br0" timeOffset="121408.9865">10365 10757 2253 0,'0'0'49'0,"-17"-10"11"0,6 5 1 0,-1 5 3 0,1 0-51 0,-6 5-13 16,5 0 0-16,1 0-665 16,5 10-136-16</inkml:trace>
  <inkml:trace contextRef="#ctx0" brushRef="#br0" timeOffset="121673.8153">10696 10625 1324 0,'28'-35'118'0,"-11"15"-94"0,-5-6-24 0,10-4 0 15,1 0 0-15,0-1 0 0,-6 6 0 0,0 5 0 16,0-1 79-16,0 11 17 0,-5 5 4 0,-12 5 1 15,0 0-29-15,5 20-7 0,1 11-1 0,-6 4 0 16,-6 11 0-16,-5 4-1 0,-6 1 0 0,0 15 0 16,5 5 26-16,-16 5 6 0,5 5 1 0,0 0 0 15,6 0-60-15,-6 0-11 0,1-5-2 0,10 0-1 0,-5-5-22 16,0 0 0-16,6-1 0 0,-1-9 8 0,1-5-18 16,5 0-3-16,1-6-1 0,-1-4-738 15,-6-6-148-15</inkml:trace>
  <inkml:trace contextRef="#ctx0" brushRef="#br0" timeOffset="121862.4682">10411 11547 1645 0,'0'0'72'0,"0"0"16"0,0-10-70 0,5 0-18 16,1 0 0-16,5-1 0 0,18 1 65 0,-12 0 10 15,12 0 1-15,-1-5 1 0,12 5-48 0,6 0-9 16,5-1-3-16,0 6 0 16,-5-5-101-16,-1 10-21 0</inkml:trace>
  <inkml:trace contextRef="#ctx0" brushRef="#br0" timeOffset="122347.2864">11676 11294 1501 0,'-12'-26'66'0,"12"21"14"0,0-10-64 0,-11 5-16 15,11-5 0-15,0 0 0 0,0-1 88 0,0 1 15 16,11 5 2-16,-11 0 1 0,0 10-62 0,0 0-13 15,0 0-3-15,-11 0 0 0,-6 10-28 0,0 5 0 16,-6 1-13-16,0-1 4 0,0 5 9 0,0 5 0 16,-5-4 0-16,5 4-8 0,6 0 59 0,6 1 12 15,-1-1 2-15,7 0 1 16,5-5-88-16,5 1-18 0,1-1-3 0,11 5-1 0,0-4 52 0,6 4 9 0,0-5 3 16,-6 10 0-16,0 1 17 0,0-1 4 0,0 1 1 0,-11-1 0 15,-6 5-7-15,-6 1-2 0,-5-1 0 0,-1 6 0 16,-16 4 0-16,-1-4 0 0,-11-1 0 0,-5 6 0 15,5-5-108 1,0-6-21-16,0 0-5 0,-5 1-903 0</inkml:trace>
  <inkml:trace contextRef="#ctx0" brushRef="#br0" timeOffset="129078.2622">14878 10975 172 0,'0'0'16'0,"0"0"-16"0,0 0 0 0,0-10 0 16,-6-1 164-16,0 1 31 0,1 5 5 0,5-5 2 16,11-5-74-16,-5 5-16 0,-12-10-2 0,-11 4-1 15,6 11-10-15,-1-5-3 0,6 5 0 0,-5 0 0 16,-17 5-44-16,10 0-10 0,7 0-2 0,-6 0 0 0,-11 10-11 15,-1 5-2-15,1-4-1 0,-7 4 0 0,-5 5 11 0,-5 5 3 16,-1 6 0-16,1 4 0 0,-7 1 9 0,1-1 3 16,0 6 0-16,0-1 0 0,-1 6-13 0,7-6-3 15,5 6 0-15,0-6 0 0,0-4-15 0,6 4-3 16,11 1-1-16,6-6 0 0,6 1-17 0,5-1 10 16,0 6-10-16,12-6 8 0,0 0-8 0,5 1-9 15,12-6 9-15,0 6-13 16,-1-6-30-16,7 0-5 0,5-4-2 0,0-6-627 15,6 0-126-15</inkml:trace>
  <inkml:trace contextRef="#ctx0" brushRef="#br0" timeOffset="129412.5678">15231 11243 1094 0,'0'0'97'0,"0"0"-77"0,0 0-20 0,-6 0 0 16,-16 5 134-16,4 0 23 0,7 10 5 0,-6-4 1 15,-6 9-59-15,-5 0-12 0,-1 5-3 0,6 6 0 16,1-1-50-16,-7 6-11 0,-16-1-1 0,16 6-1 16,18-6-17-16,-6 6-9 0,-12-11 10 0,6 0-10 15,12 6 0-15,-1-6 0 0,1-10 0 0,0 1 0 16,-6-6 0-16,17-5 0 0,11 0 0 0,-5 0 0 16,-6-10 0-16,11 0 0 0,12-10 0 0,0 5 0 15,-1-5 9-15,-4-5-9 0,4-6 8 0,13 1-8 16,4-5 8-16,-4-5-8 0,-18 4 0 0,0-9 8 15,11 4-8-15,-5 1 0 0,-12 0 0 0,-5-1 0 0,6 1 27 16,-12-6 9-16,5 6 3 0,-5 0 0 0,-23-1-16 0,12 6-3 16,11 5-1-16,-6 4 0 0,-16 1-5 0,10 10-1 15,1-5 0-15,-1 10 0 0,1 5-13 0,-6 5 0 16,-17 5-12-16,11 11 12 16,17-1-127-16,-11 11-18 0,-11-1-4 0</inkml:trace>
  <inkml:trace contextRef="#ctx0" brushRef="#br0" timeOffset="129768.6675">15584 11289 1515 0,'34'-15'67'0,"-22"9"14"0,-12 6-65 0,0 0-16 0,0 0 0 0,6-5 0 16,11 0 116-16,-17 5 20 0,0 0 4 0,0 0 1 15,11 10-83-15,0 1-17 0,-11 4-3 0,0 10-1 16,-5-5-37-16,5 6 0 0,5-1 0 0,-10 5 0 16,-12 6 0-16,11-6 0 0,12 1 0 0,-6 4 0 15,-17 0 0-15,5-9-8 0,6-1 8 0,1-5 0 16,5 6 28-16,-12-1 10 0,1-5 2 0,0-5 1 16,16 6-7-16,-10-11-2 0,-1-5 0 0,6-5 0 15,0 0-5-15,0 0-2 0,-12 10 0 0,7 0 0 16,-7-5-16-16,12-5-9 0,0 0 10 0,0 0-10 15,-11-10 19-15,5 0-3 0,12-5 0 0,0 0 0 16,-6-6-1-16,0 6-1 0,0-10 0 0,11 5 0 0,6-6-14 0,-5-4 0 16,-7 5 8-16,7-1-8 0,5-4-14 0,0 5-6 15,-17 4 0-15,6-4-744 16,5 10-149-16</inkml:trace>
  <inkml:trace contextRef="#ctx0" brushRef="#br0" timeOffset="130108.1389">16080 11425 2113 0,'-34'-20'46'0,"34"15"10"0,0-10 1 0,0 5 3 0,-12 0-48 0,7 5-12 16,5 5 0-16,0 0 0 0,0 0 50 0,0 0 7 16,0 0 2-16,17 10 0 0,6 0-48 0,-6 0-11 0,-6 5 0 0,-5-5 0 15,11 5 0-15,-6 6 0 0,-5-1 0 16,-6 0 0-16,-6 1 0 0,1-1 0 0,16 0 0 0,-17 0 0 15,-5 1 14-15,5-1 3 0,6-5 1 0,0 0 0 16,-11 11 14-16,5-6 4 0,0-5 0 0,6 0 0 16,-5 0-36-16,5-5 0 0,-6 1 0 0,6-11 0 15,0 0 0-15,0 0 0 0,0 0 0 0,0 0 0 16,0 0 10-16,11-5-10 0,-5-11 8 0,0 1-8 16,-1-5 26-16,7 0 0 0,5-6 0 0,-11 1 0 15,-6-5 2-15,5-1 1 0,7 1 0 0,-1-1 0 16,1-4-17-16,-1 5-3 0,0-6-1 0,1 6 0 15,11-1-8-15,-6 1 0 0,-6 0 0 0,6 9-11 16,6 1-102-16,0 0-21 0,-1 10-4 0,7 0-942 16</inkml:trace>
  <inkml:trace contextRef="#ctx0" brushRef="#br0" timeOffset="130410.8036">16935 11486 921 0,'45'-15'40'0,"-28"10"10"0,0-5-40 0,6 5-10 16,-6-5 0-16,6-1 0 0,-6 6 101 0,0-5 19 15,-5 0 3-15,-1 0 1 0,-5 5-28 0,-1-10-6 16,1 5-1-16,6-6 0 0,-12 6 0 0,5-5 0 16,1-5 0-16,-6 5 0 0,6 0-34 0,-6-1-7 15,0 6-2-15,0-5 0 0,0 0-18 0,-6 5-3 16,0 0-1-16,-5 4 0 0,-6 1-4 0,0 10-2 0,-6 1 0 0,0 4 0 15,-5 0 10-15,-12 5 1 0,-6 5 1 0,6 11 0 16,6 4 3-16,-6 1 1 0,-11-1 0 0,11 5 0 16,0 6-20-16,17-5-4 0,1 4-1 0,-1-4 0 15,-6-6-9-15,12-4 0 0,23-1 0 0,-6 0 0 16,11-4-108 0,1-6-18-16,5-5-3 0,11-5-888 0</inkml:trace>
  <inkml:trace contextRef="#ctx0" brushRef="#br0" timeOffset="130711.0996">17675 11162 1407 0,'-34'0'62'0,"34"0"14"0,-23 5-61 0,1-5-15 16,-1 10 0-16,0-5 0 0,6-5 115 0,0 5 20 15,-6 0 4-15,6 1 1 0,17-6-30 0,0 0-6 16,-17 0 0-16,17 0-1 0,0 0-72 0,-17 5-15 16,17-5-2-16,-12 10-1 0,1 0-13 0,0-5 0 15,11-5 8-15,-12 15-8 0,1-10 0 0,11-5 0 16,-12 10 0-16,7 6 0 0,-1-6 0 0,0 5 0 16,1-5 0-16,-1 5 0 0,6-15 0 0,0 10 8 15,0-10-8-15,6 10 0 0,-1 6 8 0,-5-6-8 16,0-10 0-16,12 10 9 15,-7 0-73-15,1 0-16 0,5-5-2 0,-11-5-883 0</inkml:trace>
  <inkml:trace contextRef="#ctx0" brushRef="#br0" timeOffset="131118.9757">17596 11243 691 0,'0'0'61'0,"0"0"-49"16,0 0-12-16,0 0 0 0,0 0 69 0,0 0 11 15,0 0 3-15,0-10 0 0,0 0-15 0,-6 5-4 16,6 5 0-16,0-10 0 0,-6 5-1 0,0 0-1 15,6 5 0-15,-11 0 0 0,5-6 29 0,-5 6 5 0,-6 0 2 16,6 6 0-16,-1-6-28 0,6 5-6 16,6-5 0-16,-11 5-1 0,-6 5-31 0,6-5-5 15,-7 5-2-15,1 0 0 0,0 0 11 0,-11 5 1 16,11 6 1-16,-6-6 0 0,0 10-9 0,0-5-1 16,-5 6-1-16,11-1 0 0,0 5 7 0,5-4 2 15,-5 9 0-15,11-4 0 0,-5-1-8 0,11 0 0 16,0 1-1-16,0-1 0 0,6 1-16 0,-1-6-3 0,7 0-8 15,-1-5 12-15,6 1-24 0,12-6-4 0,-1 0-2 16,1-10 0 0,5-5-201-16,6-5-40 0,34-25-8 0,-6 4-590 0</inkml:trace>
  <inkml:trace contextRef="#ctx0" brushRef="#br0" timeOffset="131343.6108">18154 11051 1555 0,'-11'-10'138'16,"-1"5"-110"-16,-5-1-28 0,6 6 0 16,-6-5 100-16,5 0 16 0,1 5 2 0,5-5 1 0,6 5-58 0,0 0-11 15,0 0-2-15,0 0-1 0,0 0-34 0,23 0-13 16,-6-10 11-16,17 5-11 0,0 0 24 0,6-5 0 16,0 0-1-16,6 0 0 0,5-1-23 0,0 6 0 15,6-5 0-15,6 0 8 0,0-5-8 0,-6 0 0 16,-6 0-8-16,0-1 8 15,-5 6-44-15,-6 0-3 0,-12 5-1 0,1 0-588 16,-7 0-117-16</inkml:trace>
  <inkml:trace contextRef="#ctx0" brushRef="#br0" timeOffset="131620.477">18593 10413 1220 0,'-6'-26'54'0,"0"21"11"0,6 5-52 0,0-10-13 0,-11-5 0 0,11 5 0 16,0 5 86-16,0-5 14 0,0-6 4 0,0 16 0 15,0 0-7-15,0 0-1 0,0 0 0 0,0 0 0 16,0 0-6-16,0 0-2 0,0 21 0 0,0 4 0 16,-6 0-19-16,6 11-4 15,0 4-1-15,-6 6 0 0,1 4 7 0,-1 6 1 0,-5 0 0 0,-1 10 0 16,1 5-13-16,-6-6-3 0,-6 11 0 0,6 0 0 15,-12-5-47-15,12 0-9 0,-5 0 0 0,-1-5 0 16,-6 0-29-16,6-6-1 0,1 6 0 0,5-5 0 16,-6-5-113-16,11-6-22 0,7-4-5 0</inkml:trace>
  <inkml:trace contextRef="#ctx0" brushRef="#br0" timeOffset="132370.1888">21105 10296 1094 0,'6'-30'48'0,"-6"15"11"16,0-11-47-16,0 1-12 0,0 0 0 0,0-6 0 0,0 11 157 0,0-5 30 15,0 4 5-15,6 6 2 0,-6 5-74 0,0 10-16 16,0-15-2-16,0 15-1 0,0 0-43 0,0 0-9 16,0 0-1-16,0 0-1 0,0 0-2 0,0 0 0 0,0 0 0 0,-6 5 0 15,0 15-26-15,1 0-6 0,-1 1-1 0,0 4 0 16,-5 10 7-16,0 1 1 0,5 10 0 0,-6-1 0 16,-5 1 8-16,6-1 3 0,0 1 0 0,-1 4 0 15,1 6-31-15,-6-5 8 0,5 5-8 0,1 4 0 16,-6-4 0-16,5 5 0 0,-5-11 0 0,6 11 0 15,-6-5 0-15,5 0 0 0,-5-6 0 0,6 1 0 16,5-11-18-16,-5 6-6 0,-6-6-2 0,5-4 0 16,1-1-109-16,0 1-21 0,-7-11-5 0</inkml:trace>
  <inkml:trace contextRef="#ctx0" brushRef="#br0" timeOffset="132722.2049">21624 10904 1324 0,'0'-10'59'0,"0"10"12"0,0 0-57 0,0 0-14 15,0-5 0-15,0 5 0 0,0 0 223 0,0 0 41 16,-12 20 9-16,1 5 2 0,0 1-207 0,-1 4-40 16,-5 5-9-16,-6 1-2 0,1 4-17 0,5 1 0 15,-6-6 0-15,6 6 0 0,0-6 0 0,-6-4 0 16,11-1 0-16,1 0 0 0,0-9 0 0,5-1 0 15,0 0 0-15,6-5 0 0,0-15 0 0,6 10 0 16,-6-10 0-16,17 6 0 0,6-1 0 0,0-5 0 0,5-5 0 0,-5-6 0 16,11-4 0-16,-5-5 0 0,-1 5 0 15,6-5 0-15,-5-6 0 0,-1-4 16 0,-5-1-1 16,0-9-1-16,-6 4 5 0,-6-9 1 0,1-6 0 0,-7 6 0 16,-5 4-10-16,0 1-2 0,-5-11 0 0,-7 16 0 15,7 4-8-15,-7 6 8 0,1 0-8 0,-1 9 8 16,1 1-8-16,0 10 0 0,-1 0 0 0,1 5-11 15,-6 5-196-15,5 0-39 0,-22 10-8 16,6 6-2-16</inkml:trace>
  <inkml:trace contextRef="#ctx0" brushRef="#br0" timeOffset="133029.1875">22672 10813 806 0,'17'-26'36'0,"0"16"7"0,6-10-35 0,0 0-8 15,0 5 0-15,0-1 0 0,-1-4 177 0,-4 0 34 16,-7 10 6-16,6 0 2 0,-11-1-80 0,-6 1-16 16,5 0-3-16,-5 10-1 0,-11-5-19 0,0 5-3 15,-12-5-1-15,0 5 0 0,6 5-24 0,-6 0-6 16,-11 5-1-16,0 11 0 0,-12 4-21 0,6 5-4 15,-11 6 0-15,5-1-1 0,-5 6-26 0,6-1-5 16,-7 11 0-16,1-1-8 0,0-4 12 0,11 0-12 0,0-1 12 16,6-4-12-16,5-1 0 0,6 1 0 0,6-11-15 15,6 6 5-15,0-6-1 0,5 5 0 0,6-4 0 0,11-1 0 32,1-5-189-32,5 1-39 0</inkml:trace>
  <inkml:trace contextRef="#ctx0" brushRef="#br0" timeOffset="133414.4556">23345 11086 1645 0,'11'-30'72'0,"-5"20"16"16,-1-6-70-16,7 6-18 0,-1-5 0 0,-5 0 0 0,5 0 88 0,-5 0 15 16,5-1 2-16,-5 1 1 0,0 5-52 0,-6 10-10 15,0 0-3-15,0 0 0 0,0 0-5 0,0 0-2 16,0 0 0-16,0 0 0 0,-6-5 0 0,-11 5 0 15,0 0 0-15,-6 0 0 0,-5 5 7 0,5 5 2 16,-6 0 0-16,1 5 0 0,-1 1-28 0,7 4-6 16,-7 5-1-16,12 1 0 0,0-1-8 0,0 0 0 15,5 1 0-15,1-1 0 0,5 0 0 0,1-5 0 16,5-4 0-16,5-1 0 0,7 0 0 0,-1-5 0 16,-11-10 0-16,17 0 0 0,0 0 0 0,0-10 0 15,0-5 0-15,6 0 8 0,-6-6-8 0,-5 1 0 16,-1-5 0-16,6-6 0 0,-11 1 8 0,5 0-8 15,1-1 0-15,-1 1 8 0,-5-11 6 0,5 6 1 16,-5 5 0-16,5 4 0 0,-5 6 1 0,5 5 1 16,-5 5 0-16,-6 10 0 0,11 0-9 0,-5 5-8 15,0 10 12-15,0 0-12 0,5 10 0 0,-5 1 0 0,-1 9-12 16,1 6 3 0,0-1-49-16,11 6-10 0,-6-1-1 0,1-4-699 0,5-1-139 0</inkml:trace>
  <inkml:trace contextRef="#ctx0" brushRef="#br0" timeOffset="133668.0442">24120 10661 1324 0,'0'0'59'0,"-12"0"12"0,6 0-57 0,6 0-14 16,0 0 0-16,0 0 0 0,0 0 210 0,0 0 39 15,18-10 8-15,10 0 2 0,6-1-150 0,12 1-29 16,5-5-7-16,17 0-1 16,1-5-72-16,5 4-28 0,0-4 0 0,11 0 1 0,-5-5 27 0,-6 4 0 15,0 6 0-15,-5-5 0 0,-7 0 10 0,-5 4 7 16,-5 1 2-16,-13 5 0 16,-4 0-212-16,-7 5-43 0,1-5-8 0,-18 5-1 0</inkml:trace>
  <inkml:trace contextRef="#ctx0" brushRef="#br0" timeOffset="133924.3607">24849 9754 979 0,'0'0'87'0,"-6"-10"-70"0,6 10-17 0,0-5 0 15,0 5 129-15,0 0 23 0,0 0 4 0,0 0 0 16,0 0-11-16,0 0-2 0,0 0-1 0,0 15 0 15,0 1-40-15,0 9-8 0,-6 0-2 0,-5 11 0 16,5 4-24-16,-5 1-4 0,-6 4-2 0,0 11 0 16,0 0-7-16,-6-1-2 0,0 6 0 0,-5 5 0 15,-1 0-25-15,6 0-4 0,6-6-2 0,-6 11 0 16,-5-5-22-16,11 0 0 0,-6-5 0 0,12 10 0 16,-6-6-76-16,5-4-19 0,1-5-4 0,5 0-694 15,-5-16-139-15</inkml:trace>
  <inkml:trace contextRef="#ctx0" brushRef="#br0" timeOffset="134128.1263">25515 10757 1958 0,'0'0'87'0,"0"0"17"0,0 0-83 0,0 0-21 15,0 0 0-15,-5 10 0 0,5 5 107 0,-6 6 17 16,-5-1 3-16,5 0 1 0,-5 5-52 0,-1 1-9 15,-5-1-3-15,0 5 0 0,6 6-51 0,-1-1-13 16,7 1 0-16,-7-1 0 0,6 1-10 0,-5-11-5 16,5-5-1-16,6 6 0 15,-11-6-179-15,11-5-36 0</inkml:trace>
  <inkml:trace contextRef="#ctx0" brushRef="#br0" timeOffset="134263.3459">25846 10352 1958 0,'-6'-31'174'0,"6"16"-139"0,0-5-35 0,-5 0 0 16,5 0 91-16,0 9 11 0,0-4 2 0,0 15 1 16,0 0-133-16,0 0-28 0,0 0-4 0</inkml:trace>
  <inkml:trace contextRef="#ctx0" brushRef="#br0" timeOffset="134673.1808">26581 10656 1090 0,'40'-15'48'0,"-40"15"11"0,0 0-47 0,0 0-12 16,11 0 0-16,-11 0 0 0,0 0 128 0,0 0 24 16,0 0 5-16,-5 5 1 0,-7 5-9 0,-5 0-1 15,-6 0-1-15,-11 5 0 0,6 5-67 0,-1 6-12 16,-11 4-4-16,6 0 0 0,6 1 0 0,-1-6 0 15,12 1 0-15,-6 4 0 0,0 5-40 0,12-9-9 16,5 4-2-16,1 0 0 0,-1 1-13 0,6-6-18 16,0-5 4-16,11 1 1 0,1-6 22 0,5 0 5 0,0-5 1 0,6 0 0 15,11-5-24-15,6-5-5 16,-12 0-1-16,12-5 0 0,-6-5 15 0,0 5 0 0,-5 0 0 16,-1-5 0-16,-10 0 16 0,-1-5 5 0,0 4 2 15,-6 1 0-15,-5-5-23 0,5 5 8 0,1-5-8 0,-7-5 0 16,1-1 18-16,-6-4-1 0,0 0 0 0,0-1 0 15,0 6 4-15,-6-5 1 0,1-6 0 0,-1 1 0 16,0 0-22-16,0 4 0 0,1 1 0 0,-1 0 0 16,-5-1 20-16,-1 6-1 0,1 0 0 0,-12 0 0 15,0 15-35-15,1-1-8 0,-1 1 0 0,-6 16-1 16,-16-1-27-16,5 15-6 0,6 5-1 16,-1 6 0-16,-4-1-167 0,4 6-34 0,-50 45-6 15,28-15-2-15</inkml:trace>
  <inkml:trace contextRef="#ctx0" brushRef="#br0" timeOffset="135063.7621">27333 10534 2163 0,'0'0'48'0,"0"0"9"0,11-5 3 0,-11 5 0 0,0 0-48 0,12 5-12 16,5 5 0-16,6 5 0 0,-6 6 60 0,6 4 8 15,-1 11 3-15,1-1 0 0,-6 0-6 0,0-4-1 16,-5-6 0-16,5 11 0 0,0-1-51 0,-6 0-13 16,1-4 0-16,-7 4 0 0,-5-9 54 0,6 4 8 15,-6-5 2-15,6-4 0 0,-6-21-52 0,0 0-12 0,0 0 0 0,0 0 0 16,0 0 54-16,0 0 8 0,0 0 2 0,-12-11 0 16,7-9-52-16,-1 0-12 0,6-5 0 15,6-6 0-15,11 1 0 0,0-6 0 0,0-4 0 0,12-6 0 16,5-4 0-16,11 9 0 0,7-4 0 0,-1 4 0 15,6 1 0-15,0 4 0 0,-6 6 0 0,-5 9 0 16,-12 6 0-16,0 5 0 0,-5 5 0 0,-12 10 0 16,0 0-11-16,-6 5-5 0,0 11 0 0,-5 4-1 15,-6 5 27-15,0 1 6 0,-6 4 0 0,6 6 1 16,-5 4-30-16,5 1-7 0,-6-1 0 0,0 11-1 16,1-5-69-16,5 9-14 0,-6-4-2 15,-5 0-1-15,11-5-119 0,0-6-24 0,0 31-5 16,0-30-666-16</inkml:trace>
  <inkml:trace contextRef="#ctx0" brushRef="#br0" timeOffset="135410.1592">29470 11117 2419 0,'-6'-21'107'0,"6"21"22"0,0 0-103 0,0 0-26 0,0 0 0 0,0 0 0 16,0 0 108-16,0 0 16 0,0 0 3 0,0 0 1 15,0 10-142-15,0 6-28 0,-6 4-6 0,1 0 0 16,-7 0-179-16,1 1-35 0,-29 24-7 16,-6-14-2-16</inkml:trace>
  <inkml:trace contextRef="#ctx0" brushRef="#br0" timeOffset="140937.0883">4975 14150 230 0,'0'0'20'0,"0"0"-20"0,0 0 0 0,0 0 0 16,-11-10 175-16,11-5 30 16,0 4 7-16,0 11 0 0,0-15-84 0,0 5-16 0,-6-10-4 0,6 5-1 15,6 5-16-15,5-1-3 0,-11 1-1 0,0 10 0 16,0 0-39-16,0-10-7 0,6 0-1 0,-6 10-1 16,0 0-11-16,0 0-3 0,0 0 0 0,0 0 0 15,0 0-25-15,0 0 0 0,0 15 0 0,0 0 0 16,0 6 18-16,-6 4 11 0,6 5 3 0,0 1 0 15,0 4-10-15,-11 1-2 0,5 4 0 0,6 1 0 16,-17-1 19-16,11 6 3 0,-5-1 1 0,-6 6 0 0,5-11-6 16,1 6-1-16,5-5 0 0,-5-1 0 0,5-4-7 0,-5-1-1 15,5-5-1-15,0 1 0 0,6-6-27 0,-11 0 0 16,11 1 0-16,-6-6 0 0,6 0 0 0,0-10 0 16,0 6-9-16,0-16 9 15,0 0-112-15,0 0-16 0,0 0-4 0,0 0-517 16,0 0-104-16</inkml:trace>
  <inkml:trace contextRef="#ctx0" brushRef="#br0" timeOffset="141384.0804">4553 14135 1098 0,'-5'-5'24'0,"5"5"4"0,-12 0 2 0,7-5 2 16,-7 5-32-16,1-6 0 0,11 1 0 0,-12 0 0 0,7 0 88 0,5 0 11 16,0-5 2-16,0 0 1 0,0 10-5 0,0-15-1 15,0 5 0-15,0-6 0 0,5 6-24 0,7 0-6 16,-1 5-1-16,1 0 0 0,5 0-35 0,6 5-7 16,-18 0-2-16,24 5 0 0,-7 0-7 0,1-5-2 15,0 5 0-15,6 5 0 0,-1-10-4 0,6 10 0 16,0 1-8-16,-5-1 12 0,5-5 5 0,0 5 1 15,-11-5 0-15,17 0 0 0,-6-5-31 0,-11 0-7 16,5 0 0-16,1 0-1 16,11 0-11-16,-12-5-3 0,1 0 0 0,-12 0 0 15,11 5-34-15,7-5-7 0,-18 0-2 0,5 0-756 0</inkml:trace>
  <inkml:trace contextRef="#ctx0" brushRef="#br0" timeOffset="141898.8512">4702 14950 824 0,'0'0'36'0,"0"0"8"16,0 0-35-16,0 0-9 0,0 0 0 0,0 0 0 0,0 5 51 0,-12-5 8 15,12 0 1-15,-6 0 1 0,-11 5-10 0,6 0-3 16,5 0 0-16,1 0 0 0,-13 0-4 0,18-5-2 16,0 5 0-16,-11 0 0 0,5-5 10 0,6 0 3 15,0 0 0-15,0 0 0 0,0 0-31 0,0 0-7 16,-5 6-1-16,5-6 0 0,0 0 21 0,0 0 4 15,0 0 1-15,0 5 0 0,-12 0-8 0,7 0-2 16,5-5 0-16,0 0 0 0,0 5-22 0,0-5-10 16,0 0 8-16,0 0-8 0,0 0 0 0,0 0 0 15,0 0 0-15,0 0 0 0,0 0 14 0,0 0-2 16,0 0-1-16,0 0 0 0,0 0 19 0,0 0 4 16,0 0 1-16,0 0 0 0,0 0 1 0,0 0 0 15,5-5 0-15,-5 5 0 0,0 0-8 0,0 0-2 16,12-10 0-16,-12 10 0 0,0 0-14 0,0 0-2 15,22 0-1-15,-22 0 0 0,0 0-9 0,18 0 0 0,-18 0 0 0,11 5 0 16,0 0 0-16,6-5 0 0,1 0 0 0,4 0 0 16,1 5 0-16,0-5 0 0,5-5 0 0,12 0 0 15,0 0-12-15,0 0-8 0,17-6-2 0,0 1-655 16,0-5-131-16</inkml:trace>
  <inkml:trace contextRef="#ctx0" brushRef="#br0" timeOffset="142564.157">5864 14454 172 0,'0'0'16'0,"0"0"-16"16,-6-5 0-16,6 5 0 0,-6-10 216 0,6 10 40 0,-5 0 8 0,5 0 1 15,-12 0-105-15,7-11-22 0,-7 6-4 0,12 5-1 16,0 0-54-16,0 0-11 0,0 0-3 0,0 0 0 16,12-10-41-16,-7 5-9 0,-5 5-2 0,17-5 0 15,1 0-13-15,4 0 0 0,-5-5 0 0,1 5 0 16,-1-5 0-16,0-1 0 0,6-4 0 0,-6 0 0 16,-6 10 0-16,0-5 9 0,7-5-9 0,-13-6 8 15,12 6-8-15,-11-5 0 0,5 0 0 0,-11 0 8 16,6-6 20-16,-6 6 3 0,0-5 1 0,0 4 0 15,-6-4-7-15,6 5-1 0,-11-11 0 0,5 6 0 16,-5 0 13-16,0-1 3 0,-1 1 0 0,6 5 0 16,-16 0-40-16,10-1 0 0,-5 1 0 0,0 10 0 15,6-5 0-15,-6 10 0 0,-1 0-11 0,13 5 11 0,-12 0 0 16,5 0 0-16,1 5 0 0,-1 0 0 0,7 0 0 0,-7 5-11 16,7 0 0-16,-7 0 0 0,1 0 19 0,11-10 4 15,0 16 1-15,0-1 0 0,-11 0-23 0,5 0-5 16,6 5-1-16,0 1 0 0,0 4 16 0,0 0 0 15,0 1 0-15,0 9 0 0,-12 0 8 0,7 11 5 16,-1 5 1-16,-5 4 0 0,5 11 14 0,-11 10 2 16,5-5 1-16,1 5 0 0,-6 0 18 0,0 0 4 15,0 0 1-15,11 0 0 0,-11 0-21 0,17-5-4 16,-11 0-1-16,-1-6 0 0,12-4-17 0,0-5-11 16,-11-5 12-16,5-1-12 0,6-14-12 0,0-1-8 15,0-10-3-15,-11 1 0 16,11-11-139-16,-6-5-28 0,6-10-6 0</inkml:trace>
  <inkml:trace contextRef="#ctx0" brushRef="#br0" timeOffset="142781.9993">5522 14752 345 0,'-17'11'15'0,"11"-1"4"0,-11-5-19 0,6 5 0 0,-1-5 0 0,-5 5 0 15,17-5 246-15,-11 0 46 0,-1-5 8 0,12 0 3 16,0 0-159-16,0 0-32 0,0 0-7 0,23 0-1 16,-6-5-11-16,12-5-2 0,-1 0-1 0,12 0 0 15,-11 0-29-15,11 0-5 0,5-1-2 0,-5 1 0 0,6 5-54 16,5 0-18-16,0-5 0 0,0 5-999 16</inkml:trace>
  <inkml:trace contextRef="#ctx0" brushRef="#br0" timeOffset="143435.0536">7904 14464 986 0,'0'0'44'0,"0"-15"8"0,0 5-41 0,-12-1-11 15,1 1 0-15,5 0 0 0,1-5 76 0,-1 0 14 16,6 5 2-16,-12-6 1 0,12 11-20 0,0-10-4 15,0 0-1-15,0 5 0 0,0 10-6 0,0 0-2 16,0 0 0-16,0 0 0 0,0 0-6 0,0 0-2 16,0 0 0-16,12 20 0 0,-12 0-16 0,0 6-3 0,0 4-1 0,-12 6 0 15,-5 4 12-15,6 1 3 0,-18-1 0 0,7 1 0 16,5 4-38-16,-6-4-9 0,6-6 0 0,0-5 0 16,-1 6 0-16,7-11 0 0,11 1-10 0,-11-11 10 15,11 0-161 1,0-15-27-16</inkml:trace>
  <inkml:trace contextRef="#ctx0" brushRef="#br0" timeOffset="143597.3462">8029 13937 1292 0,'-23'-15'57'0,"18"10"12"0,-18-10-55 0,11 5-14 16,-10-1 0-16,4 1 0 0,1 5 81 0,12-5 14 15,-12 5 2-15,11 0 1 0,6 5-72 0,0 0-14 16,0 0-4-16,0 0 0 0</inkml:trace>
  <inkml:trace contextRef="#ctx0" brushRef="#br0" timeOffset="143863.5973">8627 13385 691 0,'52'-50'30'0,"-41"29"7"0,17-4-29 0,-10 0-8 0,4 4 0 0,1 1 0 16,-6 5 202-16,0 0 39 0,-11 10 8 15,-6 5 2-15,0 0-127 0,0 0-24 0,0 20-6 16,-17 10-1-16,0 6-4 0,5 9-1 0,-10 11 0 0,-7 10 0 16,-5 10-12-16,0-5-2 0,0 5-1 0,-6 5 0 15,0 0-18-15,11 0-4 0,1 0-1 0,-12 5 0 16,11 0-28-16,1 0-6 0,0 0 0 0,-1-5-1 15,6-5-15-15,6 0 0 0,-17-5-9 0,17-5 9 16,-12-5-59-16,12-11-5 16,-6 1-2-16,6 0-702 0,-11-11-140 0</inkml:trace>
  <inkml:trace contextRef="#ctx0" brushRef="#br0" timeOffset="144072.089">8097 14520 518 0,'-11'-6'46'0,"11"6"-37"16,-6-15-9-16,1 5 0 0,5-5 310 0,0 5 60 16,11 0 12-16,6-5 2 0,0 4-212 0,17-9-44 15,-11 0-8-15,11 5-1 0,6 5-90 0,0-6-17 16,0 6-4-16,-6-5-1051 0</inkml:trace>
  <inkml:trace contextRef="#ctx0" brushRef="#br0" timeOffset="144432.7256">9340 13993 2120 0,'0'-10'47'16,"-6"-10"9"-16,6 4 3 0,-6 1 0 0,-5 5-47 0,11 0-12 0,-6 0 0 0,0 0 0 16,1 10 52-16,5 0 9 0,0 0 2 0,-17 0 0 0,-1 10-49 0,1 5-14 15,0 5 0-15,-6 6 8 0,-5 9-8 16,-6 0 0-16,0 11 0 0,-12 0 0 0,12-1 0 0,-6 6 0 15,6-6 0-15,5 1 0 0,1-6 0 0,11 6 16 16,5-5-3-16,1-6 0 0,11-5 11 0,0 1 1 16,11-1 1-16,-5 1 0 0,0-6-4 0,5 0-1 15,6 0 0-15,-17-4 0 0,6-1 2 0,5 0 0 16,-22 0 0-16,11 1 0 0,-6-6-15 0,-11 10-8 16,0 1 8-16,-11 9-8 15,-1 0-127-15,-5 1-29 0,-35 30-7 0,-10-11-1 0</inkml:trace>
  <inkml:trace contextRef="#ctx0" brushRef="#br0" timeOffset="145112.4261">12325 13917 1335 0,'0'-30'59'0,"6"19"13"0,0-4-58 0,-1-5-14 0,-5 0 0 0,0-1 0 15,-5-4 104-15,-1 5 19 0,0 0 3 0,-5-1 1 16,-6 1-43-16,5 0-9 0,-5 10-2 0,6 0 0 16,-6 5-36-16,-6 5-7 0,0 0-2 0,0 10 0 15,-5 10 0-15,-6 5 0 0,5 6 0 0,-5-1 0 16,-6 5-17-16,6 6-11 0,-6-1 12 0,6 11-12 16,-12 0 33-16,12 4 0 0,6 11 0 0,-1-5 0 15,1 0-2-15,-1 0-1 0,6 4 0 0,6-4 0 16,-6 0-15-16,18 0-3 0,-7 0-1 0,12-6 0 0,0-4-11 15,6-1 0-15,5-4 0 0,12-5 8 16,-6-1-32-16,12-4-8 0,-1-1 0 0,6-10-704 16,6-10-141-16</inkml:trace>
  <inkml:trace contextRef="#ctx0" brushRef="#br0" timeOffset="145429.3781">12866 14393 518 0,'12'-15'46'0,"-12"0"-37"16,-6-1-9-16,0-4 0 0,6 10 283 0,0 5 54 15,-5-10 11-15,-1 10 3 0,0 0-170 0,-5 5-33 16,5 0-8-16,-5 5 0 0,-1 10-87 0,1 0-17 16,-6 0-3-16,0 11-1 0,5-1-24 0,-5 0-8 15,0 6 0-15,0 4 0 0,0 6 9 0,6-1-9 16,-6 1 0-16,5-1 9 0,-5-4-9 0,6 4 12 0,5-5-12 0,0-4 12 16,1-1-12-16,5 1 12 0,0-1-12 15,5-5 12-15,1-4-12 0,11-6 0 0,-5-10 9 0,5 0-9 16,0-5 8-16,6-5-8 0,-1-5 8 0,7-5-8 15,-1-6 0-15,1-4 0 0,-1 0 0 0,1-6 0 16,-6-4 0-16,-6 4 11 0,-6-4-3 0,0 0 0 16,1-6 0-16,-6 6-8 0,-6-6 12 0,-12 6-4 15,1-1 2-15,-6 1 0 0,0 9 0 0,-1 6 0 16,1 5-10-16,-5 5 0 0,4 5 9 0,1 5-9 16,-5 0-13-16,-1 10-7 0,0 10-2 0,0 0-729 15,-5 1-145-15</inkml:trace>
  <inkml:trace contextRef="#ctx0" brushRef="#br0" timeOffset="145798.892">13254 14216 1785 0,'0'0'159'0,"0"0"-127"16,0-5-32-16,-6 0 0 0,6 5 92 0,0 0 12 15,0 0 2-15,0 0 1 0,0 0-48 0,17 20-10 16,0 0-1-16,-5 5-1 0,5 1-23 0,0 4-5 16,-6 0-1-16,-5 6 0 0,11 4-7 0,-11-4-2 15,0-1 0-15,-6 6 0 0,-6-6 16 0,6 1 3 16,-12-6 1-16,7 1 0 0,-7-6 15 0,1-5 2 16,5 0 1-16,-5 1 0 0,5-6-15 0,-5-5-2 0,11-10-1 0,0 0 0 15,0 0-19-15,0 0-10 0,0 0 10 0,0 0-10 16,0 0 10-16,0 0-10 0,0 0 10 0,11-10-10 15,-5-5 12-15,0 4-4 0,-1-4-8 0,1 0 12 16,0-5 4-16,-1 5 0 0,1 5 0 0,-6-6 0 16,0-4-5-16,0 5-1 0,0 5 0 0,0-5 0 15,-6 4-10-15,6 1 0 0,0-5 0 0,6 5 0 16,5-5-32-16,1 0-9 16,-1-1-2-16,6-4 0 0,6 0-121 0,0 0-25 15,5-16-5-15,7 6-862 0</inkml:trace>
  <inkml:trace contextRef="#ctx0" brushRef="#br0" timeOffset="146234.1383">13955 14302 1209 0,'0'0'53'0,"0"0"12"0,0 0-52 0,0 0-13 16,11-15 0-16,-5-1 0 0,-1 6 107 0,-5 10 18 16,12-15 4-16,-12 15 1 0,6-15-7 0,-6 15-2 15,0 0 0-15,0 0 0 0,0 0-41 0,0 0-8 0,5 10-1 0,1 0-1 16,5 5-29-16,-5 11-5 0,-12-1-2 0,6 10 0 15,6 6-21-15,-12-6-4 0,1 1-1 0,-1-1 0 16,-5 6-8-16,5-6 0 0,0-9 0 0,0-1 0 16,1 0 0-16,5-5 0 0,0-9 0 0,-6 4 0 15,0-10 11-15,6-5 0 0,0 0 0 0,0 0 0 16,0 0 32-16,0 0 6 0,0 0 2 0,-5-10 0 16,-1-5-8-16,0-11-2 0,6 1 0 0,0-11 0 15,0 6-14-15,6-5-3 0,5-1-1 0,1-4 0 16,5-1-23-16,6-4 9 0,-6 4-9 0,11-5 0 15,1 6 0-15,-6-6 0 0,11 6 0 0,-6 4 0 16,6 1-107-16,-5 10-25 0,-1 9-4 0,1 6-1049 16</inkml:trace>
  <inkml:trace contextRef="#ctx0" brushRef="#br0" timeOffset="146539.0931">14507 14428 1555 0,'0'0'138'0,"0"0"-110"16,0 0-28-16,17 0 0 0,6 0 76 0,6 0 11 16,-6-5 1-16,-1 0 1 0,-5 0-37 0,12 0-8 15,5-5-2-15,-5 0 0 0,-12 5-14 0,0 0-4 16,17-10 0-16,-6-1 0 0,-10 1 19 0,-7 0 3 16,0-5 1-16,6-1 0 0,6 1 8 0,-11 0 1 15,-12 0 1-15,0-1 0 0,5 1-25 0,1 0-4 0,-12 5-2 0,-5 0 0 16,0 4 10-16,-7-4 1 0,7 5 1 0,-6 5 0 15,-17 5-38-15,5 0 0 0,12 5-14 0,-11 5 4 16,-6 0 10-16,5 11 0 0,-5 4 0 0,5 5 0 16,-5 1 8-16,0 9 0 0,11 1 0 0,0 9 0 15,1-4-8-15,10 5 0 0,1-6 0 0,5 1 0 16,12-6-28 0,5 1-6-16,1-6-2 0,5 1-748 0,0-6-149 0</inkml:trace>
  <inkml:trace contextRef="#ctx0" brushRef="#br0" timeOffset="146765.1965">15448 14302 1267 0,'11'-36'112'0,"-5"16"-89"0,5 0-23 0,0 5 0 0,-5-6 66 0,0 6 9 16,-1 0 1-16,-5 0 1 0,0 5 14 0,0 10 2 16,-11-5 1-16,11 5 0 0,0 0-36 0,-17 0-7 15,-11 10-2-15,5 0 0 0,6 5-12 0,-6 5-2 16,-11 6-1-16,-1 4 0 0,1 0 26 0,0 6 4 15,6 9 2-15,-7 1 0 0,1 0-18 0,11-1-4 16,12-4-1-16,5 4 0 0,-11-4-27 0,17-6-4 16,12 1-2-16,10-11 0 0,1 0-27 0,11-4-6 15,-5-11-1-15,22-5-735 16,12-10-147-16</inkml:trace>
  <inkml:trace contextRef="#ctx0" brushRef="#br0" timeOffset="147000.5135">15863 14287 2368 0,'-17'-5'52'0,"12"-1"12"15,-1 1 1-15,6 5 1 0,11-10-53 0,6 5-13 0,-17 5 0 0,18-15 0 16,10 5 55-16,12-5 8 0,0 0 1 0,5-6 1 15,1 6-54-15,5-5-11 0,6 0 0 0,-5 4 0 16,-1 1-49-16,6 0-5 0,17-5-1 0,-11 5 0 16,-7-1-9-16,1 6-1 0,0 5-1 0,-5-5-932 15</inkml:trace>
  <inkml:trace contextRef="#ctx0" brushRef="#br0" timeOffset="147278.381">16439 13441 230 0,'0'0'20'0,"6"-10"-20"16,5-5 0-16,-5-1 0 0,-12 1 316 0,12 5 58 16,11 0 12-16,-6 5 2 0,-11 5-167 0,0 0-33 0,0 0-8 15,12 0 0-15,5 10-72 0,-12 5-15 0,-5 5-2 0,-5 11-1 16,10 4-26-16,-16 11-6 0,-12 10-1 0,0 4 0 15,-5 11-5-15,-1 5-2 0,-5 0 0 0,0 0 0 16,-12 10-21-16,12-5-4 0,6-5-1 0,5 5 0 16,-5-5-16-16,5-5-8 0,6-5 8 0,5-5-8 15,1-1-8-15,5 1-8 0,0-10 0 0,1-6-1 16,10-9-135 0,-5-1-26-16,-5-9-6 0</inkml:trace>
  <inkml:trace contextRef="#ctx0" brushRef="#br0" timeOffset="148276.0083">18467 14287 1094 0,'0'0'48'0,"0"0"11"0,0 0-47 0,0 0-12 0,0 0 0 0,0 0 0 15,0 0 141-15,17 0 27 16,6-11 4-16,0-4 2 0,5-5-97 0,7-5-19 0,5-1-4 0,5-9-1 16,1 5-29-16,-1-6-7 0,7-4-1 0,-1-1 0 15,6-4-16-15,-6 4 10 0,0-5-10 0,-5-4 8 16,0-1 4-16,-18 6 0 0,1-6 0 0,-7-5 0 16,-5 6 12-16,1-6 4 0,-7 5 0 0,-5-4 0 15,-6 9 6-15,0-5 2 0,5 1 0 0,-5-1 0 16,6 0-36-16,0-4 0 0,-1 14 0 0,1-4 0 15,6-1 0-15,-1 6 0 0,-11 4 0 0,6 1 0 16,-1 9 0-16,-5-4 0 0,-11 10 0 0,5-1 0 16,-5 11 0-16,-1 0 0 0,7 5 0 0,-7 5 0 15,1 0 0-15,-6 0 0 0,0 0 0 0,-6 10 0 0,0 0 8 16,-5 0 2-16,5 6 0 0,-6-1 0 0,7 0 4 0,5 5 1 16,-6 1 0-16,0 4 0 0,6 0 12 0,5 6 2 15,-5 4 1-15,12 6 0 0,-7-1-5 0,7 11-1 16,-1 4 0-16,6 6 0 0,0-5 8 0,-6 5 0 15,6 10 1-15,0-6 0 0,-6 6 0 0,1-10 0 16,5 0 0-16,-6 0 0 0,0-1-14 0,1 1-3 16,-1-10-1-16,-5 4 0 0,5 1-15 0,0 0-13 15,-5-6 2-15,5 6 1 16,6-5-145-16,-6-1-29 0,1-4-5 0,10-11-860 0</inkml:trace>
  <inkml:trace contextRef="#ctx0" brushRef="#br0" timeOffset="148630.5186">19664 14064 1209 0,'-17'-31'108'0,"11"16"-87"0,-5 0-21 0,11-5 0 16,-6 0 98-16,-5 4 15 0,11 1 3 0,0 0 1 16,-6 5 13-16,6 0 2 0,-6 5 1 0,0 5 0 15,6 0-60-15,-5 5-12 0,-1 5-2 0,0 10-1 16,-11 0-27-16,6 1-6 0,-6 4-1 0,5 5 0 15,-5 1 6-15,6 4 1 0,-6 1 0 0,5 4 0 16,1-4-22-16,0 4-9 0,5-5 8 0,6 1-8 16,0-1 0-16,0 1 0 0,6-6 0 0,5-4 0 15,6-11 0-15,0 0 0 0,0-5 0 0,6 0 0 16,6-10-21-16,-7 0 3 0,7-15 1 0,-6-5 0 0,11-1 17 16,-6 1 9-16,1-5-1 0,-6-6 0 0,-6-4-8 15,0 0 0-15,6-1 0 0,-18 1 0 0,7-6 22 0,-7 1-1 16,-5-1 0-16,0 1 0 0,-5-1-2 0,-1 1-1 15,0 4 0-15,-5 6 0 0,0 4-9 0,-1 11-1 16,6-5-8-16,-5 5 12 0,0 5-12 0,-1 5 0 16,7 5 0-16,-7 0-10 15,1 0-104-15,-1 10-21 0,1 0-4 0</inkml:trace>
  <inkml:trace contextRef="#ctx0" brushRef="#br0" timeOffset="148968.6788">20752 13664 1555 0,'6'-10'138'0,"0"-6"-110"0,-1 1-28 0,7 0 0 15,-7 5 99-15,1 0 14 0,-6 10 3 0,0 0 1 16,0 0-36-16,0 0-7 0,0 0-2 0,0 0 0 16,-11 0-30-16,-1 15-6 0,-11 0-2 0,-5 5 0 15,-1 6 7-15,-5-1 2 0,0 16 0 0,-6-1 0 16,-5 1 11-16,-1-1 2 0,6 6 1 0,0-1 0 0,-5 6-26 16,10-6-6-16,-4 6-1 0,10-5 0 0,1 4-12 0,11-9-4 15,-1-6 0-15,7 1 0 0,11-6-16 16,0 0-4-16,0-4-1 0,11-1 0 15,7-5-91-15,-1-9-17 0,5 4-4 0,7-5-625 16,5-5-125-16</inkml:trace>
  <inkml:trace contextRef="#ctx0" brushRef="#br0" timeOffset="149327.9035">21316 14155 1450 0,'23'-10'32'0,"-6"0"6"0,6-6 2 0,-6 6 1 0,6 0-33 0,-12 0-8 16,1-5 0-16,-7 0 0 0,1 5 91 0,-6-1 16 15,0 1 3-15,-6 0 1 0,-5 0-39 0,-6 0-7 16,0 0-1-16,0 5-1 0,-6 5-1 0,0 0 0 16,0 0 0-16,-11 0 0 0,6 5 2 0,-7-5 0 0,-5 10 0 0,1-5 0 15,4 5-10-15,1 0-2 0,0 5 0 0,0 6 0 16,0-1-36-16,5 0-7 0,-5 11-1 0,5-1-8 16,1 0 0-16,5-4 0 0,6-1 0 0,0 0 0 15,6-4 0-15,-1-1 0 0,12-5 0 0,0 0 0 16,12-5 0-16,-1-5 0 0,0-5-11 0,7-5 11 15,10 5 0-15,-5-10 0 0,5-5 0 0,6-5 0 16,1 0 0-16,-1-11 0 0,6 6 0 0,-6-11 0 16,0 6 0-16,-5-5 0 0,-1-1 0 0,-5 1 0 15,-6 9 9-15,6-4 9 0,-6 5 2 0,-6 4 0 16,1 6 3-16,-7 5 1 0,-5 10 0 0,0 0 0 16,0 0-24-16,6 15 0 0,-12 6 0 0,1 4 0 0,-1 10 0 0,0 6-8 15,-5-6 0-15,-1 11 0 16,7-1-106-16,5 1-21 0,-6-6-4 0,6 1-986 15</inkml:trace>
  <inkml:trace contextRef="#ctx0" brushRef="#br0" timeOffset="149567.3379">21801 13649 1497 0,'0'0'133'0,"0"0"-106"15,0 0-27-15,0 0 0 0,0 0 150 0,0 0 25 16,17 5 5-16,5-5 0 0,7 0-59 0,11 5-12 0,5 0-2 0,1-5-1 16,5 0-37-16,6 0-7 0,0-10-2 0,0 5 0 15,-6-6-38-15,6 1-8 0,6-5-2 0,-6 5 0 16,6-5-12-16,-12 10 0 0,0-10 0 0,-5-1 0 31,11 6-41-31,-6 0-8 0,-5-5-2 0,5 5 0 16,-11-5-122-16,-6-1-25 0,29-19-5 0,-23-6-1 0</inkml:trace>
  <inkml:trace contextRef="#ctx0" brushRef="#br0" timeOffset="149816.457">22541 13026 1713 0,'12'-21'76'0,"-7"11"16"0,1-5-74 0,5 0-18 15,-5-5 0-15,0 4 0 16,5 1 134-16,-5 0 23 0,5 0 5 0,-5 10 1 0,-6 5-63 0,0 0-13 15,0 0-3-15,0 0 0 0,0 15-35 0,-6 5-7 16,1 11-2-16,-7 4 0 0,-5 6-19 0,0 9-4 16,0 11-1-16,-6 5 0 0,-5 0 26 0,5 10 5 15,-6-5 1-15,7 4 0 0,4-4-36 0,-4 0-12 16,5-10 9-16,0 10-9 0,5-10 10 0,1-6-10 16,-1-4 12-16,7 5-12 0,-1-1 0 0,-5-4-22 15,5-10 3-15,-6 4 1 16,7 1-199-16,-1-6-40 0</inkml:trace>
  <inkml:trace contextRef="#ctx0" brushRef="#br0" timeOffset="150050.9811">23248 14013 2286 0,'0'0'50'0,"-12"-5"10"0,-5 0 3 0,0 5 1 0,6-5-51 0,-6 5-13 0,5 5 0 0,-5-5 0 16,0 10 99-16,6 0 17 0,-1 0 3 0,-5 6 1 16,6-1-71-16,-1 0-13 0,7 0-4 0,-7 0 0 15,7 1 5-15,-1 4 1 0,0 5 0 0,1-5 0 16,-1 6-29-16,6-6-9 0,0 5 0 0,0-10 0 16,0-4-102-16,0 4-27 0,0-5-6 0,-6 0-1 15</inkml:trace>
  <inkml:trace contextRef="#ctx0" brushRef="#br0" timeOffset="150225.7511">23253 13502 2286 0,'-17'-31'101'0,"12"21"21"0,-1-5-98 0,6 0-24 31,-6 5 0-31,1 0 0 0,5-1 69 0,0 11 9 16,0 0 2-16,0 0-806 15,0 0-161-15</inkml:trace>
  <inkml:trace contextRef="#ctx0" brushRef="#br0" timeOffset="150573.0801">23943 13714 1407 0,'-12'-20'62'0,"12"20"14"0,-5 0-61 0,-7-5-15 0,1 5 0 0,0 0 0 15,-1 5 140-15,7 0 26 0,-7 0 5 0,6 0 1 16,-5 10-79-16,5 1-15 0,-5-6-3 0,5 15-1 16,-11 0-7-16,6 6-2 0,-1-1 0 0,1 1 0 15,-6 4-35-15,5 1-7 0,1-1-2 0,0 5 0 16,5-4 9-16,0-1 2 0,6 1 0 0,6-6 0 16,0 1-32-16,5-6 0 0,0 0 0 0,1-5 0 15,5-9 0-15,6-1 0 0,-12 0 0 0,18-5 0 0,-7-10 12 0,1-5-3 16,6-5-1-16,-1-1 0 15,-5-4 7-15,0 0 1 0,-6 0 0 0,6-6 0 0,-6-4 19 0,0-1 4 16,-6 6 1-16,-5-5 0 0,5-1-18 0,-5-4-3 16,-6-6-1-16,6 11 0 0,-6 0-18 0,5-1 0 15,-5 1 8-15,-5 5-8 0,5 4 0 0,-6 1 0 16,0 10 0-16,-5 0 0 0,-6 5 0 0,-6 5 0 16,-5 5 0-16,-7 5 0 15,-10 0-43-15,-6 10-5 0,-12 6-2 0,-6 4 0 16,1 5-184-16,5-4-37 0,-73 35-7 0,44-21-2 0</inkml:trace>
  <inkml:trace contextRef="#ctx0" brushRef="#br0" timeOffset="150933.5001">24233 13866 1785 0,'23'-20'159'0,"-11"10"-127"0,-1 0-32 0,12-5 0 16,0 4 26-16,11 1-1 0,0-5 0 0,-6 5 0 15,-5 5 65-15,6-5 13 0,-6 5 2 0,5 5 1 16,-5 5-49-16,0 0-9 0,-1 5-3 0,-4 10 0 16,-1 1 15-16,0 4 4 0,-6 5 0 0,0 1 0 15,-5 9 0-15,0 1 0 0,-6-1 0 0,6 1 0 16,-1 4-28-16,-5-4-6 0,6-1-1 0,-6-4 0 16,6-6-15-16,-1-5-3 0,-5-4-1 0,6-6 0 15,-6 0 2-15,0-15 0 0,0 0 0 0,0 0 0 16,0 0 22-16,0 0 5 0,0 0 1 0,0 0 0 0,0-15-20 0,6-5-4 15,-6-1-1-15,11-4 0 0,-5-5-5 0,5-6-1 16,1 6 0-16,5-1 0 0,0-4-9 0,6 10 0 16,-1-1 0-16,1 1 0 0,6 10 0 0,-1 0 0 15,1-1 0-15,-7 6 0 0,1 5 12 0,-6 5 1 16,0 5 0-16,1 5 0 0,-7 1-13 0,6 4 0 16,-6 5 0-16,1 5 0 15,-1 6-120-15,-5-1-26 0,-6 6-6 0,6 4-1180 0</inkml:trace>
  <inkml:trace contextRef="#ctx0" brushRef="#br0" timeOffset="151864.7474">27755 13806 1555 0,'28'-11'138'16,"1"-9"-110"-16,-29-5-28 0,11 5 0 15,6-6 136-15,-11 6 21 0,0 5 5 0,-1 0 1 16,-5-1-31-16,0 16-7 0,0 0-1 0,0 0 0 15,0 0-80-15,-11 21-16 0,-1-1-3 0,-5 5-1 0,0 11-9 0,-6 4-3 16,6 1 0-16,0 4 0 0,0 1 0 0,0-6 0 16,6 6 0-16,5-6 0 15,0-4-3-15,1-6-1 0,5-4 0 0,0-6 0 0,0 0 4 0,5 0 0 16,7-4 0-16,5-6 0 0,0-10-12 0,-6 0 0 16,12-5 0-16,6-5 0 0,-1-6 28 0,1 1 3 15,-7-5 1-15,13-5 0 0,-1-1-32 0,0-4 0 16,6-1-8-16,5-4 8 0,7 5 0 0,-1-1 0 15,0 6 0-15,6 0 0 0,-6-1 0 0,6 1 0 16,0 0 0-16,6-1-10 0,-6 6 10 0,0 0 0 16,-6 10 0-16,1 0 0 0,-7 10 0 0,-5 0 0 15,-11 5 0-15,-1 5 0 0,1 5 0 0,-7 5 0 16,1 6 0-16,-11-1 0 0,-1 0 0 0,-5 6 9 16,-6-6-9-16,-6 0 10 0,6 1-22 0,-11-1-5 15,-7-5-1-15,-4 0 0 0,5-4 70 0,-12 4 15 0,-5-5 2 16,-6-5 1-16,0 0-40 0,-5 5-8 0,-1-10-2 15,0 1 0-15,-5-6-20 0,0-6 9 0,5 6-9 0,-5-5 0 32,0 5-78-32,5-10-22 0,0-5-5 0,1-5-1218 0</inkml:trace>
  <inkml:trace contextRef="#ctx0" brushRef="#br0" timeOffset="152120.8757">28438 12803 2246 0,'-5'-20'200'0,"5"20"-160"15,0-11-32-15,0 6-8 16,0-10 51-16,0 15 9 0,0 0 1 0,0 0-764 16,0 0-153-16</inkml:trace>
  <inkml:trace contextRef="#ctx0" brushRef="#br0" timeOffset="153305.0284">5169 16626 518 0,'-12'-10'46'0,"12"0"-37"15,0 0-9-15,0-5 0 0,0-6 137 0,0 1 26 16,0 0 5-16,12 0 0 0,-12-6-38 0,5 1-8 16,7 5-2-16,-12-1 0 0,0-4-31 0,11 5-6 15,1 0-2-15,-12-1 0 0,0 1 3 0,0 5 1 16,5-5 0-16,7 4 0 0,-12 16-8 0,0-10-1 16,0 10-1-16,0 0 0 0,0 0-31 0,0 0-7 15,0 0-1-15,0 0 0 0,0 0-21 0,0 0-5 16,0 0-1-16,-12 15 0 0,12 6-9 0,0 4 0 15,-5 0 0-15,5 6-11 0,-12-1 11 0,12 6 0 0,-5-1 10 16,-1 6-10-16,6-1 10 0,0 6-10 0,0 4 10 0,0 11-10 16,-12-5 28-16,12 5 0 0,-5-6 0 0,5 11 0 15,0 0-11-15,0 5-2 0,-12 0-1 0,7 0 0 16,5-1-14-16,-12-4 11 0,7 0-11 0,-1 5 10 16,6-10-10-16,-12 0 0 0,7-11 9 0,-7-4-9 15,1-1 8-15,11-4-8 0,-17-11 8 0,6 1-8 16,5-6 11-16,-6-5-3 0,7-5 0 0,-1-4 0 15,6-11 3-15,0 5 0 0,0-5 0 0,0 0 0 16,0 0-2-16,0 0 0 0,-11-11 0 0,11-4 0 16,-6-5 2-16,6-10 0 0,0-1 0 0,6-9 0 0,5-6-11 15,-5-4-11-15,11-1 3 0,0 0 0 16,0-10 8-16,11 1 0 0,7 4-9 0,-1 0 9 0,-6 1-11 16,7 9 3-16,10-5 0 0,-5 16 0 0,6 5-3 0,-7-1 0 15,-10 11 0-15,11 10 0 0,-6 5 1 0,0 5 0 16,-5 5 0-16,-1 10 0 0,-5 0 10 0,-6 5-12 15,0 6 12-15,-5-1-12 0,-1 0 12 0,-11 6 0 16,0-6 0-16,-11 5-8 0,-1 1 8 0,1 4 0 16,-12-4 0-16,0-1 8 0,-17 6-8 0,6-6 9 15,-6 5-9-15,-11 1 10 0,5-6-10 0,-5 1 10 16,6 4-10-16,-7-5 10 0,7-4-10 0,-7-1-11 16,7-5 3-16,-6 1 0 15,11-1-111-15,0-5-21 0,6-5-5 0,11 0-949 0</inkml:trace>
  <inkml:trace contextRef="#ctx0" brushRef="#br0" timeOffset="153921.2235">6080 17482 979 0,'-17'5'43'0,"0"0"9"0,12 0-41 0,-13 10-11 15,-4-5 0-15,5-4 0 0,-12 4 107 0,18 0 19 16,-6-5 4-16,5 0 1 0,1 0-54 0,11-5-10 16,0 0-3-16,0 0 0 0,0 0-11 0,0 0-2 15,0 0-1-15,23 0 0 0,-6-5-27 0,0 0-6 16,11 0-1-16,6-5 0 0,-11-6 28 0,11 1 4 15,6 0 2-15,-11-5 0 0,16 0 1 0,-5-1 0 16,0-4 0-16,0 0 0 0,-11-1-28 0,10 1-6 0,-4 0-1 16,-1-1 0-16,-11 1 3 0,-1 0 0 0,7 5 0 15,-18-1 0-15,1-4 2 0,5 10 1 0,-17-11 0 0,0 11 0 16,0 0-8-16,-12 5-2 0,7-5 0 0,-7 5 0 16,1 5-1-16,-6-1-1 0,-17 1 0 0,11 10 0 15,-11 1 3-15,-1 4 1 0,-4 5 0 0,-7 5 0 16,6 0-14-16,0 6 0 0,0 4-12 0,6 0 12 15,-11 1 20-15,10 9 12 0,1-4 1 0,6 9 1 16,11-4-34-16,-12 4 0 0,6 6 0 0,18-5 0 16,-18-6 13-16,23 1-4 0,-12-1-1 0,24-9 0 15,-12-1-8-15,23 0 0 0,-6-4 0 0,5-6 0 16,18-5-20-16,0-10-7 0,-6-5-1 0,23-5 0 16,-11 0-188-16,11-15-37 0,63-31-8 0,-24 1-2 0</inkml:trace>
  <inkml:trace contextRef="#ctx0" brushRef="#br0" timeOffset="154198.798">7146 16991 1422 0,'0'0'31'0,"-17"5"6"0,0-5 2 0,11 5 1 0,6-5-32 0,-17 10-8 16,6-5 0-16,-7 0 0 0,18-5 125 0,0 0 23 15,0 0 5-15,0 0 1 0,0 0-42 0,0 0-9 16,0 0-2-16,18-5 0 0,10-10-33 0,0 0-6 0,7 0-2 0,10-11 0 16,1 1-22-16,5 0-5 0,6-1-1 0,0 6 0 15,0 0-32-15,0 5 0 0,0 4 0 0,0 1-9 32,0 0-27-32,-17 5-4 0,-6 5-2 0,-5 5 0 15,5 0-30-15,-17 0-7 0,0 5-1 0,6 1 0 16,-18-6-13-16,12 0-3 0,1 5-1 0,-1-10-791 0</inkml:trace>
  <inkml:trace contextRef="#ctx0" brushRef="#br0" timeOffset="154506.8131">7807 16089 806 0,'-23'-25'72'0,"23"10"-58"16,0 5-14-16,-6-5 0 0,-5-6 124 0,0 6 21 16,11 5 5-16,-6 0 1 0,0 5 1 0,0-5 0 15,-5 10 0-15,11 0 0 0,-11 0-44 0,5 5-9 16,-17 5-2-16,12 5 0 0,-12 5-25 0,6 11-4 16,0 9-2-16,-6 11 0 0,6 5-35 0,0 9-7 15,-12 1-2-15,12 10 0 0,-6 5 10 0,6 5 1 16,-11 5 1-16,-1 6 0 0,1 4-6 0,5-5-2 15,-5 0 0-15,-12 6 0 0,6-11-15 0,-1-5-3 16,-5 0-8-16,6 0 12 0,6-15-12 0,5 5-15 16,-5-10 3-16,5 0 1 15,6-11-130-15,11-4-27 0,6-11-4 0,0-9-2 0</inkml:trace>
  <inkml:trace contextRef="#ctx0" brushRef="#br0" timeOffset="155040.4894">8411 17366 1670 0,'-6'-6'148'0,"-5"1"-118"16,5-5-30-16,-5 0 0 0,-1 5 96 0,12 5 14 15,-5-10 2-15,5 10 1 0,0 0-45 0,0 0-8 16,0 0-3-16,0 0 0 0,-6-10-22 0,6 10-5 16,0 0-1-16,0 0 0 0,-6 15-13 0,6 0-2 15,0 5-1-15,0 11 0 0,0 4-3 0,0 6-1 16,0 4 0-16,0 6 0 0,0 0 3 0,0-1 0 16,6-4 0-16,0-1 0 0,-6-4-12 0,5-1 12 15,-5-14-12-15,6-1 12 0,11-10-12 0,-17-5 8 16,0-10-8-16,0 0 8 0,0 0 4 0,11-5 0 15,1-10 0-15,5-5 0 0,-11-5 22 0,5-6 5 16,0-4 1-16,1-6 0 0,-7 1-12 0,7-1-1 16,-6 1-1-16,5-6 0 0,0 11-14 0,1-6-2 15,5 11-1-15,-6-1 0 0,1 11-9 0,5 5-9 0,-12 5 9 16,7 5-13-16,-1 5 13 0,1 10 0 0,-7 5 0 0,7 5 0 16,-12 1 0-16,0 4 0 0,5 0 0 0,-5 6 0 15,0-1 0-15,6-5-9 0,-6 1 9 0,6-1 0 16,-6-5 0-16,0-5 0 0,11-4 0 0,-11 4 0 15,0-15 29-15,0 0 2 0,0 0 0 0,12-5 0 16,-1-5-31-16,0-1 8 0,6 1-8 0,1-10 0 16,10-5 0-16,1-6 0 0,-1 1 0 0,1-6 0 15,5 6 0-15,0-5-8 0,-6-6 8 0,7 6-13 16,-7-6-11-16,6 6-1 0,-5-6-1 0,5 6 0 16,-11-1-146-16,11 6-30 0</inkml:trace>
  <inkml:trace contextRef="#ctx0" brushRef="#br0" timeOffset="155424.6441">9510 17507 345 0,'0'0'31'0,"0"0"-31"16,0 0 0-16,0 0 0 0,0 0 224 0,0 0 40 15,0 0 7-15,0 0 1 0,0 0-129 0,0 0-27 16,0 0-4-16,0 0-2 0,12-10-21 0,5 5-4 16,0-5-1-16,6-5 0 0,0 0-38 0,5-1-8 15,-5 1-2-15,0 0 0 0,5-5-1 0,1 0-1 0,-12-1 0 0,6 1 0 16,-12 5-14-16,6-11-4 0,-6 11 0 0,1-5 0 16,-12 5 20-16,0 0 4 0,0-6 1 0,0 6 0 15,-12 0-22-15,1 5-5 0,0-5-1 0,-6 10 0 16,-1-5 6-16,-4 10 1 0,-1 0 0 0,0 5 0 15,-5 5-7-15,-1 5-1 0,1 5 0 0,-1 5 0 16,6 6-12-16,-17 4 0 0,23 1 0 0,-17-1 0 16,11 6 0-16,1-1 0 0,5 1 0 0,-1-6 0 15,7 6 16-15,0-6 0 0,-1 1 0 0,7-6 0 16,5 5-4-16,5-9-1 0,7 4 0 0,-12-10 0 16,11 1-11-16,6-6-9 0,6-5 9 0,0 0-815 15,5-10-155-15</inkml:trace>
  <inkml:trace contextRef="#ctx0" brushRef="#br0" timeOffset="155785.0989">10217 17553 1357 0,'-17'10'60'0,"5"0"12"0,7-5-57 0,-7 5-15 16,1 6 0-16,0-6 0 0,5 0 107 0,-5 0 18 16,11-10 4-16,-6 15 1 0,6-15-85 0,0 0-17 15,0 0-3-15,0 10-1 0,0-10 7 0,11 10 1 16,1-5 0-16,10 0 0 0,-16-10-1 0,17 5 0 15,0 0 0-15,-6-5 0 0,11-5 6 0,-11 0 2 16,6 5 0-16,0-5 0 0,0-5-21 0,0 0-4 16,-6-6-1-16,5 1 0 0,-5-5 26 0,12-1 5 0,-18-9 0 0,6 5 1 15,-5-6-22-15,5 6-5 16,0-6-1-16,6 1 0 0,-12 4-8 0,-5 1-1 0,5 5-8 16,-11 4 12-16,0 1-4 0,-5 5-8 0,-1 0 11 0,-11 10-11 15,0 0 40-15,-6 10 0 0,-6 5 1 0,1 5 0 16,-18 10-33-16,7 1-8 0,-7 4 0 0,0 6 0 15,1-1 0-15,5 6 12 0,0 4-12 0,6-4 12 16,0-1-12-16,5 6 8 0,6-6-8 0,6 1 8 16,0-6-8-16,11 1-9 0,1-1 9 0,16-5-13 15,1-4 13-15,-1-1 0 0,12-5 0 0,5-4-9 16,6-11-134-16,6 0-26 0,0-5-6 0,-6-5-1 16</inkml:trace>
  <inkml:trace contextRef="#ctx0" brushRef="#br0" timeOffset="156135.9673">10855 17543 979 0,'0'0'43'0,"0"0"9"0,0 0-41 0,6-15-11 15,0-1 0-15,-1 1 0 0,1 5 194 0,5-5 37 16,1 5 7-16,-1 0 2 0,1 5-84 0,-12 5-17 16,17-6-3-16,0 12-1 0,0-1-53 0,-6 5-10 15,-5 5-3-15,5 5 0 0,1 5-27 0,-7 1-6 16,-5 4 0-16,0 6-1 0,-5-1-17 0,-7-5-3 15,1 6-1-15,5-6 0 0,-11 1-1 0,6-1 0 16,5-5 0-16,-5-4 0 0,5-1-13 0,6-10 9 16,0-10-9-16,0 0 8 0,0 0-8 0,0 0 0 0,0 0 9 0,11-15-9 15,1 0 0-15,5-11 8 0,0-4-8 0,6-5 0 16,-1-11 0-16,1 5 0 0,6-4 0 0,-1-1 0 16,6 6 22-16,-5-6 3 0,5 11 1 0,-11 4 0 15,5 6 3-15,-5 5 1 0,-6 5 0 0,0 4 0 16,0 6 8-16,1 5 2 0,-1 5 0 0,0 6 0 15,6 4-40-15,-12 10 0 0,6 0 0 0,-6 1 0 16,6-1 0-16,-5 10 0 0,5 1 0 0,-6-1 0 16,6-4-32-16,-5 4-7 15,-6 1-1-15,16-6-1 0,-16 6-210 0,11-1-41 0</inkml:trace>
  <inkml:trace contextRef="#ctx0" brushRef="#br0" timeOffset="157277.9197">14405 17254 1152 0,'0'0'51'0,"-6"-10"10"16,-5 0-49-16,-1 0-12 0,1-11 0 0,0 6 0 0,11 0 129 0,-6 5 23 16,6-5 5-16,0 0 1 0,6-6-58 0,-1 6-12 15,7-5-3-15,5 0 0 0,0 4-39 0,0 1-8 16,0 0-2-16,0 0 0 0,6 0-1 0,-6 5-1 16,11-6 0-16,-10 6 0 0,-1-5-6 0,11 10 0 15,1-5-1-15,5 0 0 0,0 5-12 0,0-5-3 16,-5-1 0-16,11 6 0 0,11 0 4 0,-11 5 0 15,-17 0 0-15,11 0 0 0,11 0-26 0,-11 0-5 16,-5 5-1-16,-12-5 0 0,0 10 16 0,0-4 0 16,-5 4 0-16,-12 0 0 0,-12 5 8 0,-5 10-8 15,11 1 12-15,-16-1-12 0,-18 10 22 0,0 6-2 16,6 4-1-16,-12 1 0 0,-5 0-4 0,-6-1-1 16,-6 6 0-16,6-11 0 0,0 6 2 0,6-6 0 15,5-4 0-15,1-1 0 0,11-4-3 0,-1-6 0 0,13-10 0 16,-1 0 0-16,6 1-3 0,0-6-1 0,5 0 0 0,1-5 0 15,-1 0-9-15,12-5 0 0,0 0 9 0,0 0-9 16,0 0 0-16,0 0 9 0,29 5-9 0,-1 0 0 16,7 0 0-16,-7-5 0 0,18 5 0 0,-1-5 0 15,18 0 0-15,5 0 0 0,1 5 0 0,-1-5 0 16,0-5-141-16,7 5-26 0,-1-5-5 16</inkml:trace>
  <inkml:trace contextRef="#ctx0" brushRef="#br0" timeOffset="157697.7413">15561 17102 1076 0,'0'0'48'0,"0"0"9"0,-17 0-45 0,0 0-12 0,6 0 0 0,-6 0 0 16,0 5 111-16,0-5 20 15,-6 5 4-15,6-5 1 0,17 0-58 0,-6 5-11 0,-11-5-3 16,17 0 0-16,0 0-16 0,0 0-4 0,0 0-1 0,17-5 0 16,0-5-27-16,12 0-4 0,5-10-2 0,6 5 0 15,-6-6 17-15,17-4 3 0,23 5 1 0,0-6 0 16,-11 6-8-16,11 0-2 0,-6 0 0 0,1 5 0 16,-7-1-41-16,-5 6-8 15,-11 0-1-15,-6 0-1 0,5 5-41 0,-16 0-8 16,-18 0-1-16,6 5-1 0,-5 5-96 0,-12-5-19 0</inkml:trace>
  <inkml:trace contextRef="#ctx0" brushRef="#br0" timeOffset="158036.8896">15772 17087 1566 0,'0'0'34'0,"0"0"7"0,0 0 2 0,0 0 1 0,-22 5-35 0,10 0-9 16,12-5 0-16,0 0 0 0,0 0 8 0,-6 15 0 15,-5 1 0-15,17-6 0 0,11 0-8 0,-11 5 0 16,-18-10 0-16,12-5 0 0,23 10 12 0,-12 0 0 16,-11-10 0-16,0 0 0 0,12 15 32 0,-1-4 6 15,6-1 2-15,-11 0 0 0,-6-10 3 0,11 15 1 16,12-5 0-16,-6 0 0 0,-17-10-16 0,12 15-4 16,5 1 0-16,0-6 0 0,0 0-13 0,-6 0-3 15,-11-10-1-15,17 10 0 0,6 5-7 0,-6-4-2 16,-17-11 0-16,6 15 0 0,11 0 7 0,-6 5 2 0,-11-5 0 0,0 6 0 15,-5-1 18-15,-1 0 4 0,0 5 1 16,-11 1 0-16,-11-1-2 0,-1 5-1 0,1-4 0 0,-6 4 0 16,-12-5-10-16,6 6-1 0,17-1-1 0,-5 1 0 31,-6-6-49-31,-6 0-10 0,-12-4-1 0,13-1-1 0,10 5-81 16,-11-10-16-16,-5 0-3 0,5-4-554 0,11-6-110 0</inkml:trace>
  <inkml:trace contextRef="#ctx0" brushRef="#br0" timeOffset="158420.5877">16747 16910 1494 0,'-23'0'32'0,"6"0"8"0,5 5 0 0,1-5 3 0,0 0-35 0,-1-5-8 16,6 5 0-16,6 0 0 0,0 0 69 0,0 0 12 0,0 0 3 0,0 0 0 15,18-5-16-15,4 0-4 0,1 0 0 0,6 0 0 16,5-6 12-16,6 1 1 0,0 0 1 0,-1 0 0 16,7 5-19-16,0-5-4 0,-7 0-1 0,1 5 0 15,6 0-41-15,-6-1-13 0,-6 1 8 0,0 5-8 16,0-5-24 0,-5 5-9-16,-6 0-2 0,5 0 0 15,-5 0-135-15,-6 0-27 0</inkml:trace>
  <inkml:trace contextRef="#ctx0" brushRef="#br0" timeOffset="158695.9529">17208 16373 1324 0,'0'0'118'0,"0"0"-94"0,0 0-24 0,6-10 0 0,-6 10 42 0,6-10 4 16,-6 10 1-16,0 0 0 0,0 0 68 0,0 0 13 15,0 0 4-15,0 0 0 0,11 10-32 0,-5 5-7 16,-1 10-1-16,1 6 0 0,-12 4-15 0,6 6-3 16,-11 9-1-16,5 6 0 0,-11 5-18 0,-6 0-4 15,6 4-1-15,-6 1 0 0,1 0-30 0,5-5-5 16,-6 0-2-16,0-6 0 0,0-4-13 0,0 0 0 0,-5-6 0 0,-1 1 0 31,1-6-36-31,-1 1-3 0,7-6-1 0,-1-4 0 16,6-6-97-16,0-5-20 0,5-5-4 0,7-5-850 0</inkml:trace>
  <inkml:trace contextRef="#ctx0" brushRef="#br0" timeOffset="159107.457">17994 15968 1612 0,'18'-31'144'0,"-13"16"-116"0,-5-5-28 0,6 0 0 16,5 0 87-16,1 4 11 0,-7 1 2 0,1 5 1 0,5 0 13 0,-11 10 2 16,0 0 1-16,0 0 0 15,0 0-57-15,0 0-11 0,6 15-2 0,-6 10-1 0,-6 11-26 0,-5 9-6 16,0 6-1-16,-1 10 0 0,-5 5 10 0,0 10 1 16,0 0 1-16,-6 0 0 0,6-1 9 0,-6 7 2 15,-5-1 0-15,-1 5 0 0,1-5-3 0,-1-5 0 16,7 5 0-16,-7-10 0 0,1-6-33 0,5-9 0 15,6 0 0-15,-6-16 0 0,0 1 0 0,0-6 0 16,12-9 0-16,-6-6 0 0,5-5 12 0,7-5-12 16,-7 0 12-16,12-10-12 0,0 0 12 0,0 0-12 15,0 0 12-15,0 0-12 0,12-20 14 0,5 0-4 16,0-6-1-16,0 1 0 0,6-5-9 0,5 4 0 16,7 1 0-16,-1 0 0 0,-6 5 8 0,1 4 0 15,-1 6 0-15,-5 5 0 0,5 5-8 0,-5 5 0 16,-6 10 0-16,6 1 0 0,0 9 0 0,0 0 0 15,-6 1 0-15,6 4 0 16,-1 5-53-16,1-4-13 0,-6 4-2 0,6 1-1 16,0-1-155-16,-6 1-32 0</inkml:trace>
  <inkml:trace contextRef="#ctx0" brushRef="#br0" timeOffset="161038.1973">19880 16743 1047 0,'0'0'46'0,"0"0"10"0,-11-5-44 0,11 5-12 15,0 0 0-15,0 0 0 0,0-11 64 0,6 1 12 16,5 5 1-16,0-5 1 0,7 0-5 0,-1 5-1 15,5 0 0-15,7-5 0 0,-1 5 20 0,7 0 4 16,-7 0 1-16,12-1 0 0,6-4-27 0,-1 5-6 16,6 5 0-16,1-5-1 0,-1 5-33 0,0-5-6 15,6 5-2-15,-11-5 0 0,-1 5-33 0,1-5-6 0,-6 0-2 0,0 0 0 32,0 0-33-32,-6 0-8 0,0-5 0 0,0 5-846 0</inkml:trace>
  <inkml:trace contextRef="#ctx0" brushRef="#br0" timeOffset="161319.2675">20576 15816 2113 0,'0'0'46'0,"0"0"10"0,0 0 1 0,0 0 3 0,0 0-48 16,0 0-12-16,11-5 0 0,-11 5 0 0,0 0 86 0,0 0 14 15,0 0 4-15,0 15 0 0,6 5-48 0,-12 6-10 16,0 4-2-16,-5 5 0 0,-6 6 0 0,5 5 0 16,-5-1 0-16,-6 11 0 0,6 0-3 0,-5 4-1 15,-1 1 0-15,0 5 0 0,0 5-32 0,6-10-8 16,6 9 0-16,-6 1 0 0,11 0 8 0,-6 0-8 16,1 5 12-16,5 0-4 0,1 0-8 0,-1-5-9 15,-5 0 9-15,5 0-13 16,-11 5-187-16,0-5-38 0</inkml:trace>
  <inkml:trace contextRef="#ctx0" brushRef="#br0" timeOffset="161676.4485">21060 17016 2055 0,'-12'0'45'0,"7"0"10"0,-7 0 1 0,1 0 2 0,0 5-46 0,-1 0-12 0,-5 5 0 0,6 0 0 16,5 1 96-16,0 4 16 0,-5 0 4 0,-1 5 1 16,1 1-83-16,0-1-17 0,5 5-3 0,0 0-1 15,1 1-13-15,5-6 8 0,0 0-8 0,11 0 0 16,-5-4 0-16,5-6 0 0,0 0 0 0,1 0 0 16,5-5 0-16,6-5 0 0,0 0 0 0,5 0 0 15,1-10 8-15,-1 5-8 0,-5-10 0 0,0 0 9 0,-1-1-9 0,1-4 0 16,-6 0 9-16,0 5-9 0,0-6 17 15,1-4-1-15,-7 5 0 0,0 0 0 0,-5-6 11 0,-6 6 1 16,6 5 1-16,-12 0 0 0,6 4-29 0,0-4 0 16,-17 0 0-16,6 5 0 0,-7-5 0 0,1 5 0 15,-11 0 8-15,-1 4-8 0,1-4 11 0,-6 5-11 16,0 0 12-16,-1 5-12 0,13 5 0 0,-1 0 0 16,6 5-15-16,0 6 5 15,-1-1-198-15,7 5-40 0</inkml:trace>
  <inkml:trace contextRef="#ctx0" brushRef="#br0" timeOffset="162418.3528">22553 16677 1324 0,'-46'-15'118'0,"29"10"-94"16,-6-6-24-16,6 1 0 0,-6 5 80 0,0 0 12 15,6 0 3-15,6 0 0 0,0 0-21 0,-1 5-4 16,12 0-1-16,0 0 0 0,0 0-21 0,0 0-4 16,0 0 0-16,0 0-1 0,0 0-8 0,0 0-2 0,6 15 0 0,5-5 0 15,6 5 13-15,12-4 2 0,-1-6 1 0,12 0 0 16,12 0-5-16,-7-5 0 0,12-5-1 0,0 0 0 15,6 0-23-15,5-6-4 0,0-4 0 0,1 0-1 16,-12 0-15-16,6 0 9 0,-7 0-9 0,1-1 8 16,0 1-8-16,-5 5 0 0,-7 0 9 0,-5 0-9 15,-6 5 0-15,-5 0 0 0,-6 0 0 0,-1 10 0 16,-10 0 24-16,5-5 6 0,-11 10 2 0,-6-10 0 16,0 10-32-16,0 10 0 0,-6-5 0 0,-11 11 0 15,0-1 15-15,-6 5 6 0,0 1 2 0,-11 9 0 16,0-4 8-16,0 9 1 0,-12 1 1 0,-5 10 0 15,-1-1 7-15,-10 1 2 0,-1-5 0 0,-5 4 0 0,-6 1-10 16,5-5-1-16,1-1-1 0,-6 6 0 0,11-10-17 0,6-1-3 16,6-4-1-16,5-6 0 0,6 1-9 0,6-6 0 15,0-10 0-15,11 6 0 16,6-6-38-16,6-10-3 0,-1 0-1 0,12-10 0 16,0 0-135-16,0 0-27 0,0 0-6 0,29-10-926 15</inkml:trace>
  <inkml:trace contextRef="#ctx0" brushRef="#br0" timeOffset="162750.24">23669 16641 1324 0,'0'0'118'0,"0"0"-94"0,0-10-24 0,0 10 0 15,0-5 123-15,0 5 20 0,0-10 4 0,0 10 1 16,0 0-17-16,0-10-3 0,12 5-1 0,-1-5 0 16,6 5-57-16,0-5-11 0,0 4-3 0,12-4 0 15,5 5-28-15,6 0-5 0,-6-5-2 0,6 0 0 16,6 5-9-16,-1-5-3 0,-5 5 0 0,6 0 0 15,-6 0-9-15,5-6 0 0,-5 6-12 0,6 5 12 16,-6-5-33-16,-6 0 1 0,0 0 0 0,-11 5 0 16,-1-5-26-16,-4 5-5 0,4-5-1 0,-5 5-634 15,6-5-127-15</inkml:trace>
  <inkml:trace contextRef="#ctx0" brushRef="#br0" timeOffset="163094.5004">23840 16692 1882 0,'0'0'41'0,"0"0"9"0,0 0 2 0,0 0 1 0,0 0-42 0,0 0-11 16,0 0 0-16,0 0 0 0,0 0 85 0,0 0 15 16,0 0 4-16,0 0 0 0,6 10-68 0,0 5-14 15,-6 1-2-15,5-1-1 0,7 0-4 0,-6 0-1 0,5 0 0 0,0 0 0 16,1-4-6-16,-1-1-8 0,0 5 11 0,7-10-11 15,-7 5 0-15,6-5 0 0,6 0 0 0,-6 0 0 16,6 0 9-16,-6 0-9 0,6 6 0 0,-6-1 9 16,0 5 4-16,-6-5 1 0,1 5 0 0,-7 0 0 15,1 1 16-15,-6 9 3 0,-6-5 1 0,-5 5 0 16,-12 6 18-16,0-1 4 0,-5-4 1 0,-1 4 0 16,-11-5-1-16,-5 6-1 0,-1-6 0 0,-5 5 0 15,-6-4-35-15,0-1-6 0,6 5-2 0,-6-4 0 16,6-6-12-16,11 0-16 0,0-5 3 0,11 1 1 15,1-6-95-15,5 0-18 0,12-10-4 0,11 0-677 16,0 0-135-16</inkml:trace>
  <inkml:trace contextRef="#ctx0" brushRef="#br0" timeOffset="163410.1087">24780 16484 2343 0,'0'0'52'0,"0"0"10"0,0 0 2 0,0 0 2 0,0 0-53 0,12-5-13 0,5 0 0 0,6 0 0 16,0 0 44-16,11-5 7 0,6 5 1 0,-1-5 0 15,7-5-26-15,5 4-5 0,6 1-1 0,-5 0 0 16,5 0 10-16,-12 0 2 0,6 5 0 0,-5 0 0 16,-6 5-32-16,0-5 0 0,-6 5 0 0,0 0 0 15,-5 0 0-15,5 0 0 0,-6 0 0 0,7 0 0 32,-7 0-136-32,0 0-28 0,7 0-4 0,-13 0-2 0</inkml:trace>
  <inkml:trace contextRef="#ctx0" brushRef="#br0" timeOffset="163689.3798">25288 15943 1440 0,'0'0'128'0,"11"-11"-103"16,0 6-25-16,6 0 0 0,-5 5 120 0,5 0 20 15,-6 0 3-15,-11 0 1 0,12 10-64 0,-7 1-13 16,-5-11-3-16,6 20 0 0,-6-5 12 0,-6 5 1 15,-5 6 1-15,-6 9 0 0,0 0-8 0,-6 6-2 16,0 10 0-16,0 4 0 0,-5 1-28 0,-1 0-5 16,7 4-2-16,-7 1 0 0,1 5 8 0,5-5 2 15,6 0 0-15,0-1 0 0,-6 1-24 0,12 0-5 16,-7 5-1-16,7-5 0 0,0-11-13 0,-6 1 0 16,5-1 0-16,1-9 0 15,-1-6-67-15,1 1-13 0,0-6-2 0,5-4-1 16,-6-6-107-16,1-10-22 0,0 0-4 0</inkml:trace>
  <inkml:trace contextRef="#ctx0" brushRef="#br0" timeOffset="164192.4933">26438 15558 1497 0,'23'-31'66'0,"-17"16"14"0,0 5-64 0,-1-5-16 16,7 5 0-16,-7-6 0 0,1 6 157 0,-6 10 28 15,0 0 6-15,0 0 1 0,0 0-55 0,0 0-10 16,0 0-3-16,0 0 0 0,0 0-73 0,0 21-15 16,-6-1-4-16,6 10 0 0,-11 11-8 0,5-1-3 15,-5 16 0-15,-6 5 0 0,0 10-5 0,0 5 0 16,-6 5-1-16,-6 5 0 0,1 5 19 0,-1 0 4 15,7-5 1-15,-13 0 0 0,1 0-17 0,0-5-3 16,6 0-1-16,-7-5 0 0,-4 0 4 0,4-10 1 16,1 5 0-16,0-15 0 0,5-6-23 0,1-9 0 15,5-1 0-15,0-9 0 0,12-6 0 0,0-5 0 16,-1 1 0-16,7-6 8 0,-1-5-8 0,0-5 0 16,6-5 0-16,0 0 0 0,0 0 0 0,0 0 0 15,0 0 0-15,0 0 0 0,17-15 0 0,0 0 0 16,0-6 0-16,1-4 0 0,4 0 0 0,1-1 0 0,11-9 0 0,0 4 0 15,1 1-12-15,-1 0 0 0,0 4 0 0,6 1 0 16,-6 0 12-16,-5-1 0 0,5 1 0 0,0 0 0 16,-11 10 0-16,0 4 0 0,-1 6 0 0,-5 0 0 15,1 10 0-15,-1 6 0 0,-6 4 0 0,0 5-8 16,1 5 8-16,-7 6 0 0,1 4 0 0,6 1-8 16,-1 4 8-16,0 1 0 0,6-1 0 0,-5 1 0 15,5-1-81-15,0 1-15 0,-6-1-2 0,7-4-764 16,-1-6-153-16</inkml:trace>
  <inkml:trace contextRef="#ctx0" brushRef="#br0" timeOffset="172823.489">28376 16125 230 0,'0'0'20'0,"0"-15"-20"0,0 5 0 0,0-11 0 16,0 6 173-16,0 0 31 0,0-10 5 0,5 9 2 16,-5-4-73-16,0 5-14 0,0 0-4 0,6 5 0 15,-6 10-38-15,0 0-8 0,0 0-2 0,0 0 0 16,0 0-25-16,0 0-6 0,0 0-1 0,0 0 0 0,0 0 18 0,0 0 3 15,0 0 1-15,0 0 0 16,0 15-20-16,6 5-4 0,-6 0-1 0,6 11 0 0,-6 4-1 0,-6 11-1 16,6-1 0-16,-12 11 0 0,7 5-9 0,-7 0-2 15,1-1 0-15,-6 6 0 0,0 0 3 0,-6 0 0 16,0 0 0-16,0 5 0 0,-5-11-6 0,-1 6-1 16,1-5 0-16,5 0 0 0,-11-6-20 0,11-4 9 15,-5 0-9-15,-1-1 0 16,1-9-105-16,5-6-28 0,0 1-6 0,12-11-1 0</inkml:trace>
  <inkml:trace contextRef="#ctx0" brushRef="#br0" timeOffset="173168.295">28946 16611 1670 0,'0'0'148'0,"0"0"-118"0,0 0-30 0,0 0 0 16,0 0 143-16,0 0 22 0,0 0 5 0,0 15 1 15,-6 5-92-15,0 6-19 0,-5 4-3 0,-1 6-1 16,-10 4-44-16,-1 6-12 0,11-1 0 0,-5 11 0 16,0 0 0-16,0-6 0 0,6-4 0 0,-1-1 0 15,1 1 0-15,-1-11 0 0,7-4 0 0,5-1 0 16,0-4-15-16,5-6 5 0,1-5 1 0,11-5 0 16,0 0 9-16,6-10 14 0,6 0-3 0,-1-10-1 15,6 5-10-15,1-10 0 0,4-5 0 0,1-1 8 16,-6-4 0-16,1-5 0 0,-1-6 0 0,0-4 0 15,-11-6 4-15,0 6 0 0,-1-6 0 0,-5-5 0 0,1 1 25 16,-7 9 6-16,-5-4 1 0,-1 9 0 0,1-4-26 0,-6 4-5 16,0 11-1-16,0 0 0 0,-6 9 0 0,1 6 0 15,-7 0 0-15,-5 5 0 0,0 5-12 0,-6 5 0 16,1 0 0-16,-7 10-10 16,-5 1-85-16,0-1-17 0,-6 10-3 0,0 6-1009 15</inkml:trace>
  <inkml:trace contextRef="#ctx0" brushRef="#br0" timeOffset="173438.6396">30444 16631 1785 0,'34'-20'159'0,"-28"15"-127"0,0-10-32 0,-1 5 0 16,-5-1 76-16,6 1 8 0,-12-5 3 0,1 5 0 15,-7 0 17-15,1 5 3 0,-6-5 1 0,0 10 0 16,-6-5-71-16,-11 10-13 0,-1 5-4 0,-4 0 0 16,-1 10 20-16,0 0 3 0,0 6 1 0,0 9 0 15,0 6-20-15,6 4-3 0,0 1-1 0,0 5 0 16,-1 9-12-16,13-9-8 0,-7 5 8 0,12-1-8 16,6-4 0-16,-1-5-15 0,7-6 3 0,5 6 0 15,5-11-171-15,1-5-33 0,5-4-8 0,1-6 0 16</inkml:trace>
  <inkml:trace contextRef="#ctx0" brushRef="#br0" timeOffset="173784.1463">30814 16976 2386 0,'0'0'52'0,"0"0"12"0,0 0 1 0,0 0 3 0,0 0-55 0,0 0-13 16,0-5 0-16,-5-6 0 0,5 11 46 0,-12-5 6 15,-5 5 2-15,0 0 0 0,-6 5-31 0,1 6-7 16,-1-6 0-16,0 10-1 0,0 0-7 0,0 5 0 16,1 6-8-16,-1 4 12 0,0 0 3 0,0 6 0 15,6-6 0-15,6 1 0 0,-1-6-15 0,1 0 0 16,5 0 0-16,6-4 0 0,0-1 0 0,6-10 0 16,5 5 0-16,1-10 0 0,-7 0 11 0,7-5-11 0,5 0 12 15,-6 0-12-15,12-10 0 0,-6 0 0 0,0-5 0 0,0 0 0 16,0-5 16-16,-5-1 7 0,-1 1 1 0,6-5 0 15,0-6 10-15,-5 6 2 0,-6 0 1 0,-1-1 0 16,1 1-26-16,5 10-11 0,-5 0 8 0,-6 15-8 16,0 0 11-16,0 0-3 0,0 0-8 0,11 15 12 15,-5 5-12-15,0 0-8 0,-1 6 8 0,1 4-13 16,0 6-95-16,0-6-20 16,-1 5-3-16,1-4-1 0</inkml:trace>
  <inkml:trace contextRef="#ctx0" brushRef="#br0" timeOffset="174003.3651">31002 16510 2383 0,'-5'0'52'0,"-7"-5"12"0,7 0 1 0,-1 0 2 0,6 5-54 0,0 0-13 15,0 0 0-15,0 0 0 0,0 0 11 0,0 0-1 16,11-6 0-16,12 1 0 0,6 0 18 0,-1 0 3 15,6-5 1-15,0 5 0 0,6-5-24 0,6 5-8 16,-6 0 0-16,0-5 9 16,5 0-35-16,-5 4-7 0,-6 1-2 0,6-5 0 15,0 5-117-15,-11-5-24 0</inkml:trace>
  <inkml:trace contextRef="#ctx0" brushRef="#br0" timeOffset="174261.6259">31527 15694 1857 0,'-12'-5'40'0,"1"-10"9"0,-1 5 2 0,7 0 2 0,5 10-42 0,0-10-11 0,-12 5 0 0,12 5 0 15,0 0 102-15,0 0 18 0,0 0 4 0,0 20 1 16,0 5-45-16,-11 6-8 0,5 4-3 0,-5 16 0 16,-6-1-34-16,5 11-7 0,1 0-2 0,-6 5 0 15,-6 5 35-15,6-6 7 0,0 11 2 0,0-5 0 16,-6 5-40-16,6-5-8 0,-6 5-2 0,6-5 0 15,6 0-20-15,-1 0 0 0,-11-10 0 0,6 4 8 16,6-9-51-16,0 0-9 0,-12-6-3 0,6-4 0 16,0-5-203-16,-1-6-41 0,-16 21-8 0,17-31-1 0</inkml:trace>
  <inkml:trace contextRef="#ctx0" brushRef="#br0" timeOffset="174435.4225">31720 16971 2541 0,'0'0'56'0,"0"0"11"0,0 0 2 0,-11 15 3 0,0-5-57 0,-1 5-15 15,1 5 0-15,-6 6 0 0,5-6 27 0,-5 10 2 16,-6 1 1-16,6-1 0 0,6 0 1 0,-1 6 0 16,-5-6 0-16,6 1 0 15,-6-1-50-15,11-5-9 0,-5 1-3 0,5-6-769 0,-5-5-153 16</inkml:trace>
  <inkml:trace contextRef="#ctx0" brushRef="#br0" timeOffset="174603.7529">31737 16403 2246 0,'0'0'200'0,"-5"-5"-160"0,-7 0-32 0,7 0-8 15,-7 5 74-15,1 5 14 0,-12 0 2 0,6 10 1 16,-6 1-159-16,0 4-31 0,1 5-6 0,-1-4-932 15</inkml:trace>
  <inkml:trace contextRef="#ctx0" brushRef="#br0" timeOffset="175004.5335">32028 16955 1555 0,'0'0'138'0,"0"0"-110"15,0 0-28-15,0 0 0 0,-6-5 164 0,6 5 28 16,0-10 6-16,0 10 1 0,0 0-75 0,0 0-16 16,0 0-2-16,0 0-1 0,-11 10-84 0,11 0-21 15,-6 6 0-15,6-6 0 0,0 5-12 0,0 5-8 16,-5-5 0-16,5 11-1 0,0-6 21 0,0 5 0 0,0-4 0 0,0-1 0 15,0 0 0-15,0 0 16 0,5-10-2 0,1 6-1 16,-6-6 10-16,0-10 1 0,11 5 1 0,6 0 0 16,-5 0-13-16,5-5-2 0,6-5-1 0,-6 0 0 15,6 0-9-15,-6-10 0 0,0 4 0 0,0 1 8 16,0-5-8-16,-6-5 0 0,1 5 0 0,-7-1 0 16,1-4 23-16,-6 0-1 0,0-5 0 0,0-1 0 15,0-4 2-15,0 5 0 0,6-1 0 0,-12 6 0 16,0 0-10-16,6 10-2 0,0-6 0 0,0 1 0 15,-5 5-12-15,5 10 0 0,-6-5 0 0,-11 0 0 16,6 5 0-16,-7 5-15 0,-4 0 3 0,-7 10 1 16,6 6-69-16,-11-1-13 0,0 0-3 0,-6 10-712 15,0-4-143-15</inkml:trace>
  <inkml:trace contextRef="#ctx0" brushRef="#br0" timeOffset="175376.9761">32341 16935 2070 0,'35'-10'92'0,"-24"5"18"0,6-5-88 0,-6 10-22 16,7 0 0-16,4 0 0 0,-5 5 92 0,1 0 15 16,-1 5 2-16,0 5 1 0,0 0-52 0,0 6-10 15,6 9-3-15,-12-5 0 0,0 11-19 0,7 4-4 16,-13-9-1-16,1 4 0 0,-6-4 4 0,6-1 1 0,-6 0 0 0,0-4 0 15,-6-6 2-15,0 0 0 0,1-5 0 0,5-15 0 16,0 0 0-16,0 0 0 0,-6 16 0 0,6-16 0 16,0 0 5-16,0 0 2 0,0 0 0 0,11-6 0 15,-5-4-11-15,11-5-1 0,0-5-1 0,6-5 0 16,0-1-13-16,5-4-9 0,1 5 12 0,5-11-12 16,6 1 8-16,0-1-8 0,0 1 0 0,5 9 0 15,-5 6 8-15,0 5-8 0,-6 5 0 0,-5 5 0 16,-7 5 11-16,1 5-11 0,-6 10 10 0,0 10-10 15,-17 1 0-15,12 14 0 0,-7 1 0 0,1 4 0 16,-6 6 0-16,-6 0 0 0,1-1-11 0,-1 6 11 16,-5 0-137-16,-1-1-20 0,-11 1-4 0,6-21-1114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1:55:02.14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3175 1075 345 0,'-18'-5'15'0,"18"-11"4"0,-5 11-19 0,-7 0 0 0,7-10 0 0,5 10 0 16,-12 0 228-16,12-10 43 0,-5 5 8 0,5 10 1 15,-6 0-155-15,6 0-31 0,0 0-6 0,0 0-2 16,0 0-28-16,0 0-6 0,0 0 0 0,0 0-1 15,0 0-9-15,0 0-2 0,0 0 0 0,0 0 0 16,0 0-8-16,0 0-1 0,0 0-1 0,0 0 0 16,0 0-5-16,23 0-1 0,-6 5 0 0,0 0 0 15,6-5 5-15,-1-5 1 0,18 0 0 0,0-11 0 16,11 6-8-16,12-15-2 0,0 0 0 0,11 4 0 16,0 6 4-16,0-10 0 0,-11 10 0 0,11 5 0 15,-17-6-14-15,5 6-2 0,-5 10-8 0,-11 0 12 0,5 0-12 16,-11 0 0-16,-6 0 0 0,6 5 0 0,-17 5 0 0,11 1 12 15,-22-11-3-15,16 5-1 0,-5 0-8 0,0 0 0 16,-6 5-12-16,0-10 12 16,0-10-29-16,6 10 1 0,-6-5 1 0,6-5 0 15,-6-1-65-15,0-4-14 0,6 5-2 0,-18-5-534 16,-5 15-106-16</inkml:trace>
  <inkml:trace contextRef="#ctx0" brushRef="#br0" timeOffset="697.6845">3790 467 914 0,'-11'-5'40'0,"11"0"9"0,0 5-39 0,0-10-10 0,0 0 0 0,11 4 0 15,-11-4 120-15,0 0 21 0,0 10 5 0,6-5 1 16,-1-5-20-16,-5 10-4 0,0 0-1 0,0 0 0 15,0 0-28-15,0 0-6 0,0 0 0 0,0 0-1 16,12 25-41-16,-12-4-8 0,0 19-2 0,-12 1 0 16,1 19-10-16,-6 16-2 0,-12 10-1 0,1 6 0 15,-6 4-4-15,-6 15-1 0,-6 1 0 0,-5-6 0 16,5 5-6-16,6 1 0 0,-11-1-1 0,11 1 0 16,0-16-3-16,1 5 0 0,4-15 0 0,1 0 0 15,6 5-8-15,11-25 0 0,-6 5 9 0,-6-10-9 0,18-10-12 16,-6-1-6-16,0-9-2 0,0-6 0 15,11-10-190-15,6-9-38 0</inkml:trace>
  <inkml:trace contextRef="#ctx0" brushRef="#br0" timeOffset="1688.4405">4616 219 345 0,'0'0'15'0,"0"0"4"0,-11 0-19 0,11-10 0 0,-12 0 0 0,7 4 0 16,5-4 228-16,-12-5 43 0,12 5 8 0,12-5 1 16,-12 5-163-16,17-5-33 0,-17 4-6 0,11-4-2 15,-11 15-8-15,11-5-3 0,7 0 0 0,-18 5 0 16,0 0-14-16,0 0-3 0,0 0-1 0,0 0 0 16,0 5 2-16,5 15 1 0,-5-4 0 0,0 9 0 15,-5 10-6-15,-13 6-2 0,1 9 0 0,0 6 0 16,-5 10-24-16,-1 5-5 0,-6 20-1 0,1-5 0 0,11 5-12 15,-6 6 0-15,-11 4 8 0,11-5-8 0,0 5 17 16,-11-15 1-16,11 6 0 0,-5-1 0 0,-1 5-7 0,12-10-2 16,-17-10 0-16,5 0 0 0,1 0 11 0,5-5 1 15,0-21 1-15,0 6 0 0,-5-10-14 0,11-6-8 16,-6-4 10-16,6-11-10 0,6-5 0 0,-1-5 0 16,7-10 0-16,5 1 0 0,0-6 0 0,0 0 0 15,-12-11 0-15,12-9 9 0,0-5-9 0,12-6 0 16,5-14-12-16,-6 4 12 0,18-9 0 0,-1-16 12 15,6-5 0-15,6 0 0 0,11-5-12 0,-5 10-17 16,11-10 4-16,-12 16 1 0,12-1 12 0,0 20 0 16,-17-4 0-16,12 14 0 0,-12 6 17 0,-6 15 0 15,-12-5 0-15,1 15 0 0,-6 0-17 0,0 15 0 16,1-5 0-16,4 15 0 0,-16 1 0 0,11 14 0 16,-11 6 0-16,5 4 0 0,-5 6 12 0,-6 0 4 0,11-6 2 15,-11 6 0-15,6-10-27 0,-6 4-6 0,0-14-1 0,0-6 0 16,11-4 16-16,-11-6 0 0,0-10 0 0,0-10 0 15,0 0 10-15,0 0-10 0,0 0 8 0,6 0-8 16,11 0 8-16,-11-10-8 0,11-10 8 0,0 4-8 16,0-9 8-16,6 0-8 0,0-16 0 0,0 11 8 15,5-1-8-15,-11-4 0 0,6 0 0 0,-6-1 0 16,6 11 12-16,-6-1-4 0,0 11 0 0,-6 0 0 16,1 5-8-16,5 0 0 0,-11 10 0 0,-1 10 0 15,7 0 0-15,-12 15 0 0,5 1 0 0,-5 9 0 16,-5 11 0-16,5 9 0 0,0-4 0 0,0-10 0 15,0 4 8-15,0 6-8 0,0-16 0 0,0 6 8 0,5-16-8 16,7 5 0-16,-7-9 0 0,7-6 0 0,-12-5 0 0,11 0 13 16,1 0-3-16,-7-10-1 0,7 0 3 0,-1-10 0 15,1 0 0-15,5-5 0 0,0-5 14 0,-6 4 3 16,6-19 1-16,6 5 0 0,-6-6-30 0,12 1 8 16,-1-11-8-16,6 6 0 0,-5-1 0 0,5-5 0 15,6 6 8-15,11-1-8 0,-11 6 0 0,6 0 0 16,5 9 0-16,-11 1 0 0,5 10-15 0,-5-6-2 15,6 11-1-15,-18 5 0 0,1 5 2 0,-1 0 1 16,-5 10 0-16,-6-5 0 0,-5 6 15 0,-1-1 0 16,0-5 0-16,-11 15 0 0,0-15 20 0,-11 15 9 0,11-10 3 15,-11 6 0-15,-1-1-24 0,6 5-8 16,-11-5 0-16,12 1 0 0,-12 9 0 0,-6-5 0 16,6-5 0-16,0 11 0 0,-1-11 12 0,1 5-4 0,-11 5-8 15,11-9 12-15,-12 4-12 0,7 0-12 0,-13 0 3 0,7-10 0 31,-12 6-203-31,0-6-40 0</inkml:trace>
  <inkml:trace contextRef="#ctx0" brushRef="#br0" timeOffset="1809.1478">5100 862 2098 0,'-5'-56'46'0,"10"31"10"0,7-11 1 0,5 1 3 15,-11 10-48-15,16-1-12 0,7 1 0 0,-6 10 0 16,5 15-52-16,6-10-12 0</inkml:trace>
  <inkml:trace contextRef="#ctx0" brushRef="#br0" timeOffset="2807.6334">8593 1495 460 0,'0'0'20'0,"6"-10"5"0,0 5-25 0,-1-5 0 0,-5-1 0 0,12 1 0 15,-12 5 251-15,5-10 45 0,7 5 8 0,-12-5 3 16,0 5-162-16,0-6-32 0,0 6-6 0,-12-10-2 16,7 5-33-16,-7 5-8 0,1 5 0 0,-1-5-1 15,-5 10-32-15,0 0-7 0,-6 0 0 0,6 10-1 16,-5-10-4-16,-1 15-1 0,0 0 0 0,-6 5 0 15,1 6-10-15,-12-1-8 0,6 10 12 0,0 6-12 16,-12-6 8-16,6 1-8 0,0 9 0 0,-11 1 0 0,11 5 0 16,0-6 0-16,6 6 0 0,6-11 0 0,11 1 0 0,5 4 0 15,1-19 0-15,11 4 0 0,-12-5 0 0,12-4 0 16,0 4 0-16,12-15-9 0,11-5 9 0,-6 0 0 16,-6-5 0-16,18-5 0 0,-1 0 0 0,6-15 11 15,0 5-3-15,-5-11 0 0,5 1 2 0,0-15 0 16,6 4 0-16,-17-9 0 0,11 4-10 0,-11-5 12 15,11-4-12-15,-17-6 12 0,6 5 1 0,-6 1 1 16,6 4 0-16,-6 6 0 0,0 4-6 0,6 11-8 16,-12 0 11-16,18 4-11 0,-24 16 10 0,7 5-10 15,-12 0 8-15,6 10-8 0,5 11 8 0,-11 14-8 16,6 11 0-16,-6 4 8 0,0 6-8 0,0 15 0 16,-6-10 0-16,6-6 8 0,0 16-8 0,0-20 0 15,0 10 0-15,6-11-11 16,-1-14-135-16,7-1-27 0,-12-4-6 0,0-11-455 0,5 0-91 0</inkml:trace>
  <inkml:trace contextRef="#ctx0" brushRef="#br0" timeOffset="3075.7193">9260 745 1382 0,'0'0'123'0,"5"-15"-99"0,1-5-24 0,0 5 0 15,0 0 87-15,-6 15 12 0,5-11 2 0,-5 11 1 0,0 0 22 0,0 0 5 16,0 0 1-16,0 0 0 0,0 0-69 0,0 11-13 16,0 9-4-16,-5 10 0 0,-7 11-13 0,1 4-3 15,-1 6-1-15,1 15 0 0,0-5-11 0,-1 4-1 16,1 6-1-16,-6 15 0 0,5 6-5 0,-11-6-1 16,6-10 0-16,0 10 0 0,6 0-8 0,-12-5 0 15,6-5 0-15,0-5 8 16,0-11-42-16,11 1-9 0,-11 5-1 0,0-15-1 15,0-1-135-15,11-4-26 0,-34 30-6 0,29-41 0 0</inkml:trace>
  <inkml:trace contextRef="#ctx0" brushRef="#br0" timeOffset="3338.6198">9909 558 864 0,'29'-40'76'0,"-18"29"-60"0,1-4-16 0,5 5 0 16,-12-10 193-16,7 15 36 0,-1-5 7 0,1 5 2 16,-12 5-85-16,0 0-17 0,0 0-3 0,11 15-1 15,-5 10-65-15,-6 0-14 0,0 11-2 0,-6 4-1 16,-5 6-6-16,-1 20 0 0,-11-5-1 0,6-1 0 16,-11 11-19-16,11 0-3 0,-12 0-1 0,-5 5 0 15,17 0 16-15,-17-10 4 0,11 5 0 0,-6 5 0 16,1 0-32-16,-1-11-8 0,7 6 0 0,-1-5 0 15,6 5 0-15,-6-10-16 0,6-5 4 0,-6-1 0 16,0 1-203-16,6 5-41 0</inkml:trace>
  <inkml:trace contextRef="#ctx0" brushRef="#br0" timeOffset="3722.9979">10348 1642 1897 0,'0'0'84'0,"6"-10"17"0,5-6-81 0,-11 6-20 15,12 0 0-15,-12 10 0 0,5-10 107 0,-5 10 17 16,0 0 3-16,0 0 1 0,0 0-68 0,0 0-12 16,0 0-4-16,0 0 0 0,0 20-35 0,-5 6-9 15,-7-1 0-15,1 0 0 0,-1 11 0 0,-5-6 0 16,0 6 0-16,0-1 0 0,6 6 0 0,5-6 0 15,0 0 0-15,6 1 0 0,-11 4-9 0,11-14 9 0,11 9-12 0,-11-20 12 16,6 6 0-16,5-6-8 0,1-5 8 0,5 5 0 16,-6-25 0-16,12 5 0 0,-6 0 0 0,6 0 0 15,0-21 14-15,-1 6 6 0,7-5 2 0,-18 0 0 16,18-6 17-16,-18 1 3 0,6-1 1 0,0-9 0 16,-5 4-22-16,-1 1-4 0,1-16-1 0,-7 1 0 15,7 4-6-15,-12 6-2 0,5-1 0 0,1 11 0 16,-6 4-8-16,0 11 0 0,0 0 0 0,-6 15-11 15,1 0-1-15,-12 0 0 0,0 15 0 0,-1 5 0 16,-10 6-40-16,11 4-8 0,-23 6-1 16,11 14-715-16,7-9-144 0</inkml:trace>
  <inkml:trace contextRef="#ctx0" brushRef="#br0" timeOffset="4186.8162">11117 1333 1728 0,'12'-10'153'0,"-12"10"-122"16,0 0-31-16,0 0 0 0,11 10 121 0,-11-10 19 16,11 10 3-16,-5 0 1 0,-6 15-87 0,0 1-17 15,6 4-3-15,-6 6-1 0,-12 4-5 0,7 6-2 16,-1-6 0-16,0 6 0 0,6 4-29 0,-5-19 8 15,-7 14-8-15,12-19 0 0,0 4 0 0,0 0 0 0,0-14 0 16,0-1 0-16,12 5 0 0,-12-20 0 0,0 0 0 0,11 0 0 16,0-10 8-16,7 0 0 0,-1 5-8 0,5-15 12 15,-5 4 1-15,6-9 0 0,6 0 0 0,-12-1 0 16,11 1 0-16,-11 0 0 0,6-1 0 0,-6 1 0 16,0 5 13-16,1 5 2 0,4-1 1 0,-5 6 0 15,0 10-16-15,-17 0-3 0,12 10-1 0,-1 6 0 16,6 9-9-16,-11 0 0 0,0 11 0 0,-1 4 0 15,1-4 0-15,0-6 0 0,5 0 0 0,6 1 8 16,-17-6-8-16,12-5-11 0,-1-4 3 0,-11-16 0 16,0 0 8-16,17 10 0 0,-17-10 0 0,12 5 0 0,5-10 14 15,0 5 5-15,-6-21 1 0,6 6 0 0,-5 0 19 16,5-10 4-16,0-1 1 0,-6 1 0 0,12-5-26 0,-17-1-5 16,5-4-1-16,12 10 0 0,-12-16-12 0,1 11 0 15,-1-1 0-15,1 6-10 16,-7 0-118-16,1-1-24 0,5 1-5 0,1 0-1008 15</inkml:trace>
  <inkml:trace contextRef="#ctx0" brushRef="#br0" timeOffset="4699.5006">12821 1368 691 0,'0'0'61'0,"6"-15"-49"0,-1 5-12 0,7-10 0 16,-1 5 204-16,0-1 37 0,-11-4 8 0,6 5 2 16,0 0-139-16,-6 15-27 0,0 0-5 0,0 0-2 15,-6-10-49-15,6 10-9 0,-17 5-3 0,0 0 0 16,0-5-17-16,0 15 0 0,0-5 8 0,0 5-8 0,-6-5 0 0,6 6 0 16,0-6 8-16,-6 5-8 0,6 0 19 0,-6 5 0 15,6-10 0-15,0 11 0 0,0-1 18 0,0-10 4 16,-1 15 1-16,1 1 0 0,6-11-8 0,5-5-2 15,1 5 0-15,-1 0 0 0,0 6-13 0,6-6-3 16,6 0-1-16,0 5 0 0,-6-10-3 0,5 11 0 16,1-1 0-16,5-10 0 0,-5 5-2 0,5 11-1 15,1-16 0-15,-6 15 0 0,-1-15 17 0,1 15 3 16,0-4 1-16,-6-1 0 0,5 5 19 0,-5 1 4 16,0-6 1-16,-5 5 0 0,-1-5-18 0,0 6-3 15,-5 4-1-15,-6-4 0 0,5 14 0 0,-10-20 0 16,4 11 0-16,-10 4 0 15,5-10-60-15,-5 1-13 0,-1-1-3 0,1-10-803 0,-1 6-161 0</inkml:trace>
  <inkml:trace contextRef="#ctx0" brushRef="#br0" timeOffset="7357.1028">14564 1318 1382 0,'0'0'123'0,"6"-10"-99"0,0-6-24 0,-1 6 0 16,7-10 56-16,-6 5 5 0,5 0 2 0,-11 15 0 15,0 0-16-15,11-16-3 0,1 6-1 0,-12 10 0 16,0 0-1-16,0 0 0 0,5 0 0 0,-5 0 0 16,0 0-13-16,0 0-2 0,12 15-1 0,-6 21 0 15,5-1-7-15,0 6-2 0,-16 10 0 0,-1 9 0 16,12-9-5-16,-6 10 0 0,-6-11-1 0,0 1 0 15,6 0-1-15,0-6 0 0,6 1 0 0,-6-11 0 0,-6 1 4 16,1-16 1-16,5 5 0 0,5-5 0 0,-10-9 10 16,5-11 3-16,0 0 0 0,0 0 0 0,0 0 14 0,0 0 3 15,0 0 1-15,0 0 0 0,0-11-7 0,-6-4-2 16,0 0 0-16,0-5 0 0,1-5-6 0,5-1-2 16,0 1 0-16,0-6 0 0,0 1-12 0,11 0-2 15,6 4-1-15,0-9 0 0,-11-11-6 0,17 16 0 16,11-16-8-16,0 6 12 0,-11-1-12 0,11 6 0 15,12-11-12-15,-1 6 12 0,12-1 0 0,-11 6 0 16,-12-6 0-16,6 11 0 16,6 5-76-16,-1 9-11 0,-16-9-2 0,-1 15-675 15,1 5-136-15</inkml:trace>
  <inkml:trace contextRef="#ctx0" brushRef="#br0" timeOffset="7763.5874">15584 1692 1645 0,'0'0'72'0,"0"0"16"16,-17 0-70-16,11 0-18 0,6 0 0 0,0 0 0 0,0 0 42 0,0 0 5 15,0 0 1-15,18 0 0 0,-1 0-18 0,5-10-3 16,-4-5-1-16,16 5 0 0,17-15 19 0,-11-1 4 16,-12 1 1-16,7-10 0 0,10 9 2 0,-5-9 0 15,-6-1 0-15,-5 6 0 0,-12-5-27 0,11-1-5 16,-5 6 0-16,0-6-1 0,-17 11 0 0,-1-11 0 16,7 6 0-16,-7 0 0 0,-5 4 1 0,-5 1 0 15,-1 10 0-15,0-10 0 0,6 9-4 0,-11 6 0 16,-12 0 0-16,12 10 0 0,-1 10-6 0,-10-5-2 15,-13 16 0-15,-5-6 0 0,1 20 2 0,-1 1 0 16,5 4 0-16,-4 6 0 0,-7 4-10 0,6 6 0 16,17 0 0-16,-5 10 0 0,-12-16 0 0,11 11 10 15,24-10 1-15,5 9 0 0,0-9-20 0,0 0-4 16,0-1-1-16,5-14-759 16,13-1-152-16</inkml:trace>
  <inkml:trace contextRef="#ctx0" brushRef="#br0" timeOffset="8233.6877">16866 1368 2278 0,'0'0'50'0,"12"-15"10"0,-7 5 3 0,1-10 1 0,-6 5-51 0,6-1-13 0,-1 6 0 0,1-5 0 15,-12 10 59-15,1 0 9 0,-1-5 1 0,6 10 1 16,0 0-40-16,-17 10-8 0,-12-10-2 0,1 15 0 15,5 5-20-15,-11 6 0 0,-17 4 0 0,5 6 0 0,6 9 0 0,-5 6 0 16,-1-1 0-16,1 6 0 0,-1 0 0 0,12 10 0 16,0-16 0-16,5 11 0 0,-5-10 0 0,5-1 0 15,18-4 0-15,0-6 0 0,5-4 0 0,0-11 0 16,6 0 0-16,6-9 0 0,11-6 0 0,0 0 0 16,-6-10 0-16,12-5 0 0,11 0 0 0,1-21 0 15,-7 6 0-15,1-10 11 0,-1-1-1 0,1 1 0 16,-1-21 0-16,-5 6 0 0,-12-6 8 0,1-5 2 15,10-4 0-15,-4-1 0 0,-7-15-10 0,0 5-2 16,6-10 0-16,6 0 0 0,0-5-8 0,11 5 0 16,-11-5 0-16,23-5 0 0,-1 10 0 0,6 0 0 15,1 10 0-15,5 5 0 16,-6 5-19-16,0 11-5 0,1-1-2 0,-13 15 0 0,-4 11 17 0,-13 0 9 16,-5 15-10-16,-5 5 10 0,-12 5 0 0,0 15 0 15,-17 15 11-15,-6 16-3 0,-5-11-8 0,-12 21 8 0,-6 15-8 16,-5 5 8-16,-12 0 3 0,0 10 1 0,1-10 0 0,10 20 0 15,13-15-12-15,-1 5 0 0,0-5 0 0,0 10 0 32,11-5-50-32,12-20-6 0,-5 5 0 0,4-20-1 15,-10-1-135-15,11 1-26 0</inkml:trace>
  <inkml:trace contextRef="#ctx0" brushRef="#br0" timeOffset="8564.2109">17453 1308 2257 0,'0'0'100'0,"0"0"20"0,0 0-96 0,0 0-24 16,0 0 0-16,0 0 0 0,0 0 61 0,-17 10 7 16,-6-10 2-16,6 25 0 0,0-10-50 0,-6 11-11 15,0 9-1-15,-5 0-8 0,11 6 0 0,0-1 0 16,0 6 0-16,5-5 0 0,1 4 0 0,5-15 0 15,1 6 0-15,5-1 0 0,5-9 11 0,-5-1-11 16,6-15 10-16,0 5-10 0,-1-5 36 0,-5-10 0 16,17 16 1-16,0-16 0 0,1 0 18 0,-1-10 3 15,5 4 1-15,1-14 0 0,6 5-19 0,-6-10-4 16,5-1-1-16,-5 1 0 0,0-10-20 0,-1-1-4 16,1 1-1-16,6 4 0 0,-7-19-10 0,7 14 0 15,-6-4 9-15,5-11-9 0,6 16 0 0,-11-11-20 0,6 6 4 16,5-1 1-1,-6 11-173-15,-5 4-36 0</inkml:trace>
  <inkml:trace contextRef="#ctx0" brushRef="#br0" timeOffset="9195.191">18832 1196 1951 0,'0'0'43'0,"0"-10"9"0,-6 5 1 0,6-10 2 0,-5 5-44 0,5-1-11 0,-6 11 0 0,0-15 0 15,0 5 55-15,1 10 9 0,-7-10 1 0,1 5 1 16,-6 5-54-16,0 0-12 0,0 0 0 0,-12 0 0 16,1 5 0-16,-6 5 0 0,-6 0 0 0,-6 16 0 0,1-11 0 0,5 10 0 15,0 11 0-15,0-11 0 16,0 10 28-16,11-4 3 0,1 4 0 0,5 6 0 0,0 4-11 0,18-9-1 16,-7 4-1-16,12-4 0 0,6 4-18 0,0 1 0 15,5-6 0-15,6 1 0 0,6-1 0 0,0-10 0 16,0 1 8-16,11-1-8 15,-6-15-135-15,1 5-30 0</inkml:trace>
  <inkml:trace contextRef="#ctx0" brushRef="#br0" timeOffset="9385.0653">19396 1267 1440 0,'0'0'128'0,"0"0"-103"16,-6 15-25-16,-5-5 0 0,-6 16 69 0,0-11 9 15,0 20 2-15,0-9 0 0,5 9 26 0,-5 6 6 0,0-6 0 0,0-5 1 16,6 16-53-16,-7-16-12 0,1 16-1 0,0-11-1 16,12-4-29-16,-13-1-5 0,7 1-2 0,5-6 0 15,-5-5-10-15,5 5-14 0,1-9 3 0,-7-6-675 16,6-5-135-16</inkml:trace>
  <inkml:trace contextRef="#ctx0" brushRef="#br0" timeOffset="9526.1576">19504 756 2354 0,'6'0'52'0,"0"-11"10"0,5-14 2 0,1 10 3 16,-1 5-54-16,-5 0-13 0,5 5 0 0,0 0 0 16,-11 5-85-16,0 0-20 0,0 10-4 0</inkml:trace>
  <inkml:trace contextRef="#ctx0" brushRef="#br0" timeOffset="9923.3342">19949 1095 230 0,'0'0'20'0,"0"0"-20"15,11 10 0-15,6-10 0 0,-17 0 235 0,12 5 42 16,-1 5 9-16,0 0 2 0,7 5-124 0,-7-4-24 15,0 14-4-15,1-10-2 0,5 5-49 0,-6 6-9 16,-5 4-3-16,0 6 0 0,-6-1 10 0,5-5 1 0,1 16 1 16,-6-16 0-16,-6 6-27 0,1-1-6 0,5 1 0 15,-6-6-1-15,-6 0-8 0,1-4-2 0,5-1 0 0,1 0 0 16,-7-9-41-16,7-6-12 0,-7 5-1 0,12-15 0 16,0 0 36-16,0 0 7 0,0 0 2 0,0 0 0 15,0 0-20-15,0-15-3 0,6 5-1 0,0-16 0 16,5 11 4-16,6-20 0 0,6 9 0 0,0-14 0 15,-6 4 10-15,11 1 2 0,6-11 1 0,6 6 0 16,0 4-25-16,6 6 0 0,-12-5 0 0,12-1 0 16,-12 11 14-16,6 10-2 0,-12-6-1 0,1 16 0 15,-12-5-11-15,6 10-16 0,-12 10 4 0,0 0 1 16,1 6 11-16,-1 9 0 0,-11 0 0 0,6 11 0 0,-6 4 0 0,5 6 0 16,-5-6 0-16,0 11 0 15,0-6-64-15,0 6-12 0,0-5-1 0,-5 9-1125 16</inkml:trace>
  <inkml:trace contextRef="#ctx0" brushRef="#br0" timeOffset="10508.0178">21584 1358 2246 0,'0'0'100'0,"0"-15"20"0,0 5-96 0,0-5-24 16,-6 5 0-16,1-6 0 0,-1 6 80 0,-5-10 12 0,5 15 3 0,-6-15 0 16,7 15-35-16,-7-16-8 15,7 16 0-15,-7-15-1 0,1 5-37 0,-1 5-14 0,1 5 11 0,-6-6-11 16,0 11 0-16,-6-10 0 0,0 10 0 0,-5 0 0 16,-6 10 0-16,-1-10 0 0,1 11-10 0,0 14 10 15,0-10-8-15,5 10 8 0,-5 1-8 0,6 9 8 16,-1 1-10-16,12-6 10 0,0 6-12 0,11-1 12 15,1 0-8-15,5-4 8 0,0 4 0 0,0-15 0 16,11 6 0-16,0-11 0 0,1 0 0 0,5-5 0 16,0-5 0-16,0 0 0 0,12-10 0 0,-1 0 0 15,-5-10 0-15,5 5 8 0,1-5-8 0,5-5 12 16,0-6 19-16,0 1 3 0,6 0 1 0,0-1 0 0,0 1-35 16,0 0 0-16,6-1 0 0,-1 6 0 0,1 5 0 15,-12 0 0-15,-6 5 0 0,1 10 0 0,-1 0 0 0,-5 0 0 16,-6 0 0-16,0 10 0 0,-11 15 0 0,5 0 0 15,-5 1 0-15,0 14 0 0,-12 6 0 0,0 4 0 16,-5 6 0-16,-12 15 0 0,-11-5 0 0,0 5-9 16,-12 5-1-16,6-5 0 0,-5 5 10 0,5-1 0 15,-6-9-9-15,6 5 9 0,6-10 21 0,-6 5 9 16,0-16 2-16,1-4 0 0,4 0-20 0,1-11-4 16,-6 0-8-16,6-9 12 0,6-16-1 0,-1 5-1 15,1-5 0-15,5-5 0 0,0-10 2 0,0 5 0 16,1-10 0-16,4-5 0 0,-4-15 12 0,10 4 4 15,1-4 0-15,5 5 0 0,0-16-12 0,12 6-3 16,6-1 0-16,10 1 0 0,7-6-30 0,5 6-7 16,12-6 0-16,11 6-1 0,-6-1 5 0,6 6 0 0,0 0 1 15,11 4 0 1,-5-4-174-16,-6 5-35 0,0-1-8 0,-23 16 0 0</inkml:trace>
  <inkml:trace contextRef="#ctx0" brushRef="#br0" timeOffset="11319.344">23772 1434 633 0,'0'0'56'0,"0"0"-44"16,0 0-12-16,0 0 0 0,0 0 148 0,0 0 28 16,0 0 6-16,0 0 1 0,0 0-51 0,0 0-11 15,0 0-1-15,0 0-1 0,0 0-43 0,11-5-8 0,6 0-1 0,6 0-1 16,0 5-2-16,11 0 0 0,6-10 0 0,6 5 0 16,5 0-10-16,6 0-2 0,6-5-1 0,5 4 0 15,0-4-43-15,1 10-8 0,-7-20 0 0,12 15 0 31,-11-5-144-31,-6-5-27 0,-6 5-5 0,-5-6-698 0</inkml:trace>
  <inkml:trace contextRef="#ctx0" brushRef="#br0" timeOffset="11621.148">24467 907 1785 0,'-11'-25'159'0,"11"5"-127"16,5 5-32-16,7 0 0 0,-1-11 18 0,6 16-2 15,-11-5-1-15,0-5 0 0,-1 4 65 0,1 1 14 16,-6 15 2-16,0 0 1 0,0 0-26 0,0 0-6 16,-11 0-1-16,-1 15 0 0,-5 1 0 0,6 9 0 15,-18 10 0-15,1 16 0 0,-1 10-51 0,-5 0-13 16,0 15 0-16,-6-11 0 0,0 11 0 0,6 5 0 15,0-5 0-15,5 5 0 0,1 0 40 0,5-5 6 16,-5 0 1-16,-1-5 0 0,6-5-38 0,0-5-9 16,-5-6 0-16,-1 1 0 15,1-5-46-15,-6-1-11 0,0 1-3 0,-1-15-739 0,-4 4-148 0</inkml:trace>
  <inkml:trace contextRef="#ctx0" brushRef="#br0" timeOffset="12302.2502">25567 295 2188 0,'0'0'48'15,"0"0"11"-15,0 0 1 0,0 0 1 0,0 0-49 0,0 0-12 0,0 0 0 0,0 0 0 0,0 10 0 0,-6 5 0 16,-5 10 0-16,-1 1 0 0,-5-1 54 0,-6 10 8 16,1 1 2-16,-7 4 0 0,1 1-52 0,-1 5-12 15,1 14 0-15,-7 6 0 0,7 10 54 0,-1-5 8 16,-5 5 2-16,6 10 0 0,-1-5-52 0,-5 0-12 16,6 10 0-16,-1-5 0 0,1 0 0 0,-7 0 0 15,13-4 0-15,-13-7 0 0,13-4 18 0,-7-10 1 16,1-5 0-16,-6 0 0 0,-1-16-9 0,7 1-2 15,-6-6 0-15,5 0 0 0,-5-9-8 0,5-11 0 16,12 0 0-16,0-5 0 0,0 0 0 0,17-10 8 16,0 0-8-16,0 0 8 0,0 0-8 0,0-20 8 15,0 5-8-15,12 0 8 0,5-11-8 0,0 1 8 16,6 0-8-16,5-11 8 0,6-4-8 0,-5 4-9 0,11 1 9 16,-6 0-13-16,6 4 13 0,-6 1 0 0,6-1 0 0,-6 6 0 15,-6 5 0-15,7 15 0 0,-7-5 0 0,1 10 0 16,-7 10-9-16,1 15 9 0,0-10-8 0,0 21 8 15,0-11-37 1,-1 10-3-16,1 1 0 0,11 4 0 0,-5-14 21 0,5 4 4 0,0 1 1 0,0-6 0 16,1-10-18-1,4-5-4-15,1-5-1 0,6 0 0 0,0-5 37 0,-1-5 0 0,1 0 0 0,11-15 0 16,-6 5 44-16,0-6 16 0,6-4 3 0,-6-5 1 16,1 4 0-16,-7-14 0 0,-5 4 0 0,0 1 0 15,-6-11-64-15,0 1-18 0,-5-1-1 0,-1-4 0 0,-5-1 19 16,0 0 0-16,0 1 8 0,-6-1-8 0,-6 6 17 15,6 9-2-15,-11 6-1 0,0 4 0 0,-6 16-14 0,0-5 0 16,-12 5 0-16,1 15 0 0,-12 5 0 0,0 10 0 16,-5 6 0-16,-6-1 0 0,0 16 0 0,5-1 0 15,-5 6 0-15,5-6 0 0,1 6 0 0,5 4 0 16,6 1 0-16,0 0 0 0,11-6 0 0,1 6 0 16,5-11 0-16,11 6 0 15,0-1-31-15,6 1-9 0,1-5-1 0,4 4-1 16,1-9-189-16,6 4-37 0</inkml:trace>
  <inkml:trace contextRef="#ctx0" brushRef="#br0" timeOffset="13548.8276">4166 3916 1904 0,'11'-11'42'0,"-11"-4"9"0,12 5 1 0,-1-10 1 0,-11 5-42 0,6-1-11 0,5 6 0 0,-11 0 0 15,0 10 64-15,0 0 10 0,0 0 2 0,0 0 1 0,-17-5-52 0,6 5-10 16,-12 10-3-16,0 5 0 0,0-4-3 0,-17 9-1 16,6 10 0-16,-17 6 0 0,5 4-8 0,7-4 0 15,-1 4 0-15,0-4 0 0,0-1 0 0,6 6-11 16,0-6 3-16,16-5 0 0,-4 6 8 0,5-6 11 16,11 1-3-16,6-6 0 0,-12 0-8 0,24-10 0 15,-12 6 0-15,17-1 0 0,0 0 0 0,-6-5-9 16,18 1 9-16,-6-1 0 0,11 0 0 0,6-5 0 15,-17 5 0-15,11-10 0 0,-11 5 0 0,5 1 0 16,1-1 0-16,-12 5 0 0,5-5 14 0,-4 5 0 16,-7-10 0-16,0 10 0 0,-5-4 18 0,-6 4 3 15,0-5 1-15,0 5 0 0,-6 0-1 0,-5 0 0 16,5-4 0-16,1 4 0 0,-13 0-18 0,7-5-3 16,0 0-1-16,-6 5 0 0,5 1-13 0,-5-1 0 15,6-5-9-15,-6 5 9 16,-6 5-168-16,6 1-28 0,0-11-6 0</inkml:trace>
  <inkml:trace contextRef="#ctx0" brushRef="#br0" timeOffset="13814.042">4593 4564 921 0,'0'0'82'0,"0"0"-66"0,0 0-16 0,0 0 0 0,0 0 260 0,0 0 49 15,0 0 10-15,0 0 1 0,0 0-174 0,-5 15-35 16,5 10-7-16,0-10-2 0,-12 16-62 0,7-6-13 16,5 5-3-16,0 6 0 0,-12-6-16 0,12 6-8 15,-6-6 0-15,6 1 8 16,0-6-108-16,0 0-21 0,0 1-5 0,-5-6-550 15,5-5-111-15</inkml:trace>
  <inkml:trace contextRef="#ctx0" brushRef="#br0" timeOffset="13941.8971">4667 4442 230 0,'6'-76'20'0,"5"36"-20"16,-11-11 0-16,0 5 0 0,6-14 239 0,-6 4 43 16,12 0 9-16,-7 6 1 0,1-1-123 0,5 5-25 15,-5 1-4-15,5 9-2 0,-5 11-38 0,0-10-7 0,5 19-1 0,-11-4-1 31,6 10-120-31,-6 10-24 0</inkml:trace>
  <inkml:trace contextRef="#ctx0" brushRef="#br0" timeOffset="14779.6078">5345 4366 2142 0,'-22'-10'95'0,"5"5"19"0,17 5-91 0,0 0-23 16,-18-5 0-16,18 5 0 0,0 0 88 0,0 0 12 15,6-15 4-15,11 0 0 0,6-1-74 0,5-4-14 16,12 0-4-16,0 0 0 0,0-6-12 0,6 6 0 16,-6 5 0-16,5 5-10 0,-16 0-5 0,5 5-1 15,0 5 0-15,-23 5 0 0,7 0 1 0,-1 10 0 16,-6-5 0-16,0 10 0 0,-11 6 28 0,0-1 6 16,-5 5 1-16,-7 1 0 0,1 4-1 0,-18 1 0 15,7-1 0-15,-7 5 0 0,12-4-7 0,-23-1-2 16,12 6 0-16,-1-11 0 0,1 1-10 0,5-1 0 0,0-5 0 15,0-4 0-15,6 4-10 0,0 0-4 16,11-15-1-16,-11 6 0 0,6-6-5 0,11 0-2 0,-6 0 0 0,6-10 0 31,0 0-20-31,0 0-4 0,0 0-1 0,17 5 0 0,0-5 32 0,6 0 7 0,-6 0 8 0,-5 5-13 16,5-5 13-16,0 0 0 0,6 0 0 0,-6 5 0 16,0 0 0-16,0 0 0 0,0 0 0 0,0 5 0 15,6 6 0-15,-6-11 0 0,-6 5 0 0,1 5 0 16,5 5 0-16,-11 6 0 0,5-16 0 0,-11 10 0 15,0 5-9-15,0 1 9 0,-11-6-8 0,5 5 8 16,-5-5 0-16,-1 6 0 0,1-6 0 0,-6 0 0 16,0 1 8-16,5-1 0 0,-16 5 0 0,5-5 0 0,0 6-8 15,-11-1 0-15,0 0 0 0,11-9 8 0,-6 4-8 16,12-5 0-16,0 0 0 0,12 0-8 0,-13-4 8 0,18-11-8 16,0 0 8-16,0 0-8 0,0 0-7 0,18 0-1 15,-7 0 0-15,17-11 0 0,-5 1-2 0,6-5-1 16,-1 0 0-16,1 0 0 0,5-11 19 0,0 1 0 15,-11-10 0-15,11 4 0 0,6-9 13 0,-12-1 7 16,12 6 0-16,-5 4 1 0,4-14 11 0,13 4 1 16,-7 6 1-16,7 4 0 0,-7-4-24 0,6 10-10 15,-5-11 8-15,5 6-8 0,-5-6 0 0,5 11 8 16,-11-5-8-16,0-1 0 0,-12 6 0 0,1 5 0 16,-12-1-9-16,6 1 9 0,-23 5 0 0,5 5 0 15,-5-10 0-15,-5 4 0 0,-7 6 39 0,1 5 1 16,0-10 1-16,-7 5 0 0,1 0-22 0,-5 5-5 0,-1 0-1 15,6 5 0-15,-6 0-13 0,6 5 8 0,-6-5-8 16,6 15 0-16,0-5 0 0,11 5 0 0,-17 11 0 0,12-11 0 16,5 10 0-16,-5 0 0 0,5 6 0 0,6-1 0 15,0 6 0-15,0-6 0 0,6 0 0 0,5 6 0 16,6 4 0-16,-5-4 0 0,16 4 0 0,1-4 0 16,-1-1-170-1,12 6-27-15</inkml:trace>
  <inkml:trace contextRef="#ctx0" brushRef="#br0" timeOffset="15195.5397">8103 4316 2300 0,'12'-21'51'0,"-12"11"10"0,0 0 3 0,0 0 0 0,0 5-52 0,0 5-12 16,0 0 0-16,0 0 0 0,0 0 54 0,0 0 8 15,0 0 2-15,-12 10 0 0,-5 5-44 0,-6 16-9 16,6-6-2-16,-6 5 0 0,1 16-9 0,4-16 0 16,7 11 9-16,0 4-9 0,-6 1 0 0,5-6 0 15,6 1 0-15,6-6 0 0,6 1 0 0,6-1-8 16,-7-9 8-16,7-6 0 0,-1-10 0 0,6 5 0 15,0-10 0-15,0 0 0 0,6-10 0 0,0-5 9 16,5 0 0-16,-10 0 0 0,10-10 22 0,-5 4 4 0,5-9 1 16,-16 5 0-16,16-6-16 0,-11-4-4 0,0 5 0 15,6-1 0-15,-17 6-1 0,5-15-1 0,1 4 0 0,-1 1 0 16,-11 0-5-16,6-1-1 0,5 6 0 0,-11-5 0 16,0 4-8-16,-11 1 0 0,5 0 0 0,-5 4 8 15,-6 6-8-15,5 0 0 0,-11 10 0 0,6 5 0 16,-17 0-110-1,11 10-21-15,-17 5-4 0,6 5-630 0,0 6-127 0</inkml:trace>
  <inkml:trace contextRef="#ctx0" brushRef="#br0" timeOffset="15575.2745">8707 4280 1594 0,'29'-10'71'0,"-29"10"14"0,5-5-68 0,7 0-17 15,-12 5 0-15,11-5 0 0,6-10 68 0,-5 4 9 16,-1 1 3-16,0 0 0 0,-11 10-23 0,17-20-4 16,-5 10-1-16,5-15 0 0,0-1-17 0,-6 1-4 15,1-6-1-15,5 1 0 0,-6 5 2 0,-5-16 1 16,0 6 0-16,-1-1 0 0,-5-4 16 0,-5 4 3 16,-1-4 1-16,0 4 0 0,-5-4-19 0,-6-1-4 15,-6-4-1-15,6 9 0 0,-12-14 14 0,12 14 2 16,-5-9 1-16,4 14 0 0,-4-9-28 0,5 9-6 15,5 1 0-15,6 20-1 0,-16-10-11 0,16 15 0 16,0-11 0-16,6 16 0 0,-5 16 0 0,-7-6-14 0,12 10 2 16,-6 10 0-16,6 6 12 0,0 14 0 0,0 6-10 15,6 15 10-15,-6-10 0 0,0 5 0 0,12 10 0 0,-12 10 0 16,0-10 8-16,-12 10 7 0,12-5 1 0,-6 15 0 16,-5-10 16-16,5 0 4 0,1-10 1 0,-7-5 0 15,-5 0-21-15,6-5-4 0,-1 0 0 0,-5-11-1 16,6 6-41-1,-6-5-8-15,0-6-2 0,-6-4 0 0,12 0-167 0,-12-11-33 16</inkml:trace>
  <inkml:trace contextRef="#ctx0" brushRef="#br0" timeOffset="15787.0162">8599 4554 1670 0,'0'0'74'0,"0"0"15"16,-6-16-71-16,0 11-18 0,6 5 0 0,0 0 0 0,-5-5 146 0,5 5 26 16,-12 0 4-16,12 0 2 0,0 0-119 0,0 0-24 15,0 0-5-15,0 0-1 0,0 0-29 0,0 0-8 16,12 5-1-16,5 5 0 16,11 1-20-16,1-11-4 0,11 5-1 0,0 0 0 15,11-5-68-15,6 0-14 0,11 0-2 0</inkml:trace>
  <inkml:trace contextRef="#ctx0" brushRef="#br0" timeOffset="16139.167">10656 4017 2257 0,'0'0'100'0,"0"0"20"0,-17 0-96 0,17 0-24 16,0 0 0-16,0 0 0 0,17-10 56 0,0 0 5 15,6 4 2-15,11-4 0 0,6-5-50 0,5 0-13 16,1-5 0-16,5-1 0 0,6 1 8 0,6 0-8 16,5 5 0-16,12-6 8 0,-12 1-8 0,6 10-12 15,-5-10 2-15,10 5 1 16,-22 5-132-16,0 4-27 0,0-9-4 0,-5 5-2 0</inkml:trace>
  <inkml:trace contextRef="#ctx0" brushRef="#br0" timeOffset="16393.3181">11852 3080 1785 0,'0'0'159'0,"0"0"-127"0,-11 5-32 0,-1 0 0 15,1 10 60-15,-6 0 5 0,0 11 2 0,-6 9 0 16,0 11 16-16,-5 4 3 0,-12 16 1 0,6 0 0 15,-12 5-31-15,1 5-5 0,10 10-2 0,-5-5 0 16,-5 5-41-16,5 0-8 0,6 0 0 0,0 5 0 16,-1-9 0-16,7-7 0 0,-1-4 0 0,1-5 0 15,11-5-91-15,-6 0-15 0,0-11-3 0,6 1-1 16,0-16-111-16,6-4-23 0,-12 14-4 16,6-24 0-16</inkml:trace>
  <inkml:trace contextRef="#ctx0" brushRef="#br0" timeOffset="17002.5152">12604 2923 1843 0,'12'-5'164'0,"-1"-10"-132"15,-5 5-32-15,5-16 0 0,1 11 84 0,5 5 9 16,-6-5 3-16,-5 5 0 0,-6 10-4 0,0 0-1 15,11-11 0-15,-11 11 0 0,0 0-70 0,6 16-13 16,0 4-8-16,-1 5 8 0,-5 1 3 0,-5 24 1 16,-7-4 0-16,-5 20 0 0,6-1 7 0,-23 11 1 15,-1 5 1-15,7 21 0 0,-18-21 18 0,-5 10 3 0,0 0 1 0,5 0 0 16,-11 5-28-16,6-9-6 0,0 14-1 0,5-20 0 16,0 5 7-16,7-10 1 0,-1-10 0 0,11 5 0 15,1-16-3-15,-7 1 0 0,13-10 0 0,-1-11 0 16,6-5-13-16,5-4 8 0,1-11-8 0,5-5 0 15,1 10 0-15,5-20 0 0,0 0 0 0,0 0 0 16,0 0 0-16,5-20-13 0,1 0 1 0,0 0 0 16,11-6 12-16,-11 1-12 0,11 0 12 0,5-16-12 15,1 11 12-15,6-1 0 0,5 1 0 0,0 5-9 16,-5 4-3-16,5 11 0 0,0 10 0 0,6 0 0 16,-6 5 2-16,-6 5 0 0,-5 6 0 0,6 4 0 15,-1-5-3-15,12 5-1 0,-23-5 0 0,17 6 0 16,-5-6-21-16,-1-5-4 0,1 5-1 0,5-10 0 0,-5 0 22 15,-1-5 4-15,1 0 1 0,5 0 0 0,-11-5 25 0,5 0 4 16,0-10 2-16,1 5 0 0,-1-15 23 0,7 9 5 16,-13-4 1-16,13-5 0 0,-7 0-17 0,1-1-3 15,-1-14-1-15,1 4 0 0,-7 6-16 0,1-1-10 16,0 6 12-16,-6 0-12 0,-6-11 16 0,1 21-3 16,-12-10-1-16,0 10 0 15,-6-1-35-15,0 11-7 0,-5-10-2 0,0 15 0 0,-6 15 32 0,-6-10 0 16,-6 11-8-16,1 9 8 0,-1 5 0 0,1 6 0 15,-6-1 0-15,-1 6-9 0,13-1 9 0,-7 6 11 16,6-16-3-16,6 6 0 0,6-1-20 0,-1-10-5 16,7 11-1-16,5-11 0 15,0-10-31-15,5 6-7 0,7-1 0 0,-1 0-1 16,1 0-101-16,10-4-20 0,1-6-4 0</inkml:trace>
  <inkml:trace contextRef="#ctx0" brushRef="#br0" timeOffset="17886.8461">15054 4214 1324 0,'-45'5'118'0,"45"-5"-94"0,0 0-24 0,0 0 0 0,0 0 89 15,0 0 14-15,11 0 2 0,6 0 1 0,12-5-4 0,-6 0-1 16,-6 0 0-16,11-20 0 0,12 10-29 0,6-11-7 16,-7 1-1-16,1-10 0 0,6-1-32 0,5-4-8 15,-5 4 0-15,-1-4-1 0,-16-6-23 0,5 0-20 16,12-4 4-16,-18-1 1 0,-16 1 3 0,5-6 1 16,5 0 0-16,1 0 0 0,-11 1 11 0,-7 4 0 15,1-5 0-15,5 1 0 0,1 4 8 0,-1-5 1 16,-16-4 0-16,5 9 0 0,22-10 2 0,-10 11 0 15,-12-1 0-15,0 0 0 0,11 1-11 0,0 14 0 16,-5-14 0-16,6 14 0 0,-18 1 0 0,12 4 0 16,-1 6 0-16,1 0 8 0,-23 14-8 0,5-4 0 15,12 10 0-15,0 5 0 0,0 0 0 0,-5 5 0 16,-12 0 0-16,11 11 12 0,6 4-12 0,-11 5 0 0,-18 11 0 0,6-1-11 16,12 11 35-16,-6-1 8 0,-17-4 0 0,5 14 1 15,1-4-13-15,5 10-4 0,6 5 0 0,-6 10 0 16,-6-6 24-16,7 12 5 0,10-7 1 0,-5 6 0 15,-6-10-26-15,6 10-6 0,6-15-1 0,0 10 0 16,-1 0 3-16,1 0 0 0,-6 5 0 0,5-15 0 16,12 0-16-16,-5 0 11 0,-13-1-11 0,7-9 10 15,5 0-19-15,1-5-4 0,-7-1-1 0,7-14 0 16,-7-1-92-16,6-10-18 0,12 1-4 0</inkml:trace>
  <inkml:trace contextRef="#ctx0" brushRef="#br0" timeOffset="18083.6265">16137 4002 1911 0,'-11'0'42'0,"5"0"9"0,0 0 1 0,6 0 2 0,0 0-43 0,0 15-11 16,-6 10 0-16,6-10 0 0,6 11 50 0,0-1 8 15,-6 0 2-15,0 6 0 0,0-6-24 0,0 5-4 16,0 6 0-16,0-6-1 0,-6 1-13 0,6-6-2 15,6-10-1-15,-6 5 0 16,-12 1-95-16,7-1-18 0,5-20-4 0</inkml:trace>
  <inkml:trace contextRef="#ctx0" brushRef="#br0" timeOffset="18213.6712">16439 3617 2127 0,'11'-10'47'0,"-11"10"9"0,-5-11 3 0,10 6 1 0,12-10-48 0,-5 10-12 0,-12 5 0 0,0 0-628 16,0 0-128-16</inkml:trace>
  <inkml:trace contextRef="#ctx0" brushRef="#br0" timeOffset="18533.263">17265 3764 1094 0,'-6'0'97'0,"-5"0"-77"16,-6-5-20-16,-6 5 0 0,6 0 192 0,-6 5 36 16,0-5 6-16,1 15 2 0,-7-15-145 0,1 10-29 15,5 5-6-15,-6-5 0 0,1 5-45 0,-1 11-11 16,1-11 0-16,5 10 0 0,6 1 28 0,-11 4 3 15,-1 0 1-15,12 6 0 0,17-11 0 0,-11 5 0 16,-1 6 0-16,1-1 0 0,5 1 50 0,6-6 10 16,-11 1 3-16,-1 4 0 0,1-10-24 0,0 1-5 15,5-1-1-15,-11 0 0 0,-6-4-30 0,0-1-7 16,12 5 0-16,-1-10-1 0,1 1-19 0,-6-1-8 16,5 0 8-16,12 0-8 15,0-5-108-15,-11 0-26 0,-17 6-6 0</inkml:trace>
  <inkml:trace contextRef="#ctx0" brushRef="#br0" timeOffset="18830.6461">17425 3672 2257 0,'0'0'100'0,"11"-5"20"0,-5-5-96 0,5 5-24 15,12-5 0-15,0 0 0 0,0 5 41 0,5-5 3 16,0 10 1-16,18-15 0 0,5 9 15 0,1 1 4 16,-1-10 0-16,0 15 0 0,0-10-64 0,1 10-21 15,-7-10 0-15,7 5 0 0,-7 0 21 0,1-5 0 16,-1 5 0-16,1 5 0 0,-6-10-24 0,-12-1 0 15,-5 6 0-15,0-5-724 16,0 5-144-16</inkml:trace>
  <inkml:trace contextRef="#ctx0" brushRef="#br0" timeOffset="19142.369">18200 2731 1670 0,'0'0'74'0,"0"0"15"0,0 0-71 0,0 0-18 0,0 0 0 0,0 0 0 16,-6 10 163-16,0 10 29 0,-5 0 5 0,5 16 2 16,-11-11-86-16,6 15-17 0,-1 6-3 0,-5 0-1 15,0 9-48-15,0-4-9 0,5 10-3 0,-5 15 0 16,0-21 0-16,6 16 0 0,-6 0 0 0,0 0 0 15,5 0-19-15,1 0-4 0,-6-5-1 0,5-6 0 16,1 16-8-16,5-20 0 0,-11 0 0 0,12 0 0 0,-7-1 0 16,6-4-11-16,-5 0 3 0,0-11 0 15,-1 1-45-15,7-11-9 0,-7 5-2 0,6-4 0 16,-5-6-105-16,0 0-22 0,5-4-4 0,-5-6-817 16</inkml:trace>
  <inkml:trace contextRef="#ctx0" brushRef="#br0" timeOffset="20484.594">21191 3353 576 0,'0'0'25'0,"6"-10"6"0,-1-15-31 0,1 5 0 15,-6-6 0-15,0 6 0 0,6 0 160 0,-1 5 25 0,1-11 6 0,0 1 1 16,5 15-72-16,1-5-13 0,-7 5-3 0,7-1-1 16,-12 11-63-16,0 0-12 0,0 0-2 0,0 0-1 15,0 0 30-15,0 0 5 0,0 0 2 0,0 0 0 16,0 0-6-16,0 0-2 0,-6 11 0 0,0 4 0 16,1 10 0-16,-7-5 0 0,1 11 0 0,-1 4 0 15,7 6-26-15,-7 4-4 0,7-4-2 0,-1 9 0 16,6-4 3-16,0 5 1 0,-6 9 0 0,12-9 0 15,0 5-9-15,-1-1-1 0,1 1-1 0,5 0 0 16,-5 0-4-16,0-6-1 0,-1-4 0 0,1-6 0 16,-6 1 2-16,6-6 1 0,-6-4 0 0,0-6 0 0,0-10 24 15,0 10 5-15,-6-19 1 0,0 4 0 0,-5 0-28 0,5-5-6 16,-5-5-1-16,0-5 0 0,-7 5 4 0,7 0 1 16,0-10 0-16,-1 5 0 0,1 0-13 0,5-1 0 15,-5-9 0-15,5 5 0 0,6 10 0 0,0-10 0 16,0-5 0-16,0 0 0 0,11-6 0 0,-5 6 0 15,6-15 0-15,5 10 0 0,-6-6 0 0,12 1 0 16,-6-11 0-16,6 11 0 16,0-15-27-16,5 9-8 0,6 1-1 0,0-1-1 0,6 6 23 0,0 0 5 15,0 5 1-15,6-1 0 0,5 6 8 0,0 10 0 16,0-5 0-16,6 10 0 0,-11 5-23 0,0 0 1 16,-7 5 0-16,-4 0 0 0,-7 6 12 0,-5 4 10 15,-6-5-13-15,-6 5 5 0,-5 6 8 0,-6-1 16 16,-11-5-4-16,-6 5-1 0,-6 6-11 0,0-6 0 15,-5 6 0-15,-7-6 0 0,-4 0 16 0,-1 0 2 0,5 6 0 16,-4-6 0 0,-1 1-39-16,0-1-8 0,0-10-2 0,0 0 0 15,6 5-145-15,0-14-28 0</inkml:trace>
  <inkml:trace contextRef="#ctx0" brushRef="#br0" timeOffset="21062.9277">22632 3551 2188 0,'0'0'48'0,"0"0"11"0,0 0 1 0,0 0 1 0,-5-5-49 0,5 5-12 16,-12 5 0-16,1 10 0 0,5-5 54 0,1 10 8 16,-1 6 2-16,0 4 0 0,6 1-52 0,0 4-12 15,-6 0 0-15,12 1 0 0,-6-6 0 0,12-4 0 16,-7-6 0-16,7 0 0 0,5-5 0 0,0 1 0 16,0-6 0-16,0 5 0 0,0-15 54 0,0-10 8 15,6 0 2-15,0-1 0 0,5 1-52 0,-5-10-12 16,0 0 0-16,0 0 0 0,-6-6 54 0,5 1 8 15,1 0 2-15,0-1 0 0,0 1-52 0,0 5-12 16,-1-6 0-16,1 1 0 0,6 10 0 0,-1-5 0 0,6 4 0 16,1 6 0-16,-7 5 0 0,6 5 0 0,-5 0 0 15,-6 15 0-15,-1-4 0 0,1 4 0 0,-6 10 0 0,-5 11 0 16,-7-1 0-16,1 11 0 0,-6 9 0 0,0 11 0 16,-11 5 0-16,-6 5 0 0,-1 5 0 0,-4 5 0 15,-7 0 0-15,6 0 0 0,-5-10 0 0,-1 0 0 16,-5-5 32-16,6 5 4 0,-12 0 1 0,6-15 0 15,-6 5-29-15,0-6-8 0,0-9 0 0,0-16 0 16,0 6 0-16,0-16 9 0,0-5-9 0,6 1 10 16,-6-11-2-16,0 0-8 0,-5-10 12 0,-1-15-4 15,12 5 12-15,-6-11 3 0,0-4 0 0,6-5 0 16,6-1-3-16,-1-9-1 0,12-1 0 0,0 6 0 16,11-6-19-16,12 6 0 0,5-1 0 0,18-4 0 0,5-1-23 15,12 1-1-15,16 4-1 0,7-4 0 16,5-1-99-16,0 1-19 0,6 10-4 0,-1-1-1087 15</inkml:trace>
  <inkml:trace contextRef="#ctx0" brushRef="#br0" timeOffset="40287.9806">26416 4138 288 0,'-6'-35'12'0,"6"20"4"0,0-6-16 0,0-4 0 0,0 0 0 0,6-1 0 16,5 1 421-16,-5 5 82 0,5-5 16 0,1-1 3 15,-7-4-374-15,12 5-76 0,-11-1-14 0,0 1-3 16,-1 0-40-16,-5-1-15 0,-5-4 11 0,-1 15-11 16,-5-11 0-16,-1 1 0 0,-5 5 0 0,0 5 0 15,-6-1 0-15,-5 1 8 0,-1 5-8 0,1 10 9 16,-1 0 13-16,1 0 2 0,-1 0 1 0,-5 15 0 16,0 0-12-16,0 6-2 15,0-6-1-15,5 10 0 0,1 11-10 0,5-16 0 0,6 5 0 0,5 16 0 16,1-16 0-16,5 5 0 0,1 1 0 0,5 4 0 0,5 6 0 15,1-16 0-15,11 0 0 0,-6 1 12 16,7-11-12-16,4-5 0 0,7-5 0 0,-1 0 0 0,1-10 0 0,5 0 0 16,-6-10 0-16,12-5 12 0,0 4-12 0,0-9 12 15,0 0-12-15,0-11 12 0,0 11-12 0,0-15 0 16,-6 4 9-16,0-4-9 0,0 4 11 0,-5 1-3 16,-1 9 0-16,-5 1 0 0,-6 15-8 0,0 5 0 15,-5-5 0-15,-1 15 8 0,-11-5-8 0,11 20 0 16,-5 5-10-16,0 6 10 0,-6 4 0 0,5 1 0 15,-5-1 8-15,6 1-8 0,0-6 0 0,0 0 0 16,5-4 0-16,6-1-12 0,0-5 12 0,0 0-11 16,-5-20 11-16,10 11-10 0,1-11 10 0,0 0 0 15,-6 0 0-15,12-11 0 0,-7 11 35 0,1-15 2 16,0 5 1-16,0-15 0 0,0 10-24 0,11-11-5 16,-11 6-1-16,11-5 0 0,-6-1-8 0,6-14 0 15,-5 4 9-15,-1-4-9 0,7-6 0 0,4-4 0 0,-4-1 0 0,5-10 8 16,-6-10-8-16,11-5-8 0,1 1 8 0,-6-7-12 15,5 12 12-15,1-6-8 0,-6 0 8 0,11-10-8 16,-11 10 8-16,0-10 0 0,-6 10 0 0,-5 5 0 16,-1 10 0-16,-5 10-12 0,-12 1 12 0,1 9-12 15,-7 6 20-15,-10 4 3 0,-1 11 1 0,-6 5 0 16,7 0 0-16,-1 10 0 0,-11 0 0 0,6 10 0 16,-6 0-12-16,-1 15 0 0,-4 0 0 0,5 5 0 15,-1 11 0-15,1 4 0 0,6 1 0 0,0 10 0 16,-1 4 0-16,6 11 0 0,1-5 0 0,-1 0 0 0,0-1 0 0,6 11 0 15,-5 0 0-15,5 5 0 0,0-5 15 16,0 0 7-16,0 15 2 0,0-5 0 0,0-5-12 0,0-10-3 16,0 0 0-16,0 0 0 0,0-1-22 0,0-19-5 15,0 5-1-15,0-11 0 16,5-4-39-16,1-6-8 0,0-5-2 0,-1-4 0 16,7-6-93-16,-6-5-19 0,-6-10-4 0</inkml:trace>
  <inkml:trace contextRef="#ctx0" brushRef="#br0" timeOffset="40566.9601">27145 2867 1292 0,'-34'-15'57'0,"22"15"12"0,12 0-55 0,-5-5-14 0,-7 0 0 0,7 5 0 16,5 0 127-16,-12 0 22 0,12 0 5 0,0 0 1 15,0 0-28-15,0 0-6 0,0 0-1 0,0 0 0 16,0 0-53-16,0 0-11 0,6 10-3 0,0 5 0 16,-1-10-4-16,12 0-1 0,6 11 0 0,11-11 0 15,18 0-6-15,-1-5-2 0,23 0 0 0,12 5 0 16,-1-5-32-16,12-5-8 0,0 5 0 0,17 0-824 15,-6 0-168-15</inkml:trace>
  <inkml:trace contextRef="#ctx0" brushRef="#br0" timeOffset="41806.3272">4337 6721 633 0,'6'-10'56'0,"5"-5"-44"0,-11 15-12 0,17-16 0 15,-11 1 107-15,11 0 19 0,0 0 4 0,-11-5 1 16,-1-1-44-16,12 1-9 0,-5 5-2 0,5 0 0 16,-11 5-6-16,-6-1-2 0,0-4 0 0,0 15 0 15,0 0-12-15,0 0-4 0,0-10 0 0,0 10 0 16,0 0-20-16,0 0-4 0,-6 0 0 0,6 0-1 16,0 0 3-16,-17 5 1 0,5 0 0 0,7 0 0 15,-7 5-17-15,7-4-3 0,-1-1-1 0,6-5 0 16,-11 10 12-16,5 5 2 0,6 0 1 0,-12 0 0 15,7 11 7-15,-12-1 0 0,11 10 1 0,-5 16 0 16,-7 15-4-16,7 0-1 0,0 15 0 0,5 0 0 0,-11 10 8 16,17-5 2-16,-17 15 0 0,11-5 0 15,-5 11-22-15,5-6-4 0,-5-5 0 0,5 1-1 0,0-11-11 0,6-10 0 16,0 0 9-16,0-11-9 0,0-4 0 0,0-10 0 16,0-6 0-16,-11-4 0 0,5-11-22 0,6 1-2 15,0-11-1-15,-11-5 0 16,11-5-76-16,0-10-15 0,0 0-4 0</inkml:trace>
  <inkml:trace contextRef="#ctx0" brushRef="#br0" timeOffset="42789.6631">5055 7698 1310 0,'0'0'58'0,"0"0"12"0,0 0-56 0,0 0-14 0,0 0 0 0,0 0 0 15,0 0 84-15,0 0 13 0,0 0 3 0,0 0 1 16,0 0-38-16,0 0-8 0,0 0-2 0,17 5 0 16,-11-10-16-16,11 5-3 0,5-10-1 0,-4 0 0 15,-1 5-8-15,5-10-1 0,13-5-1 0,-7-1 0 0,6 1-3 0,6-5 0 16,-6-6 0-16,1 6 0 0,4 0-8 0,1-1-1 16,-17 1-1-16,0 0 0 0,0 4-2 0,-6 1-8 15,-6 5 12-15,-5-5-4 0,0-6 1 0,-6 6 0 16,0 5 0-16,-6-5 0 0,0 5 12 0,-5-6 3 15,5 6 0-15,-17 0 0 0,6 0-5 0,0 5-1 16,0-1 0-16,0 6 0 0,0 5-10 0,5 0-8 16,-5 0 12-16,-5 5-12 0,4 16 0 0,-10-11 0 15,5 15 0-15,0 6 0 0,6 4 10 0,0 6 2 16,-11 4 0-16,-1 11 0 0,6 0 7 0,1 9 1 16,-1 1 1-16,-11 5 0 0,11-5-13 0,6 5-8 15,-6-10 8-15,6-1-8 0,6 1 0 0,-1-5 8 16,12 0-8-16,6-6 0 0,0 1 0 0,11-11-18 15,-6 1 3-15,12-11 1 16,11-10-130-16,-11-9-27 0,5-1-5 0,18-10 0 16,-1-5-16-16,12-5-2 0,0-16-1 0,6 6 0 15,-6 0 102-15,0-6 20 0,6 1 4 0,-6 0 1 16,-6-6 32-16,-5 6 6 0,5-5 2 0,-11-1 0 0,5 1 12 0,-5 5 4 0,0-6 0 0,6 1 0 16,-18 4 12-16,6-9-11 0,1 10 11 0,4-11-10 15,1 6 54-15,-11-6 12 0,5 6 1 0,0 0 1 16,-5 4 38-16,-1 6 7 0,-16 0 1 0,16-6 1 15,-22 6-25-15,5 5-4 0,0 0-2 0,1 5 0 16,-12-5-8-16,0 4-2 0,6 1 0 0,-6 10 0 16,0 0 3-16,0 0 0 0,-6-10 0 0,-6-5 0 15,1 5-12-15,0 0-3 0,-6 5 0 0,0 0 0 0,5 0-35 0,-5 5-7 16,-6 0-2-16,6 0 0 0,0 0 14 0,-6-6 2 16,6 6 1-16,-6 6 0 0,6-1 6 0,0 5 1 15,0-5 0-15,11 5 0 0,-11-5-12 0,-5 0-1 16,10 5-1-16,-5 0 0 0,-6 16-18 0,0-1 8 15,-11 10-8-15,6 6 0 0,-6 10 0 0,-6 4 0 16,5 6 0-16,1-5 0 0,6 10 0 0,-6-6 0 16,11 1 0-16,0 0 0 0,6 0 0 0,17-6 0 15,-11-4 0-15,11-5 0 0,0-11 0 0,0-10 0 16,11 1 0-16,6-6 0 0,-11-15 0 0,11-5 0 16,0-5 0-16,0-5 0 0,6-11 0 0,0-4 0 15,11-15 0-15,-6 4 0 0,6-9 0 0,1-1 0 16,-7-5 8-16,6 1-8 0,6-6 0 0,-6 0 0 15,-16-4 0-15,-7 4 0 0,0-10 8 0,6 10-8 0,-5 6 0 16,5 4 0-16,-6 11 8 0,-11 9-8 0,17 6 12 16,-17 20-12-16,0 0 0 0,0 0 0 0,0 20 0 0,12 1-12 15,-1 9 12-15,6 11 0 0,-17-11 0 0,6 10-9 16,0-4 9-16,5-1 0 0,6 1 0 0,-11 4 0 31,5-4-32-31,12-1-10 0,-6-10-2 0,6 6-692 0,-6-1-137 0</inkml:trace>
  <inkml:trace contextRef="#ctx0" brushRef="#br0" timeOffset="43101.8408">7408 7420 1209 0,'0'0'108'0,"0"-5"-87"0,0-5-21 0,0-1 0 0,0 11 87 0,0-10 13 16,-6 0 2-16,1 0 1 0,5 10 31 0,-6-5 6 15,0-5 2-15,0 5 0 0,-5 0-74 0,0 5-14 16,-1 0-3-16,-5 0-1 0,0 5-36 0,-6 5-14 16,1 0 11-16,-1 0-11 0,-11 5 14 0,-1 1-3 15,7-1-1-15,-12 5 0 0,12 5 26 0,5-4 6 16,-11-6 1-16,22 10 0 0,1-15-27 0,5 11-4 16,6 4-2-16,-11 0 0 0,22 0 1 0,-11 6 0 15,0-1 0-15,0 1 0 0,0 4 27 0,-11 1 6 16,11 4 0-16,-12 1 1 0,1-1-22 0,5 1-5 15,-11 4-1-15,-6-4 0 0,-5 4-17 0,-1-14 8 16,1 9-8-16,-1-4 0 16,7-1-85-16,-7-5-24 0,1-4-5 0,-1-6-1 0</inkml:trace>
  <inkml:trace contextRef="#ctx0" brushRef="#br0" timeOffset="43404.5686">7659 7455 1735 0,'0'0'76'0,"0"0"17"0,0 0-74 16,0 0-19-16,0 0 0 0,0 0 0 0,11-10 126 0,0 0 22 15,18-5 4-15,-12 5 0 0,23 10-72 0,-12-16-14 16,12 6-3-16,6-5-1 0,-1 5-45 0,7 0-9 15,-1 0-8-15,0-5 12 0,6 4-12 0,-23 6-11 16,1 0 3-16,-1 5 0 16,-6-5-24-16,1 5-5 0,-12 0-1 0,0 0 0 0,0 0 22 0,-17 0 4 15,0 0 0-15,12 0 1 16,-12 0-20-16,0 0-4 0,0 0-1 0,0 0 0 16,0 0-146-16,0 0-30 0,0 0-5 0,0 0-540 0</inkml:trace>
  <inkml:trace contextRef="#ctx0" brushRef="#br0" timeOffset="43682.0811">8217 6731 756 0,'23'-25'33'0,"-12"15"7"0,1-6-32 0,-1 1-8 0,6 0 0 16,-17 5 0-16,6 0 91 0,-6 10 16 0,6-10 3 0,-6 5 1 16,-6-11-15-16,6 16-4 0,-6 0 0 0,-11-5 0 15,6 5-15-15,-1 0-3 0,-5 0-1 0,-6 5 0 16,6 0 23-16,-6 6 4 0,12-1 0 0,5 0 1 15,-11 0-20-15,6 0-4 0,5 10-1 0,1 11 0 16,5-1-24-16,0 11-4 0,0 4-2 0,0 11 0 16,0 5 6-16,0 10 0 0,0 0 1 0,0-1 0 15,-12 6-17-15,-5 0-3 0,-6 5-1 0,0 5 0 16,1 1-24-16,-18 4-8 0,6-5 0 0,-1-10 0 16,1-5-9-16,6-6-6 0,-12 6-1 0,11-10 0 0,7-5-7 15,-7-6-1-15,12-4-1 0,6-5 0 16,-1-6-98-16,12-5-19 0,6-4-4 0</inkml:trace>
  <inkml:trace contextRef="#ctx0" brushRef="#br0" timeOffset="46504.1349">12052 6118 518 0,'0'0'46'16,"0"-10"-37"-16,5-5-9 0,1 0 0 15,-12 0 106-15,1 5 19 0,5-6 4 0,5 6 1 16,-5-5-21-16,0 15-4 0,0 0-1 0,0 0 0 0,0-15-31 0,0 5-6 16,0 10-2-16,0 0 0 0,0-10-2 0,0 10-1 15,0 0 0-15,0 0 0 0,0 0-3 0,0 0-1 16,0 0 0-16,0 0 0 0,0 0-26 0,0 0-4 16,0 0-2-16,0 20 0 0,-5 10 14 0,-7 1 4 15,1 4 0-15,5 6 0 0,-5-1-18 0,-1 11-3 16,-5-1-1-16,6 6 0 0,-1 0-10 0,1-1-1 15,0 1-1-15,-1 5 0 0,1 0-10 0,0-11 0 16,5 6 9-16,-6-5-9 0,-5-1 0 0,6-4-8 16,-6-6 0-16,5 1 0 15,1-6-48-15,-6-4-8 0,6-11-3 0,5 0 0 16,-6 1-130-16,1-11-27 0</inkml:trace>
  <inkml:trace contextRef="#ctx0" brushRef="#br0" timeOffset="46873.3459">10792 7319 2055 0,'0'0'45'0,"0"0"10"0,-11-11 1 0,11 11 2 0,0-10-46 0,0 10-12 0,0-10 0 0,0 10 0 16,11-10 53-16,-5 0 9 0,6 0 2 0,-1 5 0 0,6 0-39 0,0 5-7 15,6-5-2-15,5 5 0 0,1 0-7 0,-1-5-1 16,7 5-8-16,4-6 12 0,18 6-12 0,0-10 11 16,-11 5-11-16,17 0 10 0,5 0-10 0,6-5 0 15,6-5 0-15,-6 10-11 0,6-16 35 0,5 6 6 16,6-5 2-16,1 5 0 0,-1-5-13 0,6 4-3 15,-1-4 0-15,1 5 0 0,-17 0-8 0,0 5-8 16,-6-6 9-16,-6 11-9 16,-5 5-20-16,-12-15-11 0,-5 10-1 0,-12 0-1 15,0 10-142-15,-11 0-28 0,-6-5-5 0,-11 15-390 16,-6-10-78-16</inkml:trace>
  <inkml:trace contextRef="#ctx0" brushRef="#br0" timeOffset="47260.9107">11670 7744 1494 0,'0'0'66'0,"0"0"14"0,-6-5-64 0,6 5-16 0,0 0 0 0,0 0 0 16,0 0 128-16,0 0 22 0,0-10 5 0,0 10 1 16,0 0-80-16,-11 0-16 0,-1 5-4 0,1 0 0 15,0 5-44-15,-1 0-12 0,-11 5 0 0,6 6 0 0,-11 4 0 0,5-5 0 16,-5 5 0-16,-1 1 0 0,6-1 0 0,6 0 13 16,0 1-3-16,0-1-1 0,6-5 5 0,-12 1 1 15,17-1 0-15,-5 0 0 0,5 0 5 0,6-4 0 16,0-6 1-16,6 0 0 0,-1 0 6 0,7 0 1 15,11 0 0-15,-12-5 0 0,23-5-11 0,6 0-1 16,0-5-1-16,0-5 0 0,5 10-5 0,7-5-1 16,-7 0 0-16,-5 0 0 0,6-5-9 0,-1 5-14 15,1-5 3-15,-6-1 1 16,5 1-112-16,7-5-22 0,-18 5-5 0,0 0-842 0</inkml:trace>
  <inkml:trace contextRef="#ctx0" brushRef="#br0" timeOffset="47517.063">12245 7486 1292 0,'0'0'57'0,"0"-16"12"0,0 6-55 0,0 10-14 0,0-10 0 0,0 10 0 15,0 0 124-15,-17 5 23 0,0 5 4 0,-6 11 1 16,-5 19-58-16,-6 6-11 0,0 9-3 0,-12 11 0 15,0 10-7-15,1 5-1 0,-1 0-1 0,1 0 0 16,-1 10-16-16,6 1-3 0,-5-6-1 0,5-5 0 16,11 5-25-16,-11-10-5 0,12-5-1 0,5-6 0 15,0-4-20-15,6-10 0 0,0-11-10 0,0-4 10 16,6-6-139-16,5-4-21 0,12-11-4 0,-6-15 0 0</inkml:trace>
  <inkml:trace contextRef="#ctx0" brushRef="#br0" timeOffset="47887.8362">13351 6924 172 0,'0'0'16'0,"0"0"-16"0,0 0 0 0,0 0 0 16,11 0 262-16,-11 0 50 0,0 0 9 0,0 0 3 15,0 0-139-15,0 0-27 0,0 0-6 0,0 0 0 16,6 15-54-16,5-5-10 0,1 5-3 0,-7-15 0 16,1 10-35-16,5-5-7 0,7 5-2 0,-1-10 0 15,0 0-26-15,5 0-6 0,7 0-1 0,-1 0 0 16,12-10-117-16,0 0-24 0,0 5-5 0</inkml:trace>
  <inkml:trace contextRef="#ctx0" brushRef="#br0" timeOffset="48217.3541">14439 6594 1440 0,'-17'-5'128'0,"-6"5"-103"16,6-10-25-16,6 5 0 0,-6 5 148 0,11-5 25 0,-6-5 5 0,12 10 1 16,0 0-76-16,0 0-15 0,0 0-4 0,18-10 0 15,4 0-49-15,1 0-11 0,11-1-1 0,6-4-1 16,6 0-5-16,11 0-1 0,11 0 0 0,-5 5 0 16,-12-11-6-16,6 6-2 0,23-5 0 0,-6 5 0 15,-11-1-8-15,-12 6 0 0,0 0-10 0,6 5 10 16,-11-10-28-16,-6 10 1 0,-12 0 0 15,12-5 0-15,-6 5-24 0,-5 5-5 16,-7-5 0-16,-4 5-1 0,-1 0-151 0,0 0-31 16</inkml:trace>
  <inkml:trace contextRef="#ctx0" brushRef="#br0" timeOffset="48485.3718">15106 5951 1652 0,'5'-20'36'0,"-10"10"8"0,-7-5 2 0,7 5 0 0,10-6-37 0,-5 1-9 15,-17 0 0-15,6 10 0 0,11 5 109 0,0 0 20 16,0 0 4-16,0 0 1 0,-17 5-64 0,11 10-13 16,0 0-2-16,-11 16-1 0,-11 4-34 0,5 16-8 15,12 5 0-15,-12-1-1 0,-11 11 33 0,5 10 6 16,-5 0 2-16,0 10 0 0,-6-5-16 0,-6 0-2 15,1 5-1-15,-1 10 0 0,12-9-24 0,-6-6-9 16,6-6 0-16,-6 7 9 16,6-7-30-16,0-4-7 0,-6 0 0 0,5-10-1 15,1 0-180-15,0-5-36 0,0-6-7 0</inkml:trace>
  <inkml:trace contextRef="#ctx0" brushRef="#br0" timeOffset="49002.372">15863 5571 1036 0,'-17'-15'92'0,"6"0"-73"16,5-5-19-16,6 0 0 0,6-6 172 0,-6 6 30 15,-11-5 6-15,11 4 2 0,17-4-103 0,-6 10-21 16,-5 5-4-16,-1 5-1 0,1-11-44 0,6 6-9 16,-12 10-1-16,0 0-1 0,0 0 4 0,0 0 1 15,0 0 0-15,0 26 0 0,-12-11-10 0,6 10-1 16,1 11-1-16,-1 4 0 0,-5 6 13 0,-12-1 2 16,-6 21 1-16,12 0 0 0,0 10-7 0,-6 5-2 15,-22 5 0-15,5 5 0 0,11-10 0 0,-5 10 0 16,0-10 0-16,-6 5 0 0,6-4-14 0,6-1-4 15,-1-6 0-15,1 1 0 0,-12-5-8 0,11-5 0 16,6-10 0-16,-5 0 0 0,-1-11 0 0,1-9 0 16,5-6 0-16,6-5 0 0,6-4 0 0,-1-6 0 0,-5-5 0 15,11-5 0-15,6-5 8 0,0 0 0 0,-11-10 0 0,5-5 0 16,23-6 4-16,-5-9 0 0,-6 0 0 0,11-11 0 16,-6-10-12-16,18 6 0 0,5-6 0 0,0-4 8 15,0 4-8-15,6 5 0 0,11 1 0 0,1 9 0 16,-18 1 0-16,6 10 0 0,-1 9 0 0,7 11 0 15,-12 10 0-15,-5 5 0 0,-18 6 0 0,6 9 0 16,23 0 0-16,-23 11 0 0,-11 9 0 0,-6 6 0 16,6 5 0-16,5 4 0 0,0 1-10 0,-5 5 10 15,0-15-118-15,5 4-18 0,12-4-3 0,-6 5-948 16</inkml:trace>
  <inkml:trace contextRef="#ctx0" brushRef="#br0" timeOffset="49288.9305">17898 6589 2487 0,'0'0'55'0,"0"0"11"0,0-20 2 0,0 20 2 0,0 0-56 0,0 0-14 0,-6-10 0 0,6 10 0 16,-6 0 35-16,6 0 4 0,-11 0 1 0,-1 15-801 15,-5 0-160-15</inkml:trace>
  <inkml:trace contextRef="#ctx0" brushRef="#br0" timeOffset="60400.528">4827 12691 1645 0,'0'0'72'0,"-6"-10"16"15,6 10-70-15,0 0-18 0,0 0 0 0,0 0 0 0,0-10 51 0,0 10 6 16,0 0 2-16,0 0 0 0,0 0-43 0,6-5-16 16,11-5 11-16,0 5-11 0,-11 5 8 15,11 0-8-15,-6-10 0 0,12 10 0 0,-6-5 8 0,-11 5-8 16,11-5 0-16,0 0 0 0,0 0 13 0,6-1-3 15,-6 1-1-15,-6 0 0 0,7-10 23 0,-1 10 4 16,5 5 0-16,-5-5 1 0,1 5-5 0,-1-5-2 16,5 10 0-16,-10-5 0 0,11-5-9 0,-6 5-1 15,6-5-1-15,11 10 0 0,-11 0-4 0,-1 0-1 16,12 0 0-16,-5-5 0 0,11 5-14 0,0-5 0 16,5-5 0-16,-5 0 0 0,6 0 0 0,5 0 12 15,6-5-3-15,-6 5-1 0,1-5 7 0,10 5 1 0,-5 0 0 16,12-1 0-16,-18 1-7 0,0 5-1 0,6 0 0 15,0 0 0-15,-11 5-8 0,5 1 12 0,-11 4-12 0,5-5 12 16,7 5 0-16,-12-5 0 0,0 0 0 0,-1 0 0 16,1 5-1-16,12-5 0 0,-7 5 0 0,6-5 0 15,6 0-11-15,0-5 0 0,6 0 9 0,11-5-9 16,-11 5 8-16,11 0-8 0,-11 0 10 0,11-5-10 16,-17-5 0-16,11 10 0 0,0-5 0 0,-11 5 0 15,6-5 0-15,0 5 0 0,-6 0 0 0,-6 0 0 16,6 0 8-16,-11 5-8 0,5-5 11 0,0 0-11 15,0 5 13-15,1 0-4 0,10-5-1 0,-5 5 0 16,0 5 8-16,0 1 2 0,6-1 0 0,11-5 0 16,-11-5-18-16,11 0 10 0,0 5-10 0,6-5 8 15,5 0 8-15,-5 0 2 0,0-5 0 0,5 5 0 16,-11 0-27-16,0-5-6 0,0 0-1 0,-5 0 0 0,5 5 24 16,-6-11 4-16,-5 1 0 0,5 0 1 0,-11 5-13 0,0-5 8 15,0 10-8-15,-6-5 0 0,6 0 12 0,-5 0-3 16,5 5-1-16,-12-5 0 0,6 5 1 0,-5 5 0 15,5-5 0-15,6 5 0 0,-17 5-9 0,17-5 0 16,-17 0 0-16,6 0 8 0,5 5-8 0,-17-5 0 16,0-5 0-16,6 5 0 0,-11-5 0 0,5-5 0 15,-11 0 0-15,-1 5 0 0,1 0 8 0,-11 0-8 16,-12 0 8-16,0 0-8 0,0 0 0 0,0 0 0 16,0 0 0-16,0 0 0 0,0 0 11 0,0 0-3 15,0 0-8-15,0 0 12 0,0 0-12 0,-18 0 0 16,7 5 0-16,-6 0 0 0,-6-5 0 0,6 6 0 15,-6-6 0-15,6 0 0 0,0 0 0 0,6 5-8 0,-6 0 8 16,17-5-13-16,-12 5 1 0,12-5 0 0,0 0 0 0,-11-5 0 16,-12-5 12-16,12 4-12 0,11 6 12 0,0 0-12 15,-12-10-3-15,1-5 0 0,-6 5 0 0,5 0 0 16,1-5 15-16,11 5 0 0,-11 5 0 0,-1-6 0 16,6-4 0-16,1 5 0 0,5 10 9 0,-6-15-9 15,0 5 8-15,6-5-8 0,-5 4 0 0,5 1 9 16,-6-5-9-16,6 5 0 0,6-5 0 0,-1 5-11 15,-5-6 0-15,0 6 0 0,6 0 0 0,0 5 0 16,-6 5 11-16,11-5-8 0,-11 5 8 0,12-5-8 16,-1 5 8-16,0 5-10 0,-11-5 10 0,12 10-10 15,5 10 1-15,-17-4 0 0,6 4 0 0,-6 0 0 16,0 0 17-16,0 6 3 0,-6 4 1 0,-6-5 0 16,1 1 7-16,5-1 1 0,-5-5 1 0,11 1 0 15,-11-6-21-15,-1 0-12 0,6 0 2 0,-5-5 0 0,11-10 10 0,0 0 16 16,-11 5-4-16,11-5-1 0,0 0-11 0,0 0 0 15,-6 0 0-15,-11-10 0 0,6-5 0 0,5 0 10 16,0-5-2-16,-5-6-8 0,-1 1 0 0,7 0 0 16,-1-6-10-16,0-4 10 0,6-6 0 0,0 6 0 15,0-6 14-15,12 11-4 0,-7 0-10 0,7 9 0 16,-1 1 0-16,1 5 0 0,5-5 0 0,0 15 0 16,-6-1 0-16,6 6-11 0,6 6 11 0,-6 4 0 15,12 0 0-15,-7 5 0 0,7 0 0 0,-18 0 0 16,6 1 0-16,0 4-8 0,-11-5 8 0,0 0 0 0,5 0 0 15,-5 1-8-15,-6-16 8 0,0 15 11 16,0 0-3-16,0-15 0 0,0 0 1 0,0 0 0 0,-11 5 0 16,-1 0 0-16,6 5 7 0,1-5 0 0,-12-5 1 0,5 0 0 15,12 0-17-15,-11 0 0 0,11 0 8 0,0 0-8 16,0 0 0-16,0 0 0 0,0 0 0 0,0 0-844 16,0 0-167-16</inkml:trace>
  <inkml:trace contextRef="#ctx0" brushRef="#br0" timeOffset="61023.7124">4924 12494 1659 0,'0'0'73'0,"0"0"16"0,0 0-71 0,0 0-18 0,0 0 0 0,0 0 0 15,0 0 68-15,0 0 11 0,0 0 1 0,0 0 1 16,0 0-49-16,0 0-11 0,0 0-1 0,0 0-1 16,0 0-9-16,11 5-2 0,1 5 0 0,-12-10 0 15,11 10-8-15,-5 5 0 0,-6 1 0 0,0-1 0 0,0-15 0 0,0 15 0 16,-6 10 0-16,6-9 0 0,-17-1 12 0,11 0 6 15,-11 0 2-15,6-5 0 0,-1 0 11 0,12-5 2 16,-11-5 1-16,5 5 0 0,-11-5 8 0,17 0 2 16,-11-5 0-16,5-5 0 0,0 5-20 0,-11 5-3 15,17 0-1-15,0-10 0 0,-11-5-20 0,5 5 9 16,6 0-9-16,0 10 0 16,17-10-74-16,0 4-22 0,6-4-4 0</inkml:trace>
  <inkml:trace contextRef="#ctx0" brushRef="#br0" timeOffset="63141.8757">10570 12686 288 0,'-11'5'25'0,"11"-5"-25"0,0 0 0 0,0 0 0 15,0 0 204-15,0 0 36 0,0 0 8 0,0 0 0 16,0 0-147-16,0 0-29 0,0 0-7 0,11-5-1 16,18 0-49-16,-12 5-15 0,11 0 0 0,-5 0 8 15,6-5-8-15,-1 5-15 0,1 0 4 0,10 0 1 16,-10 0 10-16,-1 5-12 0,12 0 12 0,-11 0-12 15,-1-5 12-15,12 0 0 0,-11 0 8 0,5 0-8 16,0 0 54-16,6 5 6 0,0 1 2 0,0 4 0 16,5-15 9-16,1 5 1 0,5 0 1 0,6 0 0 15,0 0-22-15,6 0-5 0,11 5-1 0,-6-5 0 16,6 0-33-16,0 0-12 0,12-5 9 0,-12 0-9 16,17-1 8-16,0 1-8 0,12 5 8 0,-6 0-8 15,5-5 0-15,-5 0 0 0,0 0 0 0,0 0 0 16,5 0 0-16,1 0 0 0,-12 0 0 0,12 0 0 15,-1-5 16-15,1 5 0 0,-6-5 1 0,11-1 0 16,0 1 19-16,6 0 3 0,6 5 1 0,5-10 0 0,-5 0-25 16,5 0-5-16,0-1-1 0,12 6 0 0,11-5 3 0,-5 0 1 15,-12 5 0-15,-6-5 0 0,-5 4-13 0,5 1 8 16,6 5-8-16,-11 0 0 0,-6 0 0 0,0-5 0 16,11 0 0-16,-17 5 0 0,-5 5 12 0,5-5 0 15,6 0 0-15,6-5 0 0,-1 4 13 0,-5 1 3 16,-5 0 0-16,5-5 0 0,0 5-28 0,0-5 0 15,5 5 0-15,1-5 0 0,0 0 0 0,5 0 0 16,0 5 0-16,1-6 0 0,-1 1 8 0,0 5-8 16,1-5 8-16,-1 5-8 0,-5 0 12 0,-12-5-4 15,-6 5 0-15,1 0 0 0,-6 5-8 0,0 0 8 0,-12 0-8 16,6 5 8-16,-11-5 32 0,0 5 7 0,-6 0 1 0,0 0 0 16,6 0-39-16,-6-5-9 0,0 5 0 0,6-5 0 15,-6 5 0-15,6 0 0 0,-1 0 0 0,7 5 0 16,-6-15 0-16,5 5 0 0,-5 0 0 0,-6 5 0 15,6-5 0-15,-12 5 0 0,6 1 0 0,0-1 0 16,-11-5 0-16,5 0-11 0,-5 5 3 0,0 0 0 16,-6-5 8-16,5 5 8 0,1 0-8 0,-6 0 11 15,0-5-11-15,0 0 0 0,5 5 0 0,1 0 8 16,-6-5-8-16,6 0 0 0,-1 5 0 0,1 0 0 16,0-10 0-16,5 5 0 0,-5-5 11 0,0 5-11 15,5 0 0-15,-11 0 0 0,0-10 0 0,0 5 0 16,0-5 0-16,6 0 0 0,-7-1 0 0,1 1 0 15,0-5 0-15,-5 5 9 0,5 5-9 0,-6-5 12 0,12 0-12 16,-6 0 0-16,0-1 0 0,0 1 0 0,0 5 14 16,-6 0-2-16,-6 0-1 0,1 0 0 0,0 0-11 0,-1 5 0 15,-5-5 0-15,-6 5 8 0,6-5-8 0,0 0 0 16,-6 5 0-16,0 0 0 0,1-5 0 0,-1 0 0 16,-6 5 0-16,1-5 0 0,-6 0 0 0,-1 5 0 15,-5 0 0-15,1-6 0 0,-1 1 16 0,0 0-3 16,-17 5 0-16,11 0 0 0,0-5 12 0,-11 5 3 15,0 0 0-15,0 0 0 0,0 0-28 0,0 0-17 16,0 0 2-16,0 0 1 0,0 0 14 0,0 0 0 16,0 0 12-16,0 0-12 0,0 0 0 0,0 0 0 15,0 0 0-15,0 0 0 0,0 0-10 0,0 0 10 0,0 0-10 16,0 0 10-16,0 0-10 0,0 0 10 0,6 10-10 16,-6-10 10-16,0 0 0 0,0 0 0 0,0 0 0 0,0 0 0 15,0 0 0-15,0 0 0 0,0 0 0 0,0 0 0 16,0 0 0-16,0 0 0 0,0 0 13 0,0 0-4 15,0 0 4-15,0 0 1 0,0 0 0 0,0 0 0 16,0 0-27-16,0 0-6 0,0 0-1 0,0 0 0 16,0 0 20-16,0 0 0 0,0 0 0 0,0 0 0 15,-6 11 0-15,6-11 0 0,0 0-8 0,-11 10 8 16,0 0 0-16,-1-5 0 0,-5 0-8 0,0 0 8 16,0-5-12-16,0 5 2 0,0-5 0 0,0 5 0 15,0-5-2-15,-6 0-1 0,6-5 0 0,5 5 0 16,1 0 13-16,-6 0 0 0,5 0 0 0,1 0 0 15,-6-5 0-15,11-5 0 0,-11 0 0 0,11 5 0 16,-5-5 0-16,-6-1 0 0,6 1 0 0,-1 0 0 0,1-5 0 16,-1 0 0-16,1 0 0 0,0-1-9 0,-1 6 9 15,7-5 0-15,-1 0 0 0,0-5 0 0,6 9 0 0,0-4 0 16,0 5 0-16,6-5 8 0,0 0-8 0,-1 5-16 16,1-6 4-16,5 6 0 0,-11 10 12 0,6-10-8 15,-6 10 8-15,17-5-8 0,-5-5 8 0,-12 10 0 16,11 0 0-16,-11 0 0 0,17 10 0 0,-6 5 0 15,6 1 0-15,-5-1 11 0,-1 5-11 0,1 0-17 16,-1 0 4-16,0 1 1 0,-5-1 12 0,0 0 0 16,0 6 9-16,-6-11-9 0,0-5 0 0,0-10 0 15,0 20 0-15,0-5-10 0,0-15 18 0,-6 10 4 0,6-10 1 16,-6 16 0-16,-5-6-13 0,11-10 0 16,-12 5-9-16,1-5 9 0,-6-5 0 0,11 5 8 0,-5-5 1 0,-1 0 0 15,1 0-9-15,5-6 0 0,-5 1 0 0,5-5 0 16,1 0 0-16,5-5 0 0,0-1 12 0,5 1-4 15,-5-5-8-15,12-6 0 0,-1 1 0 0,6 5 0 16,6 5 0-16,0 4 0 0,-1 6-9 0,7 0 9 16,-6 10 0-16,0 5-8 0,-1-5 8 0,1 10 0 15,-11 11 0-15,-1-1-8 0,0 0 8 0,-5 10 0 32,-12 1-64-32,-5 4-8 0,-6-4-3 0</inkml:trace>
  <inkml:trace contextRef="#ctx0" brushRef="#br0" timeOffset="64895.0439">23806 12018 460 0,'0'0'41'0,"0"0"-33"0,0 0-8 0,0 0 0 16,0 0 62-16,0 0 10 0,0 0 3 0,-6-10 0 16,1 0-57-16,5 10-18 0,-12-5 10 0,12 5-10 15,0 0 0-15,-11-5 0 0,0-6 0 0,-1 11 0 16,12 0 0-16,0 0 20 0,-11-5-3 0,-1 5 0 16,12 0 18-16,-17 5 3 0,6-5 1 0,-1 0 0 15,-5 5-19-15,17-5-4 0,-5 11-1 0,5-11 0 16,0 0-15-16,-12 5 11 0,12-5-11 0,0 0 10 15,0 0-1-15,0 0 0 0,0 0 0 0,12 10 0 16,-1-5 35-16,0 0 6 0,7-5 2 0,-7 5 0 16,6-5-1-16,0-5 0 0,0 5 0 0,0-5 0 0,0 0 23 0,1 5 5 15,-1-5 1-15,5 5 0 0,-4 0-7 16,-1 0-1-16,0 0 0 0,5 5 0 0,1 0-30 0,6 0-6 16,-1 0-2-16,1 0 0 0,-1 0-14 0,12 5-4 15,-6-10 0-15,12 5 0 0,-1-5-4 0,12 0-2 16,6 5 0-16,5-5 0 0,1 0 6 0,-1 0 0 15,6 0 1-15,0 0 0 0,6 5-1 0,-6-5-1 16,12 0 0-16,-7 0 0 0,13-5-15 0,-1 0 0 16,0 0-12-16,6 0 12 0,-6 5 0 0,6-5 0 15,-12-5 0-15,6 0 0 0,1 0 0 0,-7-5 0 16,6 4 0-16,-5-4 0 0,5-5 0 0,-6 5 0 16,1-5 0-16,-6 4 0 0,-12 1 12 0,6 0 4 15,-6 0 0-15,1 0 0 0,-12-1 16 0,11 1 3 0,-5 0 1 16,-6 5 0-16,-6 0-13 0,6 5-3 0,-6 0 0 0,1 5 0 15,-7-5-9-15,6 5-3 0,-5 0 0 0,-6 0 0 16,6 5-8-16,-7-5-11 0,-10 0 3 0,5 0 0 16,-11 0 8-16,0 5-8 0,-1 0 8 0,-10-5-8 15,-1 0 8-15,-11 0 0 0,0 0 0 0,0 0 0 16,0 0 0-16,0 0 0 0,12 5 0 0,-12-5 0 16,0 0 0-16,0 0 0 0,0 0 8 0,0 0-8 15,0 0 0-15,0 0 0 0,0 0 0 0,0 0-8 16,0 0 8-16,0 0 0 0,0 0 0 0,0 0 0 15,0 0-8-15,0 0 0 0,0 0 0 0,0 0 0 16,0 0 8-16,0 0 0 0,0 0 0 0,0 0 0 16,0 0 0-16,0 0-8 0,0 0 8 0,11 10-8 15,-5-5 8-15,-6-5-8 0,11 0 8 0,1 5-8 0,-12-5 8 16,11 0 11-16,0 5-3 0,-11-5 0 0,0 0-8 16,12 5 0-16,-7 0 0 0,7 0 0 0,-1-5 0 0,1 0 0 15,-1 0 0-15,0-5 0 0,-11 5 0 0,0 0 0 16,0 0 0-16,12 5 0 0,-1 0 0 0,6-5-12 15,-5 5 2-15,-1-5 1 0,0-5 9 0,-11 5 12 16,6 0-2-16,6 0-1 0,-12 0-23 0,11 5-5 16,0-5-1-16,-11 0 0 0,0 0 10 0,12 0 2 15,-1 0 0-15,-11 0 0 0,0 0 8 0,0 0 0 16,0 0 0-16,0 0 0 0,0 0 0 0,0 0 0 16,0 0 0-16,0 0 0 0,0 0 0 0,0 0 0 15,0 0 0-15,0 0 0 0,0 0 0 0,0 0 0 16,0 0 0-16,12 5 0 0,-1-5 0 0,-11 0 0 0,0 0 0 15,0 0 0-15,0 0 0 0,0 0 0 0,0 0-9 0,0 0 9 16,0 0-12-16,0 0 1 0,0 0 1 0,-11 0 0 16,-12-5 10-16,6 0-12 0,-6-5 12 0,6 5-12 15,-6 0 12-15,0 0 0 0,0 0 0 0,6 0 0 16,6 0 0-16,-6-5 0 0,0 0 0 0,5-1 0 16,1 6 0-16,0 0 0 0,-1-5 0 0,6 5 8 15,1-10-8-15,-1 0 0 0,0 0 0 0,1-6 8 16,5 6 0-16,0-5 0 0,5 0 0 0,1-1 0 15,0 6 1-15,-1 0 1 0,7 5 0 0,-1-5 0 16,6-1 11-16,-5 1 3 0,5 5 0 0,6 5 0 16,-6 0-24-16,5 0 0 0,-4 5 0 0,10 10 0 15,-5-5 0-15,0 10 0 0,-1 1 0 0,-10 4 0 0,5 0 0 16,-6 5 0-16,-5 6 0 0,5-1 0 0,-11 1 0 16,6-6 0-16,-12 5 0 0,1-4 0 0,-1-6 0 0,-5 0 0 15,-6 0 0-15,5-5 0 0,-5-4 0 0,0 4 12 16,0-10 0-16,0 5-1 0,0-10-3 0,0 0 0 15,5-5 0-15,-5 5 0 0,6 0 1 0,11 0 0 16,-12-5 0-16,1-10 0 0,5 5-1 0,6-16-8 16,0 1 12-16,6 0-4 0,0 4-8 0,-1 1 0 15,7-5 0-15,-7 5 0 0,12 4 0 0,-11 6 0 16,-6 10 0-16,17-5 0 16,-17 5-127-16,0 0-17 0</inkml:trace>
  <inkml:trace contextRef="#ctx0" brushRef="#br0" timeOffset="65954.6463">9630 13750 288 0,'0'0'12'0,"-17"-5"4"0,11-10-16 0,1 4 0 0,-1-4 0 0,6 0 0 15,0-5 321-15,6 5 62 0,-1-1 12 0,7 1 2 16,5 0-275-16,-6 0-55 0,1 0-11 0,5-1-3 16,5 6-33-16,7 0-8 0,-12-5 0 0,-6 5-1 15,18 0-11-15,-18 0 0 0,6 5 0 0,1-6 0 16,-1 1 12-16,0 5 8 0,0 0 0 0,-17 5 1 16,0 0-13-16,0 0-8 0,0 0 8 0,0 0-8 15,0 0 21-15,0 0 0 0,0 0 0 0,0 0 0 16,6 15 9-16,-6 1 2 0,-6-6 0 0,6 5 0 15,-23 5 4-15,6-5 0 0,0 6 1 0,-17-1 0 16,5 0-3-16,1 5-1 0,-7 1 0 0,1-1 0 16,17 5-16-16,-11-4-3 0,5 4-1 0,6-5 0 15,0 1-1-15,5-1-1 0,-10-5 0 0,4 6 0 16,7-6-11-16,5-5 10 0,-5 5-10 0,5-9 10 16,6 4-10-16,0-15 0 0,0 0 9 0,0 0-9 0,0 15 0 15,0-15 8-15,0 0-8 0,17 10 0 0,-5 0 0 16,5-5 0-16,0 0 0 0,6-5 0 15,5 0-28-15,1-10 0 0,16 0 0 0,7-10-722 16,-1 0-145-16</inkml:trace>
  <inkml:trace contextRef="#ctx0" brushRef="#br0" timeOffset="66343.7175">10462 13461 1843 0,'0'0'81'0,"-11"-10"18"0,11 0-79 0,0-5-20 0,0 5 0 0,0 10 0 15,-6-11 77-15,6 11 12 0,0 0 3 0,6-10 0 16,-6 10-40-16,0-10-7 0,11 0-1 0,-11 10-1 16,0 0-23-16,11-5-4 0,6-5 0 0,6 5-1 15,0 5-15-15,0 0 0 0,5-5-9 0,1 0 9 16,11 5 12-16,0-5 8 0,-1 0 1 0,1 0 1 16,0 5-22-16,-6-6 0 0,6-4 0 0,-11 5 8 15,-1 0-32-15,1 0-5 0,-6 5-2 0,-6-5 0 16,-17 5-44-16,0 0-9 0,0 0-1 0,0 0-1 15,0 0-35-15,0 0-7 0,0 0-2 0,0 0 0 16,-12 10 19-16,1-5 4 0,-6 0 1 0,5 0 0 0</inkml:trace>
  <inkml:trace contextRef="#ctx0" brushRef="#br0" timeOffset="66906.2187">10547 13416 518 0,'0'0'23'0,"0"0"5"0,0 0-28 0,0 0 0 0,0 0 0 0,0 0 0 15,0 0 161-15,0 0 27 16,0 0 6-16,0 0 1 0,0 0-73 0,0 0-14 0,0 0-4 0,0 0 0 16,-11 0-28-16,11 0-5 0,0 0-2 0,0 0 0 15,0 0-5-15,0 0 0 0,-11 10-1 0,-1 0 0 16,1-5-19-16,-1 10-3 0,1 5-1 0,0 1 0 15,5 4-13-15,-17 5-3 0,0 1-1 0,12 4 0 16,-17 1 6-16,16 4 2 0,-16-10 0 0,5 6 0 16,6-6 7-16,-6 1 2 0,0-6 0 0,6-5 0 15,6 6-10-15,-1-11-2 0,-5 0 0 0,11-5 0 16,-5 0-15-16,11-10-3 0,0 0-1 0,0 0 0 16,0 0-9-16,0 0 10 0,0 0-10 0,0 0 10 15,0 0-10-15,0 0 12 0,0 0-12 0,11-5 12 0,1-5-12 16,5-5 0-16,6-5 0 0,5 4 0 0,-11 1 0 15,12 5 0-15,-6 0 0 0,5-5-11 0,-11 5 11 0,12 5 0 16,-12-6 0-16,0 6 0 0,0 0 0 0,0 5 0 16,6 0 0-16,-12 0 0 0,6 5 0 0,0 0 0 15,1 1 0-15,4 4 0 0,-5 0 0 0,6-5 0 16,-11 5 0-16,5 0 0 0,0 5 0 0,-6-5 0 16,1 1 0-16,-7-1-8 0,1 10 8 0,-6-5 11 15,6 5-3-15,-12-4 0 0,0 4 10 0,1 5 2 16,-13 0 0-16,7 1 0 0,-12-1-2 0,1 5 0 15,-1 1 0-15,-6-6 0 0,1 6 1 0,-1 4 0 16,-11-5 0-16,0 1 0 0,1 4-19 0,-7-9 8 16,6 4-8-16,-11 0 0 0,5-4 0 0,6-6 0 0,-5 0 0 0,-1 0 0 15,6-15 0-15,0 1 0 0,1-1 0 0,-1-16 0 32,-12 6-116-32,7-5-31 0,11-5-5 0,-6 5-2 15,6 0-88-15,11-5-18 0,6-1-3 0</inkml:trace>
  <inkml:trace contextRef="#ctx0" brushRef="#br0" timeOffset="67568.0432">11391 13598 1695 0,'-17'0'37'0,"5"0"8"0,-11 0 2 0,6-5 1 0,-5 5-39 0,4 5-9 0,13-5 0 0,-7 0 0 15,1 0 41-15,11 0 7 0,0 0 0 0,0 0 1 16,0 0-35-16,0 0-14 0,-11 0 11 0,-1 5-11 0,12-5 0 0,-6 5 0 15,6-5 0-15,0 0 0 0,0 0 0 0,0 0 0 16,-11 5 0-16,11-5 0 0,0 0 38 0,0 0 8 16,0 0 2-16,0 0 0 0,0 0 12 0,23 0 4 15,5 5 0-15,1 0 0 0,-1-10-8 0,1 0 0 16,5 10-1-16,0-5 0 0,6 0-39 0,0 0-7 16,0-5-1-16,5 5-8 0,-5 0 8 0,0 0-8 15,0-5 0-15,-11 0 0 16,-1 5-23-16,1 0-11 0,-12-5-2 0,-6 0-1 15,-11 5-189-15,0 0-38 0,0 0-7 0</inkml:trace>
  <inkml:trace contextRef="#ctx0" brushRef="#br0" timeOffset="67920.219">11704 13137 1843 0,'-11'-10'40'0,"5"5"9"0,6 5 2 0,0 0 1 0,0-10-42 0,0 10-10 0,0 0 0 0,0 0 0 16,0 0 61-16,0 0 11 0,0 0 1 0,0 0 1 15,0 0-30-15,0 0-5 0,0 0-2 0,0 0 0 16,0 15-11-16,-6 10-2 0,6 1-1 0,-11-1 0 15,5 5 1-15,-17 6 1 0,1 9 0 0,-1 6 0 0,-6 0 12 0,1 4 3 16,-1 1 0-16,1 0 0 0,5-1-13 0,-5-4-3 16,-1 5 0-16,6-11 0 0,6 1-7 0,0-11-1 15,-6 6-1-15,6-6 0 0,6-4-15 0,-6-1 0 16,5 0 0-16,1-4 0 16,0-6-129-16,-1-5-19 0,-5 0-4 0,6 1-1 15,-1-6-84-15,12-10-17 0,0 0-3 0,0 0-1 0</inkml:trace>
  <inkml:trace contextRef="#ctx0" brushRef="#br0" timeOffset="68355.6127">12456 12853 979 0,'0'0'43'0,"-6"-10"9"0,-5 5-41 0,11 5-11 0,-11 10 0 0,5 1 0 16,0 4 244-16,1 5 48 0,5 0 8 0,0 11 3 16,-6-1-191-16,0 5-39 0,6 6-7 0,0 10-2 15,-5-1-10-15,-1 1-2 0,-11 10-1 0,5 5 0 16,1-6-21-16,-6 6-4 0,0 0-1 0,0 0 0 16,-6-5-13-16,-6-1-4 0,7-4 0 0,-13-5 0 15,7-6-8-15,-6 1 12 0,5-6-12 0,-5 1 12 16,0-6-12-16,0-4 8 0,5-11-8 0,1 0 8 15,5-5-8-15,6 1 8 0,-6-11-8 0,6 5 8 0,6-10 7 16,-1 0 1-16,1 0 0 0,11 0 0 0,0 0 8 0,0 0 1 16,0-15 1-16,-6-1 0 0,12 1-11 0,5 0-3 15,6-10 0-15,0-6 0 0,12-4-12 0,-6 4 9 16,11 1-9-16,6 0 8 0,5-1-8 0,-5 11 0 16,0 0 0-16,0 10 0 0,-12 5 0 0,7 5 8 15,-7 5-8-15,6 5 8 0,-11 5-8 0,6 5 0 16,-7 6 0-16,1-1 0 0,-6 0 0 0,0 6-17 15,0 4 4-15,-11 0 1 0,5 6 12 0,-5-6 0 16,6 6 0-16,-1-6 10 16,-5-4-117-16,5-1-23 0,-5 6-5 0,5-6-994 0</inkml:trace>
  <inkml:trace contextRef="#ctx0" brushRef="#br0" timeOffset="69213.3754">9744 13608 1134 0,'0'0'24'0,"0"0"6"0,0 0 1 16,0 0 1-16,0 0-32 0,0 0 0 0,11-10 0 0,-5 0 0 0,0 0 52 0,0 0 3 16,5-1 1-16,-11 11 0 0,6-10-45 0,-6 10-11 15,0 0 0-15,0 0 0 0,5-10 0 0,-5 10 0 16,6-15 0-16,-6 15 0 0,0 0 16 0,0 0 4 15,0-5 0-15,-6-5 1 0,1 0 35 0,-1 5 6 16,-5 5 2-16,-7 0 0 0,7-6 3 0,-17 6 1 16,10 6 0-16,-4-6 0 0,5 5-18 0,-6 0-3 15,0-5-1-15,6 10 0 0,0-5-8 0,0-5-2 16,-6 5 0-16,6 0 0 0,0-5-8 0,5 0-1 16,-10 0-1-16,4-5 0 0,1 5 7 0,6-5 2 0,-6 0 0 15,6-5 0-15,-12 5-1 0,6-6 0 0,0 1 0 0,-1 5 0 16,1-5-18-16,0 5-3 0,0 0-1 0,-6 5 0 15,6 0-23-15,0 5-5 0,6 0 0 0,-12 5-733 16,6 5-147-16</inkml:trace>
  <inkml:trace contextRef="#ctx0" brushRef="#br0" timeOffset="70731.0343">22302 13552 864 0,'-6'-10'76'0,"1"-5"-60"0,5 15-16 0,0 0 0 16,-6-5 102-16,6 5 18 0,0 0 3 0,0 0 1 15,0 0-59-15,0 0-11 0,0 0-2 0,0 0-1 16,0 0-36-16,0 0-7 0,0 0-8 0,0 0 11 15,0 0 9-15,0 0 1 0,11 5 1 0,6 0 0 16,-5-5 6-16,11 0 0 0,-1 0 1 0,7-5 0 16,-6 5 3-16,11 0 1 0,0-10 0 0,0 5 0 15,6-10-1-15,-6 10-1 0,12-1 0 0,-6-4 0 16,0 5-3-16,5-5-1 0,-5 0 0 0,0 0 0 0,-6 5-27 16,0 0 0-16,-5-5 0 0,-1 5 0 0,-5 0 0 15,-6-6 0-15,0 6 0 0,-5 0 0 0,-12 5 0 0,11-5 0 16,0 0 0-16,-11 5 0 0,0 0 0 0,0 0 10 15,0 0-10-15,0 0 10 0,0 20 7 0,0-4 2 16,0-16 0-16,-5 15 0 0,-7 10 10 0,-5-5 3 16,6 6 0-16,-6-6 0 0,0 0 5 0,-6 0 2 15,-6 1 0-15,1 4 0 0,-6-5 0 0,5 6 0 16,1-1 0-16,-12 0 0 0,0 1-16 0,0 4-3 16,0 0-1-16,0-4 0 0,0-1-11 0,1 0-8 15,4 6 9-15,1-1-9 0,0-5 0 0,5 1 0 16,-5-1 0-16,6-5 0 0,5 1 0 0,-5-1 0 15,5-5 0-15,0 0 0 0,6-5 0 0,5 0 0 0,1-10 0 0,11 0 0 32,0 0-103-32,0 0-13 0,0 0-4 0,23 0-572 0,0-5-114 0</inkml:trace>
  <inkml:trace contextRef="#ctx0" brushRef="#br0" timeOffset="71315.5127">23550 13340 964 0,'0'0'43'0,"0"0"9"0,0 0-42 0,0 0-10 0,0 0 0 0,0 0 0 16,0 0 63-16,0 0 10 0,0 0 3 0,0 0 0 15,0 0-25-15,0 0-5 0,0 0-1 0,0 0 0 16,0 0-17-16,0 0-3 0,0 0-1 0,0 0 0 15,0 0 20-15,0 0 3 0,0 0 1 0,11 0 0 16,6 5 18-16,-17-5 4 0,0 0 1 0,17 0 0 16,0 5-19-16,6-5-4 0,-6 0-1 0,0-5 0 15,6-5-25-15,6 5-5 0,-7 5-1 0,1-6 0 16,-6-4-16-16,6 5 10 0,-6 5-10 0,0-5 8 16,0 0-8-16,1 0 0 0,-18 5-10 0,11-5 10 15,6 5-31-15,-17 0 0 0,0 0 0 0,0 0 0 16,11 0-68-16,-11 0-13 0,0 0-4 0,0 0-415 15,0 0-83-15</inkml:trace>
  <inkml:trace contextRef="#ctx0" brushRef="#br0" timeOffset="72058.3239">23498 13350 806 0,'0'0'72'0,"0"0"-58"0,0 0-14 0,0 0 0 15,0 0 194-15,0 0 36 0,0 0 7 0,0 0 2 16,6-10-135-16,0 0-26 0,-6 10-6 0,0 0 0 15,11-6-44-15,-11 6-9 0,12 0-2 0,-1-5 0 16,-11 5-4-16,11-5-1 0,1 5 0 0,-12 0 0 16,0 0-12-16,0 0 0 0,0 0 0 0,0 0 0 15,11 5 0-15,-11-5 11 0,0 0 0 0,0 0 0 16,0 0 36-16,-11 11 7 0,-6-1 2 0,0 0 0 16,0-5-19-16,-1 5-3 0,-4 5-1 0,5-5 0 15,-6 0-9-15,0 6-1 0,6-1-1 0,0 0 0 0,0 0-14 16,0 0-8-16,5 1 8 0,-5-6-8 0,6 5 0 0,-1-5 0 15,1 0 0-15,5 0 0 0,6-10 0 0,0 0 0 16,0 0 0-16,-5 5 0 0,5-5 8 0,0 0-8 16,-6 10 10-16,6-10-10 0,0 0 8 0,0 0-8 15,0 0 0-15,0 0 9 0,0 0-9 0,0 0 0 16,0 0 0-16,0 0 0 0,0 0 0 0,0 0 0 16,0 0 0-16,0 0 0 0,0 0 0 0,0 0 0 15,0 0 0-15,6 11 0 0,-6-11 0 0,0 0 0 16,0 0 0-16,0 0 0 0,5 10 0 0,-5-10 0 15,0 0 0-15,0 0 0 0,12 5 0 0,5 5-9 16,-6-5 9-16,6 5 0 0,0-10-15 0,0 0 4 0,6 0 1 16,0 0 0-16,0 0-3 0,5 5-1 0,1 0 0 0,5 0 0 15,-6-5 3-15,-5 5 1 0,0 0 0 0,0 0 0 16,-6 6 10-16,6-1 0 0,-12 5 0 0,6-10 0 16,-5 5 0-16,-12-10 11 0,11 10-3 0,-11-10 0 15,6 10 17-15,-1 6 3 0,-5-16 1 0,6 15 0 16,-6 0 2-16,0 0 0 0,-6 0 0 0,6 1 0 15,-5-1-7-15,-1 0 0 0,-5 0-1 0,-1 0 0 16,1-5-15-16,-6 6-8 0,5-6 10 0,-10 5-10 16,4 0 8-16,-4-5-8 0,-7 0 0 0,1 1 9 15,-1-1-9-15,1-5 0 0,-7 0 0 0,1 5 0 16,-6-5 0-16,6-5-20 0,-6 0 3 0,6-5 1 16,0 5-33-16,5-5-7 15,1 0 0-15,5 0-1 0,6 0-11 0,11-5-3 0,1-6 0 0,10 1 0 16,7 0-160-16,11-5-32 0</inkml:trace>
  <inkml:trace contextRef="#ctx0" brushRef="#br0" timeOffset="72409.3421">24296 13254 1422 0,'0'0'31'0,"0"0"6"0,-6-11 2 0,1 6 1 0,-1-5-32 0,0 0-8 0,6 5 0 0,0 5 0 16,0 0 73-16,0 0 13 0,0-10 2 0,0 10 1 15,0 0-33-15,6-10-6 0,5 5-2 0,7 0 0 16,-1 0-16-16,5 0-4 0,7-6-1 0,-6 1 0 15,5 5 15-15,6-5 3 0,1 0 1 0,4 5 0 16,1-10-16-16,0 10-3 0,6-6-1 0,-6 6 0 16,-6-5-12-16,6 5-2 0,-6 0-1 0,0 5 0 15,-5-5-11-15,-1 5 0 0,-5 0 0 0,0 0 8 16,-1 0-31 0,-4 0-6-16,-7 0-2 0,0 0 0 0,1 0-145 0,-12 0-28 0,0 0-7 0,0 0-1 15</inkml:trace>
  <inkml:trace contextRef="#ctx0" brushRef="#br0" timeOffset="72704.0126">24826 12945 1094 0,'0'0'97'0,"6"-10"-77"16,-6-6-20-16,11 1 0 0,-5 10 131 0,0-5 22 15,-1 0 5-15,-5 10 1 0,6-10-43 0,-6 10-9 16,0 0-2-16,0 0 0 0,0 0-37 0,0 0-7 16,0 0-1-16,6 10-1 0,-6 10-36 0,-6 0-7 0,6 6-2 0,-6 9 0 15,-5 1 27-15,-6 4 6 0,0 6 1 0,-6 4 0 16,0 1-20-16,0 0-3 0,-11-1-1 0,6 6 0 16,-7-5-5-16,-4-1-2 0,10-9 0 0,-5-1 0 15,0 1-17-15,-1-1 8 0,1-4-8 0,0-6 0 16,6-10 0-16,-7 1-14 0,13-1 1 0,-1-5 0 31,0-5-197-31,6 0-39 0</inkml:trace>
  <inkml:trace contextRef="#ctx0" brushRef="#br0" timeOffset="73159.4083">25168 12737 2106 0,'6'-10'46'0,"5"5"10"0,0-5 1 0,-5 0 3 0,5-11-48 0,-5 11-12 16,-6 10 0-16,0 0 0 0,0 0 60 0,0 0 9 15,0 0 3-15,0 0 0 0,0 0-37 0,0 0-7 16,0 0-2-16,6 10 0 0,0 5-18 0,-6 6-8 16,0 4 0-16,-6 11 8 0,0 14-8 0,-5 1 0 15,-6-1 0-15,0 1 8 0,-1 5 11 0,-4-1 1 16,-1 1 1-16,-6 5 0 0,7-5 4 0,-7 4 1 15,1 1 0-15,-1-5 0 0,1 5-2 0,-1-11 0 16,1 6 0-16,-1-5 0 0,1-6-12 0,-1 1-4 0,6-11 0 16,6 1 0-16,0-6-8 0,6-5 0 0,-1-14 0 15,7 4 0-15,-1-5 0 0,6-10 0 0,0 0 8 16,0 0-8-16,0 0 15 0,0 0-3 0,0 0 0 0,0 0 0 16,17-10-12-16,6-5 11 0,0-6-11 0,0 6 10 15,5-5 10-15,1 0 3 0,5-6 0 0,0-4 0 16,0-1-6-16,0-4-1 0,0 0 0 0,1 9 0 15,5 6-16-15,-6 5 0 0,-12 5 0 0,1 5 0 16,-6 0 0-16,0 10 10 0,1 5-10 0,-7 5 8 16,-5 10 0-16,-1 11-8 0,-5-1 12 0,-5 6-4 15,-1 9-8-15,6 1 0 0,-6 0 0 0,1 9 8 16,-7-9-8-16,6 10-11 0,1-6 3 0,-1 6 0 16,0-5-108-16,1 0-22 15,-7-6-4-15,12-4-1045 0</inkml:trace>
  <inkml:trace contextRef="#ctx0" brushRef="#br0" timeOffset="78370.9548">2975 16064 345 0,'-17'-15'15'0,"17"10"4"0,0 0-19 0,0-5 0 0,-11-1 0 0,11 1 0 16,-6 0 197-16,6 0 36 0,0 0 7 0,0 0 2 16,0 5-161-16,0-5-32 0,0 0-6 0,0-1-2 15,0 1-21-15,0 5-5 0,6-5-1 0,-6 5 0 16,0 5-3-16,11-10-1 0,-5 0 0 0,5 0 0 15,-5 5-10-15,-6 5 0 0,0-11 0 0,6 1 0 16,5 0 50-16,-11 10 8 0,0 0 2 0,6-10 0 16,5 0-2-16,-11 10 0 0,0 0 0 0,0 0 0 15,0 0-11-15,0 0-3 0,0 0 0 0,0 0 0 16,0 0-25-16,0 0-6 0,0 0-1 0,0 0 0 16,0 0-12-16,0 0 11 0,0 0-11 0,0 0 10 15,0 0-2-15,0 0-8 0,0 0 12 0,6 10-4 16,-6-10 8-16,17 15 0 0,-17-15 1 0,0 15 0 0,6 6 11 15,-6-6 1-15,0 5 1 0,0 5 0 0,0 1-1 0,0 4 0 16,0 1 0-16,-6 9 0 0,6 6-7 0,0 4-2 16,0 6 0-16,0 5 0 0,-12 0-4 0,12-1 0 15,-5 1-1-15,-1 0 0 0,6 5 1 0,-11-6 1 16,5 1 0-16,-11-5 0 0,11-5 17 0,-5-1 3 16,-6-4 1-16,11-1 0 0,-11 1-24 0,11-11-5 15,-11-4-1-15,6-1 0 0,5 1-8 0,-11-6 0 16,11-5 0-16,6 0 0 0,-11-4 0 0,11-1-11 15,-6-5 3-15,6-10 0 16,0 15-21-16,0-15-4 0,0 10-1 0,0-10 0 16,0 10-15-16,-11 0-3 0,-1 1-1 0,12-1 0 15,-17-5-36-15,6 0-7 0,5 0-2 0,-17 0-556 0,6-5-111 0</inkml:trace>
  <inkml:trace contextRef="#ctx0" brushRef="#br0" timeOffset="78686.0684">3095 16662 2329 0,'0'0'51'0,"0"0"10"0,0 0 3 0,0 0 2 16,0-11-53-16,0 11-13 0,0 0 0 0,0 0 0 0,5-5 15 0,18 0 0 15,-6 5 0-15,12-5 0 0,-6 5-4 0,5-5-1 16,1 0 0-16,11-5 0 0,-12 0-10 0,18 0 10 16,-7-5-10-16,1-1 10 0,0 1-10 0,0 0 0 15,0 5 0-15,-6-5 8 0,6 0-8 0,0-1-9 16,-12 6 9-16,1 0-13 0,-1 0-8 0,1 0-2 16,-6 0 0-16,-1 5 0 15,-4 0-12-15,4-1-2 0,-5 6-1 0,1 0 0 16,-1 0-102-16,-17 0-21 0,5 6-4 0,-5-6-387 15,17 5-78-15</inkml:trace>
  <inkml:trace contextRef="#ctx0" brushRef="#br0" timeOffset="79045.9608">3875 15907 1220 0,'-17'0'54'0,"17"0"11"0,-5-5-52 0,-7 5-13 0,1 0 0 0,-1-5 0 15,7 5 89-15,5-5 15 0,-17 5 4 0,17 0 0 16,0 0-48-16,0 0-10 0,0 0-2 0,0 0 0 16,0 0-16-16,0 0-3 0,0 0-1 0,0 0 0 15,0 0 10-15,0 0 2 0,0 0 0 0,0 0 0 16,0 0 6-16,0 0 2 0,0 0 0 0,0 10 0 15,-6 5-8-15,6 5-2 0,0-4 0 0,-11 4 0 0,5 5 10 0,-6 1 1 16,7 4 1-16,-18 10 0 0,12 1 5 16,-7 10 1-16,7 4 0 0,-17 6 0 0,22 0-36 0,-17 0-6 15,12 4-2-15,5-4 0 0,-5 5-4 0,-1 0 0 16,12 0-8-16,-11 0 12 0,11-6-12 0,-6 1 0 16,6 0 0-16,0 0 0 15,0-1-144-15,-11-9-24 0,11-5-6 0,-6-6-886 0</inkml:trace>
  <inkml:trace contextRef="#ctx0" brushRef="#br0" timeOffset="79490.1046">4457 16596 1497 0,'0'-20'66'0,"0"9"14"0,0-4-64 0,-6 5-16 0,6-5 0 0,0 5 0 15,0 5 160-15,0 5 28 0,0 0 5 0,0 0 2 16,0 0-125-16,0 0-25 0,0 0-5 0,0 0 0 16,0 0-29-16,0 0-11 0,0 0 8 0,6 10-8 15,5 5 0-15,-11 5 0 0,0 6 0 0,0-1 0 16,-11 5 0-16,5-4 0 0,6 4 0 0,0 0 0 16,0 1 0-16,0-1 0 0,0-5 0 0,0 1 0 15,-12-11 0-15,24 5 0 0,-12-5 8 0,0-4-8 16,6-1 0-16,-6-10 0 0,11 5 0 0,-11-5 0 15,0 0 0-15,0 0 10 0,0 0-10 0,0 0 10 0,0 0 14 0,11-10 4 16,6 0 0-16,-5-6 0 0,-1 1-16 0,1-5-2 16,5 5-1-16,-12-11 0 0,1 1-9 15,6 0 0-15,5-1 0 0,-12-4 0 0,7-5 0 0,-7-1 0 16,1 1 9-16,5-1-9 0,7-4 0 0,-18 9 0 16,5 1 0-16,-5 5 8 0,0-1-8 0,-5 6 0 15,5 5 0-15,0 0 0 0,-12-1 0 0,-5 6 9 16,6 0-9-16,-6 10 10 0,0 0-2 0,-6 10-8 15,-17 6 12-15,6 9-4 0,-1 0-8 0,7 11 0 16,-12 4 0-16,-6 1 0 16,7 4-23-16,-1 1-3 0,11-1-1 0,-5 1 0 15,17 5-153-15,0-6-30 0,0-9-6 0</inkml:trace>
  <inkml:trace contextRef="#ctx0" brushRef="#br0" timeOffset="80152.0777">5169 16484 1094 0,'0'-5'97'0,"-12"0"-77"16,12-5-20-16,-5 0 0 0,-7 5 201 0,7-5 37 15,-1 5 7-15,6 5 2 0,0 0-138 0,0 0-27 16,0 0-6-16,0-10 0 0,0 10-49 0,0 0-10 15,0 0-1-15,0 0-1 0,0 0-15 0,0 0 0 16,0 15 0-16,6 5 0 0,-12 5-10 0,6 1 10 16,6 4-8-16,-6 0 8 0,0 6 11 0,0-1 7 15,5 6 2-15,7-6 0 0,-12 6 13 0,0-6 3 16,5 6 1-16,7-11 0 0,-12 1-23 0,5-6-5 0,7 0-1 16,-12-5 0-16,11-4-8 0,-11-6 0 0,0-10 0 15,0 0 0-15,0 0 0 0,17-5 12 0,-5-10-4 0,-1-6 0 16,1-4 1-16,5-5 0 0,0-6 0 0,6 1 0 15,-6-1 7-15,-6-9 0 0,6-1 1 0,0 11 0 16,0-6-1-16,0 6-1 0,0 9 0 0,-11 1 0 16,11 10 0-16,-11 5 0 0,-6 10 0 0,0 0 0 15,17 5-15-15,-6 10 0 0,1 5 0 0,-1 11 0 16,-11-1 0-16,17 10 0 0,-17-4 0 0,12 4 0 16,-12 1 0-16,0-6 0 0,11-4 9 0,-5 4-9 15,-6-4 0-15,11-6 8 0,-11-5-8 0,6-5 0 16,0-4 0-16,-6-11 0 0,0 0 0 0,0 0 0 15,0 0 0-15,17 0 8 0,0 0 0 0,-6-11 0 16,12-4 32-16,0-5 5 0,-6-10 2 0,6-1 0 16,-1-4-27-16,7-1-6 0,-6 1-1 0,11-1 0 0,-11 1-1 15,-1-1-1-15,13-4 0 0,-13 10 0 0,1-1-19 0,6 1-4 16,-1-1-1-16,-5 6 0 16,6 0-140-16,-7 10-28 0,-5-1-6 0</inkml:trace>
  <inkml:trace contextRef="#ctx0" brushRef="#br0" timeOffset="81561.0198">7710 16753 1148 0,'0'0'51'0,"0"0"10"0,0-10-49 0,6 5-12 16,5-11 0-16,-11 6 0 0,11-5 76 0,-5 0 13 15,0 0 3-15,0-1 0 0,5-4-25 0,0 0-5 16,-5 0-1-16,5 5 0 0,1-6 7 0,-6 6 2 16,5 0 0-16,-11 0 0 0,0 5-2 0,0-1 0 15,0 1 0-15,0 10 0 0,6-10-31 0,11 5-6 0,0 0-2 0,-11 0 0 16,11 0-21-16,0 5-8 0,0 0 0 0,6 5 9 15,-6 0-9-15,0 0 10 0,6 5-10 0,-6 5 10 16,-12 1 2-16,12 4 0 0,1 0 0 0,-18 5 0 16,5 1 15-16,-5 4 3 0,0 1 1 0,0-1 0 15,0 0-8-15,0 1-2 0,6-1 0 0,-6 0 0 16,0-4-21-16,0-1 8 0,6-5-8 0,-1 1 0 16,1-6 9-16,-6 0-9 0,11-5 12 0,-5 5-12 15,-6-15 0-15,12 5 0 0,-12-5 0 0,0 0 0 16,0 0 0-16,11 0 0 0,6 0 0 0,-6-10 0 15,1 5 10-15,-1-10 2 0,6-5 0 0,-11-6 0 16,0 6 11-16,5-10 2 0,6 4 1 0,-11-9 0 16,5 5-26-16,-5-6 0 0,11 1 0 0,0-1 0 15,-5 6 0-15,16-6 0 0,-11 1 0 0,0 10 0 16,6-1 0-16,5 6 0 0,1 0-8 0,-6 0 8 0,5 9 0 16,6 6-9-16,-5 0 9 0,-1 10 0 0,7 6-12 0,-7 4 4 15,1 0 8-15,-1 10-13 0,-11 6 13 0,0 4 0 16,-5 6-10-16,-1-1 10 0,0 1 8 0,-11-1 5 15,0 1 2-15,0-1 0 0,-11-4-1 0,5-1 0 16,1 1 0-16,-1-6 0 0,-5-5-5 0,11-5-1 16,-12 1 0-16,6-1 0 0,6-5-8 0,-11 5 0 15,5-9 9-15,6-11-9 0,-11 10 0 0,11-10 0 16,0 0 0-16,0 0 0 0,-6-5 0 0,1-6 0 16,5-9 0-16,0 0 0 0,5-5 0 0,1-6 0 15,5-4 0-15,6-6 0 0,1 1 0 0,-1-6 0 16,11-4 0-16,6 4-8 0,-11-5-4 0,11 11 0 0,6-6 0 15,-11 11 0-15,5-1 12 0,0 11 0 0,-11 5 0 16,0 0-8-16,-6 4 8 0,6 11 14 0,-1 0-3 0,-5 5-1 16,0 5-2-16,-5 0 0 0,5 5 0 0,6 1 0 15,-6 9-8-15,0-5 10 0,6 5-10 0,-6 1 10 16,6-1-10-16,-6 0 8 0,0 0-8 0,6 1 8 16,-12-1-8-16,6 0 0 0,6-5 0 0,-6 6 0 31,0-1-25-31,0 0-4 0,0-5-1 0,0 6 0 0,-5-6-146 15,-7 5-28-15</inkml:trace>
  <inkml:trace contextRef="#ctx0" brushRef="#br0" timeOffset="82125.3528">10388 16606 1728 0,'-6'-25'153'0,"1"14"-122"0,5 1-31 0,0-5 0 0,-6 0 101 0,6 0 15 16,-6 0 2-16,12 4 1 0,0-4-39 0,-6 5-7 16,0-5-1-16,0 5-1 0,0-5-40 0,0 4-8 15,0 1-2-15,0 5 0 0,0 5-21 0,0-10 0 16,-6-5 0-16,0 10 0 0,-5 0 0 0,5-5 0 15,6 10 0-15,-11-5 0 0,-1 5 0 0,1-5 0 16,5 0 0-16,-11 5 0 0,6 0 0 0,-1 0-16 0,-5 0 4 0,6 0 0 16,-6 5 12-16,5 0 14 0,-5 0-3 0,0 5-1 15,0 0 1-15,0 0 0 0,0 5 0 0,-6 6 0 16,6-1-11-16,-6 5 0 0,6 0 9 0,-6 6-9 16,6-1 0-16,0 6 9 0,6-1-9 0,-12-5 0 15,11 1 9-15,7-1-9 0,-7-4 0 0,7-1 9 16,5 0-9-16,0-5 0 0,0-4 0 0,0-6 0 15,0-10 0-15,0 15 0 0,0-5 8 0,0-10-8 16,0 0 0-16,5 5 0 0,-5-5 0 0,12 0 0 16,5-5 0-16,6-5 0 0,-12-5 0 0,6-5 0 15,0 4 8-15,6-9-8 0,6-5 0 0,-12-1 8 16,11 1-8-16,1-6 0 0,-1 1 0 0,6 5 0 16,-5-1 0-16,-1 1 0 0,1 10 8 0,-6-1-8 0,-6 6 16 15,11 0 2-15,-16 5 0 0,5 5 0 0,-6 0 2 0,0 5 0 16,-11 0 0-16,6 10 0 0,-6-10-10 0,6 15-2 15,-6 5 0-15,0 1 0 0,-6 4-8 0,0 5 0 16,1-4 0-16,-1 9 0 0,6-5 0 0,-11 1-11 16,5 9 3-16,0-9 0 15,6-1-45-15,-5-5-9 0,5 11-2 0,-6-6-703 16,0-4-141-16</inkml:trace>
  <inkml:trace contextRef="#ctx0" brushRef="#br0" timeOffset="82528.4988">10724 16510 1900 0,'0'0'84'0,"0"0"18"0,11-10-82 0,-11 10-20 0,6-11 0 0,6 6 0 16,-1-5 149-16,6 5 26 0,6 0 5 0,0-5 0 16,11 5-114-16,-6 5-23 0,1 0-5 0,-1 5-1 15,12 5-22-15,-17-5-5 0,5 5-1 0,-5 6 0 16,0-1-9-16,-6 5 0 0,0 0 0 0,-5 0 0 15,-7 1 0-15,1-1 0 0,-6 0-10 0,0 0 10 16,-6 1 0-16,-5-6 15 0,5 0-2 0,-5 0 0 16,-1 1-13-16,1-6 9 0,11-5-9 0,0-5 8 15,0 0 0-15,0 0 0 0,-23 0 0 0,23 0 0 16,0 0-8-16,0-10 8 0,-5-11-8 0,10 1 8 16,18-10-8-16,-12-1 0 0,7-4 9 0,10-6-9 0,1 1 0 15,-1-1 0-15,12 1 0 0,0-1 8 0,0 6-8 16,-6-1 9-16,-11 11-9 0,-1 10 10 0,1 0 17 0,-11 5 3 15,-12 10 1-15,11 5 0 0,0 5-31 0,6 0 0 16,-17 10 0-16,12 0 0 0,-6 11 0 0,-6-1-15 16,0 1 3-16,-6-1 1 0,6 5 11 0,0 6-13 15,-6-11 5-15,6 6 8 16,0-1-44-16,-6-4 0 0,18-1-1 0,-12 0 0 16,0-4-198-16,6-1-39 0,-6 5-8 0,0-30-2 0</inkml:trace>
  <inkml:trace contextRef="#ctx0" brushRef="#br0" timeOffset="83010.9749">11801 16378 1555 0,'0'0'68'0,"0"0"16"0,-11-5-68 0,11 5-16 0,0-15 0 0,0 15 0 16,0 0 188-16,0 0 33 0,0 0 7 0,0 0 2 15,0 0-148-15,0 0-30 0,11 5-5 0,6 5-2 16,-11 0-32-16,5 5-13 0,-5 0 11 0,0 6-11 15,-1-6 0-15,7 0 8 0,-7 0-8 0,7-5 0 16,5 1 0-16,-11-1 0 0,-6-10 0 0,17 0 0 16,5 0 0-16,1-10 0 0,6-1 0 0,-12-4 0 15,11-5 0-15,12 0 0 0,-6-6 11 0,6-4-11 16,-6-5 40-16,1 4 2 0,4-4 0 0,-4 4 0 16,5 1-13-16,-6 5-2 0,-6-1-1 0,1 11 0 15,-7 5 13-15,7 0 2 0,-18 0 1 0,12 10 0 0,-6 5-34 16,6 10-8-16,0 0 0 0,-12 5 0 0,6 6 0 15,-5 4 0-15,-1 6 0 0,1 4 0 0,-12 1 0 0,5 4 0 16,-10 6-12-16,-1 5 12 0,-6-1 0 0,1 6 0 16,-12-5 0-16,0 10 0 0,1-6 0 0,-7 6 0 15,-5 0 8-15,5 0-8 0,-5 0 0 0,0 0 10 16,-23-6-10-16,17 1 10 0,-22 0-1 0,10-11 0 16,1 1 0-16,5-5 0 0,1-6-1 0,11-4 0 15,-6-11 0-15,6 0 0 0,11-10-8 0,-11 1 0 16,17-6 0-16,-6-10 8 0,0 5 20 0,6-10 4 15,0-5 1-15,11 0 0 0,-11-6-21 0,11 1-4 16,1 0 0-16,10-5-8 0,1-6 0 0,11 1 0 16,0-5 0-16,6-6 0 0,11 6-13 0,12-11-7 0,-1 1 0 15,7-1-1 1,5-4-104-16,11-6-21 0,0 0-4 0,1 1-685 0,5-1-137 0</inkml:trace>
  <inkml:trace contextRef="#ctx0" brushRef="#br0" timeOffset="86110.069">14393 16626 691 0,'0'0'61'0,"0"-15"-49"0,-5 5-12 0,5 0 0 16,5 0 60-16,-5-1 8 0,6-9 3 0,6 5 0 16,-7 0-4-16,1-5-1 0,11-1 0 0,-6 1 0 15,1 0 30-15,5 0 7 0,0-1 1 0,0 6 0 16,-6 0-13-16,1 0-3 0,-1 0 0 0,1 4 0 15,-1 6-14-15,-11 5-3 0,0 0-1 0,0 0 0 16,11 0-14-16,-11 0-2 0,0 0-1 0,0 0 0 16,0 16-18-16,0-1-4 0,0 0-1 0,0 10 0 15,-5 1-12-15,5 4-2 0,5 0-1 0,-5 1 0 0,-5 9-3 16,-1-4-1-16,6 4 0 0,0 1 0 0,0 4-11 16,-6-4 0-16,6 4 9 0,-5 1-9 0,10-6 8 0,-5 6-8 15,0 0 8-15,0-6-8 0,0 1 14 0,-5-6-2 16,-1 1 0-16,0-1 0 0,-5-5-2 0,5-4-1 15,-5-6 0-15,-1 0 0 0,-5-5-9 0,12-5 8 16,-7 6-8-16,7-6 8 0,5-10-8 0,0 0 8 16,0 0-8-16,0 0 8 0,0 0 0 0,0 0-8 15,0 0 12-15,-6-10-4 0,0 0 12 0,6-1 1 16,0-4 1-16,6-5 0 0,5-5 0 0,1-6 0 16,-1-4 0-16,6-1 0 0,0-9-6 0,6-1-2 15,5 1 0-15,-5-6 0 0,-6 5-14 0,6 1 9 16,11 4-9-16,-5 1 8 0,-6-1-8 0,-1 6-16 0,7 4 4 0,-1 1 1 31,7 0-17-31,-7 4-3 0,-5 6-1 0,5 0 0 16,18 5-76-16,-12-6-15 0,-5 6-3 0,-1 5-1 15,6-5-95-15,0 5-19 0</inkml:trace>
  <inkml:trace contextRef="#ctx0" brushRef="#br0" timeOffset="86793.33">15812 16596 230 0,'-17'-5'20'0,"17"5"-20"0,0 0 0 0,0 0 0 0,0 0 142 0,0 0 24 16,-11-5 5-16,11 5 1 0,22 0-113 0,-22 0-23 16,-5-10-4-16,5 10 0 0,11-11-21 0,1 6-11 15,-7-5 12-15,-5 10-12 0,-5-10 28 0,5 10-2 16,11-10 0-16,-11 0 0 0,-11 0 64 0,11 10 13 16,11-5 2-16,-11 5 1 0,0 0-10 0,0 0-3 15,0 0 0-15,0 0 0 0,0 0-54 0,0 0-11 0,0 0-3 0,0-10 0 16,11 4-11-16,-11 6-2 15,0 0-1-15,-11-5 0 0,5 0 13 0,6 5 4 0,0 0 0 0,-5-10 0 16,-24 5 4-16,23 5 0 0,6 0 1 0,0 0 0 16,-22-5 3-16,10 0 1 0,12 5 0 0,0 0 0 15,6-5-7-15,-6 5-2 0,-11-10 0 0,11 10 0 16,0 0 7-16,0 0 1 0,-18 0 0 0,7 0 0 16,-6 0-28-16,0 10-8 0,-12 0 0 0,-5 5 0 15,-6 11 0-15,6-1-11 0,0 10 2 0,-6 6 0 16,-11-1 9-16,17 1 0 0,5 10 0 0,12-11 0 15,-6 1 0-15,6-1 0 0,0 1 0 0,6-6 8 16,5-5-8-16,0-4 0 0,0-1 0 0,6-10 0 16,6 0 0-16,0-4 8 0,-18-6-8 0,12-5 0 15,0 0 14-15,0 0-2 0,0 0 0 0,12-11 0 0,-6-4 14 16,5-5 2-16,12 0 1 0,-6-6 0 16,-6-4-5-16,6-5-2 0,6-1 0 0,0 6 0 0,0-6-3 0,-6 1-1 15,0-6 0-15,6 11 0 0,11 0-10 0,-11-1-8 16,-6 1 12-16,6 10-12 0,5 4 0 0,-5 1 0 15,-17 5 0-15,5 5 0 0,0 0 8 0,1 10-8 16,-1 5 0-16,-5 5 0 0,-6 6 0 0,0 4 0 16,6 5 0-16,-12 6 0 0,-11 4-10 0,5 1 10 15,12-1-10-15,0 1 10 0,6-1-24 0,-12-4 2 16,1-1 0-16,-1 1 0 16,17-6-50-16,-11-5-9 0,-17 1-3 0,12-6 0 15,5-5-84-15,5 0-18 0,-5-15-3 0,0 0-410 16,-11 10-81-16</inkml:trace>
  <inkml:trace contextRef="#ctx0" brushRef="#br0" timeOffset="87160.941">15989 16738 1440 0,'-29'-16'128'0,"29"6"-103"0,6 0-25 0,5 0 0 15,1-10 91-15,5 10 13 0,0-1 2 0,6 1 1 16,5 5 10-16,-5 5 3 0,-12 0 0 0,12 0 0 15,6 10-71-15,-6 6-13 0,-6-1-4 0,-6 5 0 16,0 5 0-16,1 6 0 0,-6 4 0 0,-6 1 0 16,-6-1-19-16,-6-4-4 0,7 4-1 0,-1-5 0 15,-17 1 13-15,6-1 3 0,0 0 0 0,6-9 0 0,-6-1 8 0,5 0 1 16,1-5 1-16,5-9 0 0,6-6-13 0,0 0-2 16,0 0-1-16,0 0 0 0,0 0-18 15,11-6 0-15,1 1 0 0,-1-10 0 0,1 0 0 0,10-10 10 16,1-1-10-16,-6-4 8 0,0 0 0 0,1-1 0 15,16-4 0-15,-6 4 0 0,-5 1-8 0,0 5 0 16,5-1 0-16,1 6 0 0,-1 5 28 0,-11 5 3 16,6 5 1-16,-6 0 0 0,-5 5-42 0,-12 0-8 15,0 0-2-15,0 15 0 0,5 0 7 0,1 5 1 16,-6 1 0-16,0 4 0 16,-6 0-16-16,6 1-4 0,12-1 0 0,-7 0 0 15,-5-5-199-15,6 6-40 0</inkml:trace>
  <inkml:trace contextRef="#ctx0" brushRef="#br0" timeOffset="88424.1059">17465 16783 1209 0,'0'0'53'0,"0"-5"12"16,-6-5-52-16,6 5-13 0,0-5 0 0,0 10 0 0,-6-10 150 0,6 10 27 0,0-10 6 0,0 10 1 16,0-11-115-16,0 1-22 0,0 10-5 0,0-5-1 15,-11-5-41-15,5 5-20 0,0 0 1 0,-5 0 1 16,5 0 18-16,-5 0-12 0,-6 0 12 0,5 5-10 16,1 0 10-16,0-5 0 0,-1 5 10 0,-5 0-10 15,6 0 39-15,-1 0 1 0,-5 0 1 0,6 5 0 16,-6 0 9-16,5 0 2 0,-5 0 0 0,6 0 0 15,-1 5-20-15,-5 0-4 0,6 0-1 0,0 6 0 16,-1-1-17-16,1 5-10 0,-1 5 12 0,7 1-12 16,-7 4 0-16,7 0 0 0,-7 1 0 0,12-1 0 15,-6 1 0-15,6-1 0 0,-5-5 0 0,10-5 0 16,-5 1 0-16,6-1 0 0,0-10 0 0,5 5 0 16,-11-15 9-16,12 10-9 0,-12-10 0 0,17 6 9 15,0-6-1-15,0 0-8 0,0-6 12 0,6-4-4 0,0-5-8 16,-1 5 0-16,1-10 0 0,6-1 0 0,-1-4 0 0,1 0 0 15,5-11 0-15,-6-4 0 0,1-6 13 0,5 1-2 16,6-11-1-16,0-5 0 0,-6 0-2 0,0-4-8 16,6-11 12-16,-6 0-4 0,0 0-8 0,-5 0 0 15,-1-5-12-15,-5 5 12 0,0 0 0 0,0 10 0 16,0 0 0-16,-12 11 0 0,6 4-9 0,0 5 9 16,-11 11 0-16,5 4 0 0,-5 6 0 0,0 0 0 15,-1 10 0-15,-5 4 0 0,0 1 8 0,0 10 1 16,0 0 1-16,0 0 0 0,-5 16-10 0,-7 9 0 15,1 10 0-15,-6 6 0 0,-6 4 0 0,-6 11 0 0,-10 0 0 16,-1 15 8-16,0 0-8 0,-6 0 0 0,-5 10-10 16,0-6 10-16,-1 1 0 0,7-5 0 0,-1-5 0 0,12 0 0 15,11-5 8-15,6 0-8 0,0-6 12 0,6 1-12 16,11-5 9-16,0-1-9 0,5-4 0 0,1-6 9 16,0 1-19-16,5-6-4 0,-5-4-1 0,5-6 0 31,-5 0-136-31,11-9-27 0</inkml:trace>
  <inkml:trace contextRef="#ctx0" brushRef="#br0" timeOffset="88797.4825">18296 16646 2188 0,'0'0'97'0,"0"0"20"0,-5-5-93 0,5 5-24 16,0 0 0-16,0 0 0 0,-12 5 72 0,12-5 9 15,-11 5 3-15,0 11 0 0,-1 4-63 0,1 5-12 16,-6 6-9-16,0 4 12 0,-1 1-12 0,1 4 0 16,-5 1 0-16,4-1 0 0,1 1 0 0,6-6-9 15,0-5 9-15,5 1-10 0,0-6 10 0,12 0 0 16,0-4-9-16,5-1 9 0,-5-10-10 0,5 0 10 16,6-5-13-16,0-5 5 0,6 0 8 0,0-5-10 15,0-5 10-15,-1-5-10 0,7-5 10 0,-6 4 11 16,11-9-3-16,-11 5 0 0,5-5 14 0,1-1 2 15,-7 1 1-15,1 0 0 0,-6-1 15 0,0-4 4 16,1-6 0-16,-7 1 0 0,0 0-19 0,-5-1-3 0,0 6-1 16,-1-1 0-16,-5 1-7 0,-5 10-2 0,-1-1 0 15,0 1 0-15,-5 10-12 0,-6 0 0 0,-6 5 0 0,0 5 0 16,0 0 0-16,-11 10 0 0,6 0-10 0,-6 5 10 31,11 0-37-31,-6 1-3 0,7 4 0 0,-1 0 0 16,6 6-184-16,5-1-36 0</inkml:trace>
  <inkml:trace contextRef="#ctx0" brushRef="#br0" timeOffset="89405.0136">19242 16626 2322 0,'6'-5'51'0,"0"-5"10"0,5 0 3 0,0 5 1 0,1 5-52 0,5 0-13 15,6 0 0-15,-1 5 0 0,1 5 46 0,-6 5 6 16,6 0 2-16,-6 6 0 0,-5-1-37 0,-1 0-7 16,-11 5-2-16,0 6 0 0,0-1 4 0,-11 1 0 15,-1-1 0-15,-5 0 0 0,0 1-4 0,-6 4 0 16,0-4 0-16,6-1 0 0,-11-5 7 0,5-4 1 16,0-1 0-16,12-5 0 0,0-5 1 0,-1 0 1 15,12-10 0-15,0 0 0 0,0 0-2 0,0 0 0 16,0 0 0-16,0 0 0 0,0 0 21 0,0 0 4 15,12-15 1-15,-7 0 0 0,1 0-27 0,0-6-6 16,5 1-1-16,0 0 0 0,1-5 2 0,5-1 0 16,6-4 0-16,-6 0 0 0,6-1-10 0,-6-4 0 15,5 9 0-15,1 1 8 0,0 0-8 0,0-1 0 0,-6 6 0 16,6 5 0-16,-6 0-11 0,6 5 3 0,-6-1 0 0,0 11 0 16,0 0 8-16,0 6 0 0,-6-1 0 0,1 10-8 15,-7 0 0-15,1 5 0 0,0 1 0 0,0 4 0 16,-6 5 8-16,0 1 0 0,0-1 0 0,0 0 0 15,-6 1 0-15,6 4 0 0,-12-4 0 0,12-6 0 16,-5 0 0-16,-7 1 9 0,1-6 0 0,5 0 0 16,-5-5-9-16,5 0 0 0,0-4 0 0,6-11 0 15,0 0 0-15,0 0 0 0,0 0 0 0,0 0 0 16,0 0 0-16,0 0 0 0,-5-11 9 0,5 1-9 16,0 0 0-16,5-5 0 0,1-10 0 0,6-6 8 15,5 1-8-15,5-11 0 0,-4 6 0 0,4-6 0 16,7 1 0-16,-1 4 0 0,1 6 0 0,-1 0 0 15,-5 4 0-15,6 6-10 0,-12 10 10 0,0 5 0 0,-6 0 0 16,-11 5 9-16,12 10 1 0,-7 0 0 0,1 10-10 0,-6 1 0 16,0 4 0-16,0 0 0 0,0 6-8 0,0-1 8 15,0 6 0-15,0 4 0 16,0-5-26-16,6 1-1 0,5-1 0 0,-5 1 0 16,-1-1-149-16,1-4-31 0,6-1-5 0,-1-5-2 0</inkml:trace>
  <inkml:trace contextRef="#ctx0" brushRef="#br0" timeOffset="90663.1646">21618 17041 2102 0,'0'0'93'0,"0"0"19"0,0 0-89 0,0 0-23 0,0 0 0 0,0 0 0 15,0 0 48-15,0 0 6 0,0 0 1 0,0 0 0 16,0 0-35-16,17-5-8 0,0 0 0 0,0 0-1 16,12-5-11-16,5 5-17 0,0 0 4 0,12 0 1 15,-1 0-18-15,7-5-3 0,-1-5-1 16,6 4 0-16,-6 1 14 0,1-5 2 0,-1-5 1 0,-6 5 0 15,-10-1 17-15,5 1 0 0,-6 0 0 0,0 0 9 16,-11 0 11-16,-1-1 1 0,1 1 1 0,-6 5 0 0,0-5 12 16,-5-5 2-16,-1 5 1 0,1-1 0 0,-7 1-9 0,1 0-1 15,-6 0-1-15,-6 5 0 0,6-6-14 0,-5 6-2 16,-7 0-1-16,-5 0 0 0,0 5-9 0,0-5 0 16,-6 10 0-16,0 0 0 0,1 0 0 0,-13 5 8 15,7 5 0-15,-12 0 0 0,6 0-8 0,-6 5-11 16,0 1 3-16,-6 4 0 0,1 0 24 0,5 0 6 15,-6 1 1-15,7 9 0 0,4 0 21 0,1-4 4 16,0 9 0-16,6 1 1 0,-1-1-32 0,6 6-6 16,6-6-2-16,0 6 0 0,6-11 3 0,-1 5 1 15,12-4 0-15,0-1 0 0,6-4-13 0,5-1 0 16,1-5 8-16,11 0-8 0,5-4-14 0,6-1-6 16,0-5 0-16,12 0-1 15,5 0-141-15,6-5-28 0,0-5-6 0</inkml:trace>
  <inkml:trace contextRef="#ctx0" brushRef="#br0" timeOffset="92482.5067">23111 15927 1105 0,'0'-25'48'0,"0"25"12"0,6-10-48 0,-1 0-12 0,1-5 0 0,0 4 0 16,-1-4 85-16,1 5 15 0,0 0 4 0,0 0 0 15,-1 0-7-15,-5 10-1 0,12-5 0 0,-12 5 0 16,0 0-55-16,0 0-11 0,11-5-2 0,0 5-1 16,1 5 9-16,-12-5 1 0,11 5 1 0,-5 5 0 15,5 0 10-15,-5 5 3 0,5 0 0 0,-11 11 0 16,6-1-12-16,-6 10-3 0,6 1 0 0,-6 4 0 0,-6 1 12 0,0 5 3 16,6 4 0-16,-11 1 0 0,5-1-12 0,-5 6-3 15,0-5 0-15,-7 4 0 0,7 1-19 0,-6 0-4 16,0-5-1-16,0-1 0 0,5 6-12 0,-5-5 11 15,0-6-11-15,0 1 10 0,6-11-27 0,-6 6-6 16,5-6-1-16,1 1 0 16,-1-6-121-16,-5 0-25 0,6-4-5 0,0-6-831 0</inkml:trace>
  <inkml:trace contextRef="#ctx0" brushRef="#br0" timeOffset="92917.8815">23447 16859 1728 0,'0'0'153'0,"0"0"-122"0,0 0-31 0,0 0 0 16,0 0 129-16,0 0 20 0,0 0 4 0,0 0 1 15,17-5-96-15,-5 0-19 0,5 5-4 0,6-5-1 16,-6 0-9-16,5-5-1 0,1 0-1 0,0 5 0 15,6-11-23-15,-1 6 0 0,6-5 0 0,0 0 0 16,1 0-12-16,-1-6-6 0,-6 6-2 0,6-5 0 16,-11 0 7-16,0-1 1 0,0 1 0 0,-6 5 0 15,-6-5 35-15,1 5 7 0,-7-6 2 0,1 1 0 16,-6 5-20-16,0 0-3 0,0-6-1 0,0 11 0 0,-6-5 7 16,-5 5 1-16,0 0 0 0,-1 5 0 0,1-5-4 0,-6 5 0 15,0 5 0-15,0-6 0 0,-1 6-12 0,-4 0 0 16,-1 6 0-16,0-1 0 0,0 0 0 0,0 5 0 15,1 0 0-15,-1 5 0 0,-6 0 0 0,7 6 0 16,-1-6 0-16,-6 5-10 0,1 5 10 0,5 1 0 16,-5-1 0-16,10 5 0 0,1 1 0 0,0-6 0 15,6 5 0-15,-1 1 0 0,7-1 0 0,-1 1 0 16,6-1 0-16,6-5 0 0,5 11-10 0,1-11-6 16,5 5-2-16,0-4 0 15,0-6-41-15,6 5-8 0,5-9-1 0,1-6-995 0</inkml:trace>
  <inkml:trace contextRef="#ctx0" brushRef="#br0" timeOffset="93588.007">24182 16530 1785 0,'0'0'159'0,"0"0"-127"0,0 0-32 0,0 0 0 16,0 0 157-16,0 0 26 0,0 0 5 0,0 0 0 15,6 15-126-15,0 0-26 0,-1 6-4 0,1-1-2 16,0 5-30-16,-6 0 0 0,11 1 0 0,-5-1 0 16,-1 11 9-16,1-11-9 0,0 0 8 0,0 1-8 15,-6-1 0-15,5 0 0 0,-5 1 0 0,0-1 0 16,-5-5 0-16,5-5 0 0,-6 0 9 0,6 1-1 16,-6-1 20-16,0-5 4 0,6-10 0 0,-5 10 1 0,-1-5-14 0,6-5-3 15,0 0-1-15,0 0 0 0,0 0-15 0,0 0 11 16,0 0-11-16,0 0 10 0,0 0-10 0,0 0 8 15,0 0-8-15,0 0 8 0,6-10-8 0,-1-5 12 16,1 0-12-16,0-6 12 0,5 1-12 0,1-5 0 16,-1 0 0-16,-5-1 8 0,11 1 20 0,-6 0 3 15,6-1 1-15,0 1 0 0,1 5-32 0,-1-6 0 16,5 6 0-16,1-5 0 0,0 4 0 0,0 6 0 16,-6 0 0-16,11 0 0 0,-11 5 0 0,6 0 0 15,-6 5 0-15,0 5 0 0,1 0-10 0,-1 0-5 16,-6 5-1-16,6 0 0 0,-6 5 16 0,7 0 0 15,-7 5-10-15,0 0 10 0,1 1-15 0,-1-1 2 16,1 5 0-16,-7 0 0 0,1 6 13 0,0-1 0 0,-1-10 0 0,1 5 0 16,-12 6 0-16,6-1 0 0,-5 0 0 0,-1-9 0 15,0 4 26-15,1 0 5 0,-1 0 1 0,-6-10 0 16,7 6-32-16,-1-6 0 0,-5 5 0 0,-1-10 0 31,12-5-20-31,-5 5-9 0,-7 0-3 0,12-5 0 0,0 0 32 0,0 0 0 0,0 0 0 0,0 0 0 16,0 0 20-16,-6-5 9 0,1-5 3 0,5-5 0 15,0-6-32-15,5 6 0 0,1 0 0 0,6-10 0 16,-1 5 0-16,6-11 0 0,0 6 0 0,0-6 0 16,6 6-20-16,0 5-9 15,-6-5-3-15,6 4 0 0,0 6 32 0,-6 5 0 0,0 0 13 0,0 5-4 16,-17 5-9-16,11 5 0 0,1 0 0 0,-12-5 0 16,11 10 0-16,0 5-12 0,1 0 4 0,-7 6 8 15,1-1 0-15,0 0 0 0,0 0 0 0,-1 6 0 0,1-1 0 16,5-5 0-16,-11 6 0 0,12-6 0 0,-7-5-17 0,7 0 4 15,-6-5 1-15,-1 6 0 16,-5-6-140-16,12 0-27 0,-12-10-5 0</inkml:trace>
  <inkml:trace contextRef="#ctx0" brushRef="#br0" timeOffset="94028.1502">25664 16793 2386 0,'0'0'52'0,"0"0"12"0,0 0 1 0,11-5 3 0,0 5-55 0,1 0-13 0,5-5 0 0,6 0 0 16,-6 0 38-16,11 5 5 0,1-10 1 0,-1 5 0 15,1 0-32-15,-1 0-12 0,1-5 8 0,-1-1-8 16,1-4-11-16,-7 5-7 0,1 0-2 0,0 0 0 15,0-10-4-15,-6 4 0 0,0 1-1 0,0 0 0 16,-11 0 35-16,5 0 7 0,1-1 2 0,-1 1 0 16,-5 0 2-16,-6 0 1 0,0 0 0 0,0 0 0 15,0-1-11-15,-6 6-3 0,0 0 0 0,-5 0 0 16,0 5-8-16,-7 5 0 0,1-5 0 0,-5 5 0 16,-1 5 0-16,0 0 0 0,-6 5 0 0,1-5 0 15,-1 5 0-15,1 5 0 0,5 1 0 0,-5-1 0 0,-1 0 8 16,6 0 0-16,-5 5 0 0,5 1 0 0,0-1 20 15,6 5 3-15,0 1 1 0,6 4 0 0,-6 0-16 0,5 6-4 16,12-1 0-16,0 1 0 0,0-6-12 0,0 6 0 16,12-6 0-16,-1 0 0 0,0-4 0 0,7 4 0 15,-7-10 0-15,6-5 0 16,0 6-44-16,0-6-11 0,0-5-2 0,0 0-1 16,-5-5-176-16,5 0-35 0,17-15-7 0,-5 0-2 0</inkml:trace>
  <inkml:trace contextRef="#ctx0" brushRef="#br0" timeOffset="94397.8476">26279 16712 1382 0,'0'0'123'0,"0"-10"-99"0,0-5-24 0,6 5 0 16,5 5 148-16,-11 5 25 0,0 0 5 0,17-5 1 16,0 0-78-16,0 5-15 0,-17 0-3 0,12 10-1 15,5 0-51-15,-6 0-11 0,6 0-1 0,-5 10-1 16,-7-4 7-16,7 9 2 0,-7-10 0 0,1 5 0 15,-6 6-8-15,6-1-2 0,-6-10 0 0,0 0 0 16,-6 6 9-16,0-6 2 0,1-5 0 0,5 0 0 16,-6 0-11-16,6-10-1 0,-6 5-1 0,1 5 0 15,5-10-15-15,0 0 11 0,0 0-11 0,-12-5 10 16,7 0-1-16,5 5 0 0,0 0 0 0,-6-15 0 16,0 0 0-16,12-5 0 0,0-6 0 0,-1 1 0 15,7 0 1-15,5-1 0 0,0 1 0 0,6 0 0 16,-1-1-10-16,1 6 0 0,0 5 0 0,-6 0-11 0,6 5 11 15,-6 5 0-15,0-1 8 0,-5 6-8 0,-1 0 10 16,0 0-2-16,1 11-8 0,-7-1 12 0,1 5-12 0,0 0 0 16,5 5 0-16,-5 1 0 0,0 4 0 0,-1 5 0 15,1-4 0-15,0-1 0 16,-1 0-39-16,7-4-1 0,-7-1 0 0,7-5 0 16,-1 0-160-16,1-10-32 0,-1 5-6 0</inkml:trace>
  <inkml:trace contextRef="#ctx0" brushRef="#br0" timeOffset="94659.9811">27065 16383 2610 0,'0'0'57'0,"0"0"12"0,12-10 3 0,-1 5 1 0,0 0-58 0,12-5-15 0,6 5 0 0,5 0 0 15,6 0 44-15,5-6 7 0,1 1 1 0,0 0 0 16,5-5-36-16,6 5-6 0,0-5-2 0,0-1 0 16,0 6-8-16,5-5-16 0,-5 5 4 0,0 0 1 15,-5 5-13-15,-1-5-2 16,-6 10-1-16,1-5 0 0,-6 5-18 0,-6 0-4 0,0 0-1 0,-11 5 0 16,0-5-48-16,-6-5-10 0,-6 5-1 0,-11 0-568 15,0 0-114-15</inkml:trace>
  <inkml:trace contextRef="#ctx0" brushRef="#br0" timeOffset="94954.4068">27834 15593 2001 0,'0'0'88'0,"0"0"20"0,0 0-87 0,0 0-21 16,0 0 0-16,12 15 0 0,-1 6 99 0,-5 9 15 0,0 5 3 0,-1 6 1 16,-5 4-32-16,0 6-6 0,-5 5-2 0,-1 5 0 15,-5-1-34-15,-1 6-8 0,1 5 0 0,-6 0-1 16,-6-5-8-16,0 0-2 0,-5-1 0 0,5-4 0 16,-6 5-14-16,7-5-3 0,-1 0-8 0,-6-1 12 15,6-9-12-15,1 5 0 0,-1-11 0 0,0-9 0 31,6 4-46-31,0-4-12 0,0-11-2 0,0-5-1 16,11-5-106-16,-5 1-21 0,5-11-4 0</inkml:trace>
  <inkml:trace contextRef="#ctx0" brushRef="#br0" timeOffset="95390.0469">28906 16525 1324 0,'22'-25'118'0,"-16"9"-94"15,0 1-24-15,0 0 0 0,-6 0 84 0,5 0 12 16,-10-1 2-16,5 6 1 0,-6 0 25 0,0 5 4 16,-11 5 2-16,6 0 0 0,-6 5-42 0,-12 0-9 15,-5 10-2-15,0 1 0 0,-6 9-38 0,0 0-8 0,0 6-2 16,0-1 0-16,6 0-29 0,-6 6 0 0,12-1 0 16,-7 1 0-16,13-6 0 0,-1-5 0 0,0 6 0 0,12-6 0 15,-1 0 0-15,7 1 0 0,5-6 0 0,5-5 0 16,1 6 48-16,5-1 3 0,1-5 1 0,-1-5 0 15,1 10 18-15,5-4 4 0,-12-1 1 0,7 0 0 16,-7 5-19-16,-5-5-4 0,0 6-1 0,0-1 0 16,-5 0-35-16,-7-5-8 0,1 11 0 0,0-11-8 15,-7 5 0-15,1-5 0 0,0 0 0 0,-11 1 0 16,-1-1-146 0,-11-5-23-16,6-5-5 0</inkml:trace>
  <inkml:trace contextRef="#ctx0" brushRef="#br0" timeOffset="102072.7671">3938 17912 1094 0,'0'0'97'0,"0"0"-77"0,0-15-20 0,0 10 0 16,-6-5 100-16,1 0 17 0,5 0 3 0,0 10 1 15,0-10-22-15,0 5-5 0,0 5-1 0,-12-11 0 16,7-4-34-16,5 15-7 0,0 0-2 0,-12-5 0 15,6-5-29-15,1 5-5 0,-12 0-2 0,0 5 0 16,-1 0-14-16,1 10 0 0,-5-5-9 0,-1 5 9 16,-11 5-14-16,-1 1 3 0,-4-1 1 0,10 5 0 15,-11 5 10-15,6-4 0 0,0-1 0 0,5 0 0 16,1-5 0-16,5 6 11 0,6-6-3 0,-6 0 0 16,6 0 3-16,11-5 0 0,6-10 0 0,0 0 0 15,0 0-11-15,0 16 0 0,0-16 0 0,0 15 0 16,17-5-13-16,-5-5-2 0,16 5 0 0,-5-5 0 15,0 0 1-15,11 0 0 0,-11-5 0 0,11 5 0 16,-5 0 14-16,5 6-11 0,0-1 11 0,-11 0-10 16,0 0 10-16,-1 0 0 0,-5 5 0 0,1 0 0 0,-7 1 16 15,-5-1 6-15,-1 0 1 0,-5 0 0 0,0 5 15 16,-11-4 3-16,0 4 1 0,5-5 0 0,-11 10-7 0,-6-9-2 16,6 4 0-16,-6 0 0 0,-11-5-21 0,11 6-12 15,-5-11 12-15,5 5-12 0,0-5 0 0,0 0 0 16,-5 0-15-16,16-5 5 15,-16 0-105-15,16 0-21 0,-5-5-4 0</inkml:trace>
  <inkml:trace contextRef="#ctx0" brushRef="#br0" timeOffset="102777.8569">4645 17598 1450 0,'0'0'64'0,"0"-10"14"0,0-5-62 0,0 5-16 15,0-5 0-15,0 0 0 0,0-1 96 0,5 1 17 16,-5 0 3-16,6 5 1 0,-6 0-56 0,11 0-11 15,-11 0-2-15,0 10-1 0,0 0-34 0,0 0-13 16,0 0 11-16,0 0-11 0,0 0 13 0,0 15-3 16,-11 5-1-16,5 5 0 0,1 6 9 0,-7 4 2 15,-5 6 0-15,6 4 0 0,-6 6 3 0,0 5 1 16,-6-1 0-16,6 6 0 0,-6-5-6 0,6 5-1 16,5-11 0-16,1 6 0 0,-6-11 19 0,5 1 3 15,7-5 1-15,-12-6 0 0,0 0-13 0,11-4-3 0,-6-6 0 16,7 0 0-16,-12-4-10 0,0-1-2 0,11 0-1 0,-6-5 0 15,1 1-11-15,0-1 0 0,5 0 0 0,-5-5-11 16,11-10 11-16,0 0 0 0,-6 5 0 0,6-5 0 16,0 0 0-16,0 0 0 0,0 0 0 0,0 0 0 15,0-10 0-15,0-5 0 0,0 0-10 0,6-1 10 16,5-9-16-16,-5 5 4 0,16-5 1 0,-4-1 0 16,-1 1 1-16,5 5 0 0,-4-1 0 0,4 6 0 15,7 0 10-15,-12 5 0 0,6 5 0 0,-6-5 0 16,6 10 10-16,-1 0 4 0,-22 0 1 0,23 5 0 15,6 5-15-15,-18 0 8 0,6 0-8 0,0 0 0 16,0 5 11-16,0-4-11 0,-11 4 12 0,6-5-12 16,-12-10 8-16,5 10-8 0,1 5 0 0,5-5 0 15,-11-10 0-15,17 16 0 0,-11-11 8 0,11 5-8 0,-11 0 0 16,11-5 0-16,-6-5-11 0,12 5 11 16,-6-5-108-16,6 5-16 0,-6 0-2 0</inkml:trace>
  <inkml:trace contextRef="#ctx0" brushRef="#br0" timeOffset="103202.2005">5471 18135 1882 0,'0'0'41'0,"0"0"9"0,0 0 2 0,0 0 1 0,0 0-42 0,0 0-11 0,0 0 0 0,0 0 0 16,0-10 63-16,0 10 10 0,0 0 3 0,0 0 0 15,0 0-40-15,0 0-7 0,0 0-1 0,0 0-1 16,0 0-27-16,0 0 0 0,0 0 8 0,-12 10-8 16,-5 5 10-16,-6 1 0 0,12 4 0 0,5 5 0 15,-16-5 6-15,10 6 0 0,6-1 1 0,-5 0 0 16,5 1-7-16,-5-6-2 0,0 0 0 0,-1 1 0 16,12-6-8-16,-5 0 0 0,5 0 0 0,0-15 0 15,0 0 0-15,0 0 0 0,0 0 0 0,0 0 0 16,0 0 0-16,5 5 0 0,-5-5 0 0,12-5 0 15,-1 0 9-15,0-10 0 0,6 0 0 0,1-6 0 16,-7 1 9-16,17 0 2 0,-16-5 0 0,16-1 0 16,-11-4-20-16,6 5 0 0,-6-6 0 0,6 1 0 15,-6 4 0-15,0 1-12 0,-5 0 1 0,-1 5 1 0,-5-1 10 16,-6 11-8-16,0-5 8 0,-6 5-8 0,-5 0 8 0,-6 5 0 16,5 5-9-16,-16-5 9 0,5 10 0 0,-6 0-9 15,1 0 9-15,5 5 0 0,0 0-13 0,6 0 4 16,0 0 1-16,0 5 0 15,11-4-90-15,-5 4-18 0,11 0-3 0,0 0-1 0</inkml:trace>
  <inkml:trace contextRef="#ctx0" brushRef="#br0" timeOffset="103648.5568">5847 18191 979 0,'0'0'43'0,"0"0"9"0,0 0-41 0,0 0-11 0,0 0 0 0,0 0 0 16,0-5 188-16,0 5 36 0,0 0 8 0,0 0 0 16,0 0-155-16,0 0-31 0,0 0-6 0,0 0-2 15,0 0-24-15,0 0-5 0,0 0-1 0,0 0 0 16,0 0 4-16,-12 10 0 0,7 0 0 0,5 5 0 0,-12 1 11 0,7-1 2 16,-1 0 1-16,6 5 0 0,0 0-2 0,0 6 0 15,0-11 0-15,0 5 0 0,0-5-4 0,0-4-2 16,6 4 0-16,-6-15 0 0,0 0-2 0,0 0 0 15,17 5 0-15,-17-5 0 0,0 0 16 0,5-5 2 16,12-5 1-16,1-1 0 0,-1-4 2 0,0-5 1 16,6-5 0-16,-6-1 0 0,11-4-20 0,1 5-4 15,-1-11-1-15,6 6 0 0,-11-6-13 0,11 6-10 16,6 0 2-16,-17 4 0 16,11 6-117-16,-11 5-23 0,0 0-5 0</inkml:trace>
  <inkml:trace contextRef="#ctx0" brushRef="#br0" timeOffset="104128.0984">6496 18333 1324 0,'0'0'59'0,"0"0"12"16,-5 0-57-16,5 0-14 0,-6-5 0 0,6 5 0 15,0 0 224-15,0 0 41 0,11-10 9 0,6-1 2 16,1 1-208-16,4 0-42 0,1-5-8 0,6 0-2 16,-12-5-16-16,11-1 0 0,1-4 8 0,-1 0-8 15,-5-1 0-15,5-4-17 0,-5-6 3 0,0 6 1 0,-6-5 13 16,0-1 0-16,0 6 0 0,-11-6 0 0,5 1 0 0,-5-1 10 15,0 1-2-15,-6 0 0 0,0-1 16 0,0 6 4 16,-12-6 0-16,7 1 0 0,5-1-13 0,-6 1-3 16,0-1 0-16,6 1 0 0,-11 0-12 0,11-1 0 15,11 6 0-15,-11-1 0 0,0 6 0 0,6 5 0 16,0 0-8-16,-1 9 8 0,-5 1 0 0,12 0 0 16,-12 10 0-16,0 0 0 0,0 0 10 0,11 15 2 15,-11 6 1-15,6 4 0 0,5 5 3 0,-11 11 0 16,0 4 0-16,0 6 0 0,0 5-16 0,-17 5 0 15,6-1 0-15,-6 6 0 0,5 0 8 0,-16 0 6 0,5-5 1 16,0-1 0-16,0-9-15 0,6 0 0 0,6-11 0 0,0 6 0 16,-7-6-18-16,7-4-3 0,0-6-1 0,5 5 0 31,0 1-133-31,1-1-26 0,5-4-6 0</inkml:trace>
  <inkml:trace contextRef="#ctx0" brushRef="#br0" timeOffset="104616.7681">7436 18166 2340 0,'0'0'104'16,"0"-5"20"-16,0 5-99 0,12-11-25 0,-12 11 0 0,6-10 0 16,5 5 44-16,0-5 4 0,1 0 1 0,-7 5 0 0,-5 5-30 0,0 0-7 15,0-10 0-15,0 10-1 0,6-10-11 0,-6 10 0 16,0 0 0-16,0 0 0 0,0-5 0 0,0 5 0 15,-11 0-12-15,-1 0 12 0,1 5-11 0,-6 0 11 16,5 0-8-16,-5 5 8 0,-11 5 0 0,5 0 0 16,0 1 0-16,1 4 0 0,-13 0 0 0,7 5 0 15,11 1 0-15,-17-1 0 0,11 0 10 0,0 6-2 16,6-6-8-16,5 0 12 0,7-4-12 0,-7 4 11 16,12 0-11-16,0-5 10 0,12-4-10 0,-12-1 0 15,5 0 0-15,7-5 0 0,-1 0 0 0,6-10 0 16,0 0 0-16,1-10 0 0,-1 0 0 0,0-5 0 15,-6 0 0-15,6-11 0 0,0 1 34 0,-5-5 5 16,11-1 1-16,-6-9 0 0,0 4-23 0,5-9-4 0,-4-6-1 16,4-5 0-16,-5-4 0 0,6-1 0 0,0-10 0 0,11 5 0 15,-11-5-12-15,11 0 9 0,-11 0-9 0,11 11 8 16,-11-1-8-16,5 5 0 0,1 6 0 0,-12 14 0 16,0 1 0-16,6 14 0 0,-23 1-8 0,11 10 8 15,-11 10 0-15,0 0 0 0,-5 25 0 0,-1 16 0 16,-11 9 0-16,0 16 0 0,-6 5 0 0,0 15 0 15,6 5 0-15,-11 1 12 0,5-6-12 0,6 0 12 16,0 0-12-16,5-5 0 0,1 0 0 0,5-5 0 16,6-5-107-1,0-5-17-15,6-6-3 0,5-9-633 0,-5-5-128 0</inkml:trace>
  <inkml:trace contextRef="#ctx0" brushRef="#br0" timeOffset="105454.2942">9311 17700 518 0,'-6'-26'46'0,"6"26"-37"0,-5-10-9 0,5 0 0 0,0-5 150 0,-12 0 28 16,12-5 6-16,-5 4 0 0,5 1-83 0,-6-10-17 15,6 5-3-15,0-1-1 0,0-4-35 0,0 0-7 16,0-1-2-16,6 1 0 0,-6 5 21 0,5-6 4 16,7 11 1-16,-12-5 0 0,5 10 12 0,1 0 2 15,-6 10 1-15,0 0 0 0,0 0-5 0,17 5 0 16,-5 5-1-16,5 5 0 0,-6 0-25 0,-5 16-5 16,5-1-1-16,1 11 0 0,-7-1 16 0,1 11 2 15,-12 4 1-15,6 1 0 0,-5 0-29 0,5 0-6 16,-12-1 0-16,1 6-1 0,5-10-3 0,0 4-1 15,1-9 0-15,-7 0 0 0,1-6-6 0,5-4-1 16,0-6 0-16,1 0 0 0,-1-9-4 0,6 4 0 16,-6-10-8-16,6 0 12 0,0-15-12 0,0 0 0 0,0 0 8 15,0 0-8-15,0 0 0 0,0 0 0 0,0 0 0 0,0 0 0 16,0 0 0-16,0 0 8 0,0 0-8 0,0 0 0 16,6-15 0-16,5 0 0 0,1-5 0 0,11-6 0 15,-1 6-14-15,7-10 4 0,5-1 1 0,6 1 0 16,0-1-3-16,5-4 0 0,1 5 0 0,0 4 0 15,-1 6 4-15,1 0 0 0,-6 5 0 0,-6 4 0 16,0 1 8-16,-5 5 0 0,-7 5 0 0,7 0 0 16,-12 5 0-16,6 0 0 0,-18 6 0 0,1 4 0 15,-6 0 10-15,0 5 1 0,0 6 0 0,-11-6 0 16,-12 10-2-16,6 1 0 0,-17-1 0 0,-1 5 0 16,7-4-9-16,-18-1 0 0,6 1 9 0,1-1-9 15,-7 0 0-15,6-4-12 0,-11-1 2 0,5-5 0 16,6 0-32-16,0 1-6 0,-5-11-2 0,11 0 0 15,0-5-126-15,5-5-26 0,6 0-5 0,0-10-786 16</inkml:trace>
  <inkml:trace contextRef="#ctx0" brushRef="#br0" timeOffset="105859.8215">10331 18297 1551 0,'0'0'68'0,"0"0"16"0,0 0-68 0,0 0-16 0,0 10 0 0,0-10 0 15,0 16 85-15,0-6 14 0,0-10 2 0,-6 15 1 16,6-5-30-16,0-10-7 0,0 0-1 0,0 0 0 16,0 0-18-16,0 0-4 0,12 10-1 0,-12-10 0 15,17 0 9-15,0-5 2 0,6 0 0 0,-1-5 0 16,7-5-35-16,-1 0-6 0,1-6-2 0,-6 1 0 15,11 0-18-15,-6 0-4 0,-11-6-1 0,6 1 0 16,-6 0 14-16,-5-1 0 0,-1 1 12 0,0 0-12 16,-5 4 10-16,6 1-10 0,-12 0 8 0,0 0-8 15,0-1 53-15,-12 11 6 0,1-5 1 0,-6 10 0 16,5 0-29-16,1 5-6 0,-12 0-1 0,12 10 0 16,-18-5-24-16,18 10 0 0,-18 0 0 0,7 6 0 15,-1 4 0-15,0 0 10 0,0-4-10 0,6 4 10 16,6 0-10-16,5 1 0 0,-5-1 0 0,5 0 0 15,6 1 0-15,17-1 0 0,-11 0-8 0,16 0 8 16,7 1 0-16,-12-1-11 0,17 0 11 0,0 1-8 16,18-6-21-16,5-5-4 0,-12 5-1 0,7-4-1172 15</inkml:trace>
  <inkml:trace contextRef="#ctx0" brushRef="#br0" timeOffset="106439.4842">12838 18009 1267 0,'0'-26'56'0,"0"16"12"15,0 5-55-15,-6-5-13 0,1 5 0 0,5 5 0 0,-6-5 144 16,-6 0 27-16,1 0 5 0,-6 5 0 0,6 0-116 0,-12 10-24 16,6-5-5-16,-6 5-1 0,-6 0-18 0,1 0-3 15,-1 6-1-15,1 4 0 0,-1-5 10 0,1 0 2 16,-1 0 0-16,1 6 0 0,5-6-20 0,0 0 10 16,-5 0-10-16,11 0 8 0,0 1-8 0,5-6 12 15,-5 5-12-15,12-5 12 0,-7 0-12 0,6 0 0 16,6-10-12-16,-5 15 12 0,-1-4 0 0,6-11 0 15,6 15 0-15,-1 0 8 0,7 0 30 0,-1-5 6 16,1 0 0-16,-1 6 1 0,6-6 19 0,-11 5 4 16,5 0 1-16,1 0 0 0,-7-5-19 0,1 6-4 15,0-1-1-15,-6 0 0 0,0-15-20 0,0 10-4 0,0 5-1 16,-12-5 0-16,1 6-12 0,0-6-8 0,-1 5 8 16,-11-5-8-16,6 5 0 0,-6-5 0 0,-5 1 0 0,5-6-8 31,-5 0-40-31,-7 0-8 0,7-5-2 0,-6 0 0 15,0-5-130-15,5 0-27 0,-5 5-5 0</inkml:trace>
  <inkml:trace contextRef="#ctx0" brushRef="#br0" timeOffset="106867.8443">12849 18495 1382 0,'0'0'123'0,"0"0"-99"0,0 0-24 0,0 0 0 0,0 0 260 0,0 0 48 15,0 10 8-15,0 0 3 0,6 0-246 0,5-5-49 16,7 0-9-16,-1-5-3 0,-6 5-12 0,6-5 0 16,12-5-12-16,-7 0 12 0,13-5-17 0,-7 0 3 15,1-5 1-15,5-5 0 0,6-1 13 0,-6 1-11 16,6-5 11-16,-6-1-10 0,6 1 24 0,-6 0 5 15,0-1 1-15,-5 6 0 0,5-5 12 0,-11 5 4 16,-1-6 0-16,-5 6 0 0,6 0-8 0,-6 0-2 16,-5 4 0-16,-7 1 0 0,1 0-13 0,0 5-2 15,-6 0-1-15,-6 0 0 0,0 4-10 0,-5 1 0 16,-6 5 0-16,0 5 8 0,-6 1-8 0,-5-1 0 0,-1 10 0 16,1-5 0-16,-18 10 0 0,12 0 0 0,-6 1 0 15,6 4 0-15,0 0 0 0,5 1 0 0,1-1 0 0,-1 0 0 16,12-4 8-16,-6-1-8 0,12 0 8 0,-1 5-8 15,-5-9 0-15,12 4 0 0,5-5 0 0,-6 0 0 16,6 0-12-16,6 1 0 0,-1-1-1 0,7-5 0 31,-1 0-90-31,1-5-17 0,16 5-4 0,-11-5-628 0,12-5-124 0</inkml:trace>
  <inkml:trace contextRef="#ctx0" brushRef="#br0" timeOffset="107430.8397">13869 17816 1612 0,'0'0'72'0,"-5"-25"14"16,-1-5-69-16,0-1-17 0,6 1 0 0,0-1 0 15,0 11 159-15,6 0 28 0,0 5 5 0,-6 15 2 16,0 0-110-16,0 0-23 0,0 0-4 0,11 10-1 0,-5 5-31 16,5 10-6-16,-5 11-2 0,-1 9 0 0,-5 6 12 0,0 10 3 15,-11-1 0-15,5 1 0 0,-5 0 5 0,5 0 2 16,-11-5 0-16,6-1 0 0,5-4-19 0,-5-1-3 16,-1-4-1-16,1 5 0 0,-1-6-16 0,1-4-12 15,5-1 1-15,1-9 1 16,-1-6-126-16,6 0-24 0,0 1-6 0</inkml:trace>
  <inkml:trace contextRef="#ctx0" brushRef="#br0" timeOffset="107796.6781">14393 18485 2386 0,'0'0'106'0,"0"0"22"0,0 0-103 0,0 0-25 0,18 0 0 0,-1 0 0 15,0-5 63-15,-6 5 7 0,6 0 2 0,0-5 0 16,0 5-42-16,0-6-8 0,-17 6-2 0,12-5 0 16,11 0-32-16,-6 0-6 0,-6 0-2 0,1-10 0 31,-1 5-9-31,6 0-3 0,0-5 0 0,-5-1 0 0,-7 1 16 0,1-5 4 0,11 5 0 0,-6 0 0 16,-5-6 24-16,-6 6 6 0,6-5 1 0,5 5 0 15,-5-1 17-15,-6 1 4 0,0 0 1 0,0 0 0 16,6 5-10-16,-6 0-3 0,-6 0 0 0,6-1 0 15,0 11-9-15,0 0-3 0,-17-5 0 0,5 0 0 16,1 5-8-16,5 0-8 0,-5 10 9 0,-6 1-9 16,0-1 0-16,-6 10-15 0,6-5 2 0,5 5 0 15,-10 6 13-15,5-1 16 0,-1 5-3 0,7-4-1 0,-6 4-12 0,11-5 0 16,1 6 0-16,-1-6 0 16,0-5-18-16,6 6-6 0,0-1-2 0,0-5 0 15,12 6-174-15,-1-6-36 0,12 15-6 0,-6-20-2 0</inkml:trace>
  <inkml:trace contextRef="#ctx0" brushRef="#br0" timeOffset="108069.9451">15533 18282 1324 0,'-29'-10'118'0,"29"10"-94"15,0 0-24-15,6-10 0 0,0-5 207 0,0 5 37 0,-18-1 7 0,12 1 1 16,6 0-120-16,-6 0-24 0,-6 0-4 0,0 0-2 15,6 10-50-15,-5-5-9 0,-1 0-3 0,-5 0 0 16,-1 5-32-16,1 0-8 0,11 0 0 0,-11 5 0 16,-12 0 0-16,0 10-11 0,12 0 3 0,-7 5 0 15,-4 6 16-15,-1-1 3 0,6 10 1 0,0-4 0 16,5 4 12-16,-5 1 2 0,-6 4 1 0,6-4 0 16,12-6-2-16,-1 0 0 0,-5-4 0 0,5-1 0 15,0-5-25-15,6 1 0 0,0-1 0 0,6-5 0 16,0 0-128-1,5-5-24-15,17 0-4 0,-5-4-620 0,0-12-124 0</inkml:trace>
  <inkml:trace contextRef="#ctx0" brushRef="#br0" timeOffset="108309.0286">15863 18312 1958 0,'-51'-5'87'0,"51"5"17"0,0 0-83 0,0 0-21 16,0 0 0-16,0 0 0 0,0 0 136 0,0 0 24 16,17 0 4-16,0-5 0 0,0 0-122 0,6 0-25 15,17-5-5-15,6 0 0 0,-1 0 8 0,-5-5 3 16,6 5 0-16,5-6 0 0,6 6-23 0,-11 0 0 16,-1 0 0-16,6-5 0 0,12 0-15 0,-6 4-7 0,-17 1-2 0,6 0 0 31,-7-5-38-31,1 5-8 0,-11 0-2 0,-6 0-652 0,-12 5-130 0</inkml:trace>
  <inkml:trace contextRef="#ctx0" brushRef="#br0" timeOffset="108549.4641">16222 17806 345 0,'12'-40'15'0,"-12"24"4"0,-6 1-19 0,0 5 0 0,6-5 0 0,0 5 0 16,0 10 388-16,0 0 75 0,0 0 14 0,0 0 3 15,0 0-286-15,6 20-58 0,-12 5-11 0,6 6-2 16,6 4-54-16,-6 16-10 0,-6-1-3 0,1 1 0 16,-7 10 7-16,7 0 1 0,-1-6 0 0,-5 6 0 15,-7 5-36-15,7-5-6 0,5-1-2 0,1 1 0 16,-12 5-9-16,11-5-3 0,0 0 0 0,6-1 0 0,0-4-23 16,0-10-5-16,-11-11 0 0,5 1-1 15,6-6-96-15,0 0-19 0,-6-9-4 0,6-1-656 16,12-5-132-16</inkml:trace>
  <inkml:trace contextRef="#ctx0" brushRef="#br0" timeOffset="108887.3375">16883 18520 2646 0,'0'0'58'0,"0"0"12"0,0 0 2 0,0 0 3 0,0 0-60 0,12 0-15 15,-12 0 0-15,23 5 0 0,11-5 25 0,0-5 3 0,-6 0 0 0,1 0 0 16,11-5-28-16,-6-5-16 0,0 5 3 0,6-11 0 31,-6 6-18-31,0-5-3 0,1 0-1 0,-7-6 0 0,1 6 24 0,-7 0 11 0,1-6-10 0,-6 6 10 16,0 0 29-16,0 0 12 0,-5-6 3 0,-6 11 0 16,-1 0-9-16,1 0-2 0,-6 0 0 0,0 4 0 15,0 1-1-15,0 10-1 0,-11-5 0 0,5 5 0 16,-11 0-22-16,5 0-9 0,-5 5 8 0,-6 5-8 15,1 6 9-15,-1-1-9 0,-6 0 10 0,1 5-10 16,-1 1 0-16,1 4 0 0,5 0 0 0,0 0 0 16,1 1 0-16,4-1-12 0,1 0 1 0,12 1 0 15,-1-1-11-15,6 0-2 0,6-4-1 0,-1 4 0 16,1 5-179-16,11-4-35 0</inkml:trace>
  <inkml:trace contextRef="#ctx0" brushRef="#br0" timeOffset="109310.2696">18148 18409 1036 0,'0'0'46'0,"0"-15"10"0,0 4-45 0,-5-4-11 15,5 0 0-15,0 5 0 0,-6-5 378 0,6-1 74 16,-6 1 14-16,6 0 3 0,-6 0-364 0,1 0-73 16,-7 0-14-16,1-1-3 0,0 6-15 0,-1 5-18 15,-5-5 4-15,0 10 1 0,-6 0 13 0,0 0-9 16,1 0 9-16,-1 10-8 0,-6 0 8 0,-5 11 0 0,6-1 0 0,-7 10 0 15,7 1 0-15,-6 4 9 0,5 0-1 0,1 1-8 16,5 4 9-16,6-4-9 16,-6-1 0-16,12-4 9 0,11-6-9 0,0-5 0 0,0 1 0 0,11-6 0 15,6-10 0-15,0 0 0 0,12-5 0 0,-1-10 0 16,7-5 0-16,4-6 0 0,1-9 0 0,0-1 0 16,6 1 0-16,-6-5-11 0,5-6 11 0,1-4-8 15,5 4 22-15,0-10 5 0,1 6 1 0,-7-6 0 16,1-4 5-16,-1-1 2 0,-5 0 0 0,6 0 0 15,-12 1-3-15,6-6-1 0,-6 0 0 0,-5 5 0 16,-7 1-10-16,1 9-1 0,-6 11-1 0,-5 4 0 16,-7 11-3-16,1 5 0 0,-6 5 0 0,0 10 0 15,-6 10 21-15,-5 10 4 0,-12 16 1 0,6 4 0 16,-6 16-34-16,0 5 0 0,-11 9 0 0,6 6 0 0,5 0 0 16,0 0 0-16,6 5 0 0,-6-5 0 15,6-5-38-15,0 0-8 0,17 0-2 16,-6 5 0-16,1-5-103 0,5-5-21 0,5-11-4 0</inkml:trace>
  <inkml:trace contextRef="#ctx0" brushRef="#br0" timeOffset="109989.1477">20536 18034 921 0,'0'0'40'0,"5"-10"10"0,1-5-40 0,0 5-10 16,-1-6 0-16,1 1 0 0,6 5 296 0,-7-5 58 15,1-5 11-15,0 9 3 0,-1 1-268 0,1 0-54 16,-6 10-10-16,0 0-3 0,0 0-33 0,0 0 0 16,0 0 0-16,0 0 0 0,-6-5-15 0,-11 5 0 15,0 5 0-15,-11 0 0 0,-1 5 15 0,1 6 0 16,-1-6 9-16,-5 10-9 0,0 0 36 0,0 0 2 15,-1 1 0-15,1-1 0 0,6 5-10 0,5-4-3 16,6-1 0-16,0-10 0 0,5 10-17 0,7-5-8 16,-1 1 8-16,12 4-8 0,-6-5 0 0,11 0 0 0,6-5-14 0,6 6 5 15,5-6 1-15,7 5 0 0,-1-5 0 0,-6 0 0 16,6 5 8-16,-5-5 0 0,-1 6 8 0,-5-6-8 16,-6 0 24-16,-5 0 0 0,-1 5 0 0,1 0 0 15,-7-4 32-15,-5-1 6 0,-5 5 2 0,5 0 0 16,-12 0-20-16,1 0-3 0,-1 6-1 0,-5-6 0 15,0 0-32-15,-6 0-8 0,-5 0 0 0,-1 1 0 32,-5-6-36-32,6 5-10 0,-6-5-2 0,5 0 0 0,1-5-112 0,5-5-22 15,6 0-5-15,-6-5-871 0</inkml:trace>
  <inkml:trace contextRef="#ctx0" brushRef="#br0" timeOffset="110394.9212">21316 18145 2746 0,'0'0'60'0,"-5"-10"13"0,5 10 3 0,0 0 1 0,0 0-61 0,0 0-16 15,0 0 0-15,0 0 0 0,-12 5 0 0,1 0 0 16,-6 6 0-16,0 4 0 15,-6 5-24-15,0 5-7 0,-6 6-1 0,-5 9-1 0,6-4 20 0,-1 9 4 16,7-4 1-16,-1-1 0 0,0 1 8 0,6-6 11 0,0 1-3 0,0-6 0 16,5 0 13-16,7-4 3 0,-1-6 0 0,12-5 0 15,-6 0-24-15,5-5-12 0,7 1 2 0,10-6 0 16,-4-5 10-16,10-10 12 0,1 4-2 0,10-9-1 16,1 0-9-16,0-5 0 0,0 0 0 0,0-6 8 15,0-4 10-15,0 5 2 0,-6-6 0 0,0 1 0 16,-11-1 19-16,0-4 4 0,-1 5 1 0,-4-6 0 15,-7 6-20-15,0 4-3 0,-5 1-1 0,-6 0 0 16,0 5 1-16,-11-1 0 0,5 11 0 0,-11 0 0 16,0 0-21-16,-6 5-15 0,-11 0 3 0,5 10 0 15,-11 0 12-15,-5 0-11 0,-1 5 11 0,-5 5-10 16,11 0-81-16,-6 6-16 16,-5-1-3-16,0 0-722 0,0 0-145 0</inkml:trace>
  <inkml:trace contextRef="#ctx0" brushRef="#br0" timeOffset="111021.5082">22604 18064 1555 0,'0'0'138'0,"0"0"-110"16,0 0-28-16,0 0 0 0,0 0 136 0,6-5 23 16,-1-5 4-16,-5 10 1 0,6-10-56 0,5 5-10 15,1-5-2-15,-1 5-1 0,-5-5-70 0,17 5-13 16,-1-6-4-16,7 6 0 0,5-5-8 0,-5 5 0 15,11-5 0-15,5 0 0 0,1 5 0 0,5 0 10 16,0 0-10-16,-5-5 10 0,5 5-10 0,-5-6 12 16,-1 1-12-16,1 5 12 0,-1-5-12 0,-5 5 0 0,0-5 0 0,-11 0 8 15,5 5-8-15,-11 0-12 0,11 0 2 0,-17-6 1 32,0 1-76-32,-6 5-15 0,1 0-4 0</inkml:trace>
  <inkml:trace contextRef="#ctx0" brushRef="#br0" timeOffset="111325.3517">23356 17502 748 0,'0'0'33'0,"11"-5"7"15,-5-5-32-15,5 0-8 0,-5 0 0 0,-6 10 0 16,12-5 337-16,-12 5 66 0,0 0 13 0,0 0 2 15,0 0-254-15,0 0-52 0,17 5-9 0,-17-5-3 0,0 0-51 0,0 15-10 16,0 5-3-16,-6 6 0 0,0 4-20 0,-5 10-4 16,-6 1 0-16,-6 10-1 0,0 4 7 0,0-4 2 15,-5 10 0-15,-1-1 0 0,-5-4 10 16,6 0 2-16,-6 0 1 0,-1-11 0 0,-4 1-24 0,-1-1-9 16,5 1 0-16,7-6 9 0,-12-4-9 0,6-6 0 15,0-4-10-15,11-1 10 16,6-10-54-16,-6 0-5 0,6-5-1 0,0 1 0 15,11-6-100-15,-5 0-21 0,5-5-4 0,6 0-853 0</inkml:trace>
  <inkml:trace contextRef="#ctx0" brushRef="#br0" timeOffset="112196.5979">24228 17325 1796 0,'0'-20'80'0,"5"10"16"0,1-6-77 0,0-4-19 0,0 5 0 0,-1 0 0 16,7 0 112-16,-7 4 20 0,1 1 3 0,-6 10 1 16,0 0-71-16,0 0-13 0,0 0-4 0,0 0 0 15,0 0-22-15,11 16-5 0,-5 4-1 0,0 10 0 16,-6 1 8-16,0 4 2 0,-6 11 0 0,0 4 0 15,-5 1 10-15,-6 10 1 0,0-1 1 0,-6 6 0 0,0-5 7 16,-5 5 2-16,-6-5 0 0,-1 4 0 0,1-14-31 16,0 0-5-16,-6-6-2 0,6 1 0 0,5-6-13 0,1-9 0 15,0-1 0-15,-1 1 0 0,12-11 9 0,0 0-1 16,0 0 0-16,0-5 0 0,5-4-8 0,7-1 0 16,-7 0 0-16,12-10 0 0,0 0 0 0,0 0 0 15,0 0 0-15,0 0 0 0,0 0 0 0,0 0 0 16,0 0 0-16,0 0 0 0,0 0 0 0,0 0 0 15,12-15 0-15,5 5 0 0,5-6-9 0,1 1 9 16,0 0-12-16,6 0 12 0,-1-5-15 0,6-6 4 16,6 1 1-16,0 0 0 0,0 4-1 0,0 1 0 15,-6 0 0-15,6 5 0 0,-12-1 11 0,1 6 0 0,-12 5 0 16,6 0 0-16,-6 10 9 0,0 0 1 0,-11 10 0 16,5 1 0-16,-5 4 6 0,-6 0 2 0,5 6 0 0,-5 4 0 15,-5 5-18-15,5-4 0 0,0-1 0 0,0-5 0 16,0 6 0-16,0-11 0 0,0-5 0 0,5 6 0 15,-5-6 0-15,12 0-14 0,-12-15 4 0,11 10 1 16,6-10 9-16,0 0 0 0,6 0 0 0,0-10 0 16,5 0 0-16,-5 0 0 0,0-6 10 0,5-4-10 15,1 0 8-15,5-5-8 0,0-1 0 0,6 1 9 16,-6 0-9-16,-5-1 0 0,-1 6 0 0,-5 5 8 16,0-5 5-16,0 10 1 0,-12-1 0 0,1 1 0 15,-1 5-14-15,-11 5 0 0,0 0 8 0,0 0-8 16,11 10 0-16,1 0 0 0,-7 6 0 0,1-1 0 15,-6 0 0-15,6 0-13 0,-6 0 2 0,0 1 1 0,5-1 10 16,1 0 0-16,0-5 0 0,-6-10 0 0,0 0 0 0,6 10-12 16,5 0 12-16,0-5-12 0,1 0 12 0,5 1 0 15,0-12 0-15,6 1-8 0,0 0 8 0,5 0 0 16,1-5 0-16,5-5 0 0,0 0 0 0,6 0 8 16,0-6-8-16,0 6 0 0,5-5 0 0,1 0 0 15,5-1 0-15,0 6 8 0,1 0-8 0,-1 0 0 16,-6 5-11-16,1 5 11 0,-6 0 0 0,0-1 0 15,-12 6 0-15,1 6 0 0,-1-1 0 0,-11 0 0 16,0 10 13-16,-5 0-4 0,-6 0 10 0,-6 6 1 16,0-1 1-16,-6 0 0 0,-6 5 3 0,-5 1 0 15,-5-1 0-15,-7 0 0 0,-5 1-14 0,-6-1-2 16,0-10-8-16,-11 5 12 0,-6-4-12 0,0-1 0 0,0-5 0 16,-6 0 0-16,-5-5 0 0,5 0-18 0,-11-5 4 15,11-5 1 1,1 0-15-16,5 0-2 0,-6-5-1 0,6 0 0 15,0-5-9-15,6-1-1 0,5-4-1 0,6-5-851 0,6-6-171 0</inkml:trace>
  <inkml:trace contextRef="#ctx0" brushRef="#br0" timeOffset="112378.3385">25082 17533 2948 0,'0'0'65'0,"0"0"14"0,0 0 2 0,0 0 1 0,0 0-66 0,0 0-16 0,12 5 0 0,-6 5 0 15,5 0-32-15,0 5-9 0,1-5-3 0,-1 0-1222 16</inkml:trace>
  <inkml:trace contextRef="#ctx0" brushRef="#br0" timeOffset="113533.7907">27253 17624 288 0,'12'-15'25'0,"-7"10"-25"0,1-1 0 0,5-4 0 16,1 5 203-16,-1-5 35 0,-5 5 7 0,5 0 2 15,-5 0-111-15,5-5-23 0,-11 10-4 0,12-5-1 16,-1 0-36-16,-11 5-7 0,0 0-1 0,0 0-1 16,0 0 8-16,0 0 1 0,0 0 1 0,0 0 0 15,0 0-11-15,0 0-2 0,-5 15-1 0,-7 5 0 0,-5 16-25 0,0-1-5 16,-6 11-1-16,-11 9 0 0,0 6 4 0,0 0 1 16,5 5 0-16,6-6 0 0,-11-4 7 0,6 0 2 15,-1-5 0-15,6-6 0 0,1 1-11 0,-1-6-3 16,0-4 0-16,0-11 0 0,6 0-5 0,0-4-2 15,0-6 0-15,6 0 0 0,5-5-13 0,-6 0-8 16,12-10 10-16,-11 5-10 0,0-5 0 0,11 0 0 16,0 0 0-16,-6 0 0 0,-5 5 0 0,-1-5 0 15,12 0 0-15,0 0 0 0,-11 0 0 0,11 0 0 16,0 0 0-16,-6 5 0 0,6-5 8 0,0 0-8 0,0 0 0 16,0 0 9-16,0 0-9 0,0 0-16 0,0 0 4 15,0 0 1-15,0 0 11 0,0 0 0 0,0 0 0 0,17-10 8 16,-5 0-8-16,-1 0 8 0,-5-5-8 0,5 0 8 15,0-1-8-15,1 1 11 0,5 0-11 0,-6-5 12 16,6 5-12-16,0-6 0 0,6 1 9 0,0 0-9 16,0 0 0-16,5-6 0 0,1 6 0 0,-1 0 0 15,7-6 0-15,-7 6 0 0,1 5 0 0,-1 0-8 16,0 5 8-16,1-1 0 0,5-4 0 0,-11 10 0 16,5 0 0-16,-5-5 17 0,-6 5-2 0,6 5-1 15,-6 0-1-15,0 0 0 0,6 0 0 0,-6 0 0 16,0 5-13-16,0 5 9 0,-5 0-9 0,5 0 8 15,-11 6-8-15,5 4 0 0,-5 0 0 0,5 0 0 16,-11 6 0-16,0 4 8 0,0-5-8 0,0 6 8 16,0-1 2-16,-6 1 0 0,1-6 0 0,-7 0 0 0,7 1 1 15,-1-6 0-15,0 0 0 0,-5-5 0 0,5 5-11 16,0-4-12-16,1-6 2 0,5 5 1 16,0-15-63-16,0 0-12 0,5 10-2 0,7-10-754 15,5 0-152-15</inkml:trace>
  <inkml:trace contextRef="#ctx0" brushRef="#br0" timeOffset="114102.4469">28171 18125 633 0,'0'0'28'0,"0"0"6"0,0 0-34 0,0 0 0 0,0 0 0 0,0 0 0 15,0 0 284-15,0 0 51 0,0 0 9 0,0 0 3 16,11-5-225-16,-11 5-45 0,0 0-9 0,6-5-1 16,-1 0-25-16,1-5-5 0,0 0-1 0,-1 0 0 15,7-1-36-15,-6 1 0 0,5-5-9 0,0 5 9 16,1 0 20-16,-7 0 12 0,7 0 3 0,-6-6 0 16,5 1 12-16,-5 0 2 0,-1 5 1 0,7 0 0 15,-7-5-24-15,-5 4-5 0,0-4-1 0,-5 10 0 16,5-5-6-16,-12 0-2 0,1 0 0 0,0 5 0 15,-1-5 7-15,-5 5 1 0,0-1 0 0,6 6 0 16,-12-5-2-16,6 5 0 0,-6 5 0 0,0 6 0 16,-5-6-6-16,5 5-2 0,0 0 0 0,0 5 0 15,6-5-10-15,0 5 0 0,-6 1 0 0,0 4 0 16,6 0 0-16,-5 0-9 0,-7 6 9 0,6-1-10 0,1 0 10 16,4 1 0-16,1 4 0 0,0-5-8 0,0 1 8 0,6-6 0 15,-1 0 0-15,1 0 0 0,5-4 0 0,6-1 0 16,6 0 0-16,-6-15-8 0,11 10 8 0,1-10-13 15,-1 5 5-15,6-10 8 0,6 0-8 0,0-5 8 16,5 0 0-16,1-5 0 0,-1-6 0 0,6 6 0 16,-5-10 12-16,-1 5-4 0,7-1-8 0,-7-4 0 15,1 0 0-15,-7-1 0 0,1 1 0 0,-6 5 0 16,0 0 8-16,-5 9-8 0,-7 1 16 0,-5 10 0 16,0 0 1-16,0 0 0 0,0 0-3 0,-5 21-1 15,-1-1 0-15,0 5 0 0,-5 6-13 0,-6 4 0 16,0-5 0-16,5 11 0 0,-5-11 0 0,6 6-16 0,-6-1 1 15,0-4 1 1,0-6-45-16,0 0-9 0,5-5-1 0,6 1-1 16,-5-11-166-16,11-10-34 0,0 0-6 0,0 0-2 0</inkml:trace>
  <inkml:trace contextRef="#ctx0" brushRef="#br0" timeOffset="114637.2782">28809 17842 1785 0,'0'0'159'0,"-6"-6"-127"0,6-9-32 0,-6 5 0 16,6 5 159-16,0 5 25 0,0 0 6 0,0 0 1 0,0 0-99 0,0 0-19 16,0 0-4-16,0 0-1 15,0 0-68-15,0 0-28 0,0 0 2 0,-5 15 0 0,-7 0 13 0,1 6 2 16,-6 4 1-16,0 5 0 0,0 6 10 0,-6-1 16 15,0 11-4-15,-5-1-1 0,-1 1 30 0,1 5 7 16,-1-6 0-16,1 1 1 0,-1-1-14 0,6-4-3 16,1-1-1-16,-1 1 0 0,0-6-18 0,6 1-3 15,0-1-1-15,0-9 0 0,0-1-1 0,5-10 0 16,1 0 0-16,-1 1 0 0,7-6-8 0,-7-5 0 16,1 0 0-16,11-5 0 0,0 0 14 0,0 0 4 15,0 0 1-15,0 0 0 0,-6-5-9 0,0-5-2 16,6-6 0-16,0 6 0 0,0-5-8 0,0-5 0 15,6-6 0-15,6 1 8 0,-1-5-8 0,12-1 0 0,-6-4 0 16,11-6-11-16,1-4-1 0,-1-1 0 0,7 1 0 0,-1-6 0 16,11 0-6-16,-5 1-2 0,11-1 0 0,-5 1 0 15,5 4 20-15,1 5 0 0,-1 11 0 0,0 5 0 32,0-6-32-32,-5 16 1 0,-6-5 0 0,0 10 0 0,0 5 31 0,-18 0 0 0,1 5 0 0,0 5 0 15,-23-5 20-15,0 0 9 0,6 20 3 0,-6-5 0 16,-6 10-22-16,-5 6-10 0,-6-6 10 0,-6 6-10 15,-6 4 13-15,-5-5-3 0,0 1-1 0,-12-1 0 16,1 6-9-16,-1-11-9 0,1 5 9 0,-7-4-13 16,1-6-24-16,0 5-5 15,-1-15-1-15,7 6 0 0,-1-1-84 0,1 0-17 0,-1-5-3 0,1 0-1 16,5-5-78-16,5 0-16 0</inkml:trace>
  <inkml:trace contextRef="#ctx0" brushRef="#br0" timeOffset="115126.4045">29316 17842 1209 0,'0'0'53'0,"11"-6"12"0,6 1-52 0,0 0-13 16,6 5 0-16,-11-5 0 0,-1 5 92 0,0 0 15 16,1 0 3-16,-12 0 1 0,0 0-21 0,0 0-4 15,0 0-1-15,0 0 0 0,0 0 5 0,0 0 1 16,0 0 0-16,0 0 0 0,0 0-27 0,0 21-6 0,-6-1-1 0,-5 5 0 15,-1 5-26-15,1 6-6 0,-6 4-1 16,0-4 0-16,0 4 4 0,0 1 1 0,-1 5 0 0,-4-6 0 16,-7 6 3-16,6-6 0 0,-5 1 0 0,-1-1 0 15,1 1-10-15,-1-6-2 0,1-5 0 0,-1-4 0 16,7-1-20-16,-1-10 0 0,0 0 0 0,6-4 0 16,6-6 29-16,-6 0 5 0,5 0 1 0,1-5 0 15,11-5-35-15,-6-5 0 0,6-1 0 0,0-4 0 16,0 0 0-16,6 0 0 0,5-5 0 0,1-6 0 15,-1 1 10-15,6-10-2 0,6-1 0 0,5 1 0 16,1-6-8-16,5-4 12 0,0-1-12 0,12-5 12 16,-1 1-12-16,1-6 0 0,5 0 0 0,6 6 0 15,0-1-11-15,0 5 11 0,0 11-8 0,0 5 8 16,-11 4-11-16,-1 6 11 0,-11 5-13 0,1 5 5 16,-7 5 8-16,1 0 0 0,-7 5 0 0,-5 5 0 15,1 0 0-15,-7 0 0 0,0 5 0 0,-5 5 0 0,-6 0 0 16,-6 6 0-16,-11 4 0 0,0 5 0 0,-6 1 0 0,1 4 0 15,-18-5 0-15,0 6 0 0,-6-6 0 0,1 6 0 16,-1-1 0-16,-5 1 0 16,5-6-35-16,-5-5-8 0,11 1-1 0,0-1-1 15,0 0-99-15,0-4-20 0,6-1-4 0,0 0-556 16,6 0-112-16</inkml:trace>
  <inkml:trace contextRef="#ctx0" brushRef="#br0" timeOffset="115603.1533">29675 18211 1209 0,'0'0'53'0,"0"0"12"0,0 0-52 0,0 0-13 0,0 0 0 0,0 0 0 16,0 0 190-16,0 0 35 0,0 0 7 0,0 0 2 15,6 10-166-15,11 0-34 0,0-4-6 0,0-1-2 16,-6-5-17-16,6 0-9 0,6 0 10 0,6-5-10 16,-1-1 0-16,1-4 0 0,5-5 0 0,0 0-10 15,0 0 10-15,0 0 0 0,-5-1 0 0,-1 1 0 0,1-5 33 0,-1 5 3 16,-11-6 0-16,6-4 0 0,0 5 19 0,-6 0 4 15,-6-6 1-15,1 1 0 0,-1 5 0 0,-5-1 1 16,0 1 0-16,5 5 0 0,-17-5-26 0,6 10-6 16,-5-6-1-16,5 16 0 0,-6-10-19 0,-5 5-9 15,-1 0 8-15,1 5-8 0,-6 0 0 0,5 5 0 16,-5 5 0-16,-6 1 0 0,1 4 0 0,-1 0 8 16,-6 10-8-16,1-5 0 0,-1 6 0 0,1-6-11 15,-1 5 1-15,-5 1 0 0,0-1 10 0,0-5-13 16,11-5 5-16,6 6 8 0,5-1-14 0,7 0 5 15,-7-5 1-15,7 1 0 16,5 4-20-16,5-5-4 0,7 0-1 0,-1 6 0 16,6-6-82-16,6 0-16 0,-6 5-3 0,12-10-901 0</inkml:trace>
  <inkml:trace contextRef="#ctx0" brushRef="#br0" timeOffset="115942.9963">30398 17963 2070 0,'0'-30'92'0,"0"20"18"0,0-1-88 0,0 11-22 0,0 0 0 0,0 0 0 16,12 0 56-16,-1 0 6 0,1 11 2 0,-1-1 0 15,0 10-40-15,-5 0-7 0,0 6-1 0,0 4-1 16,-6 0 16-16,0 1 3 0,-6-1 1 0,6 0 0 16,-12-4 5-16,7 4 0 0,-1-5 1 0,-5-4 0 0,-1-1 6 0,7 0 1 15,-1-5 0-15,0-4 0 0,6-11-33 0,-6 10-7 16,6-10 0-16,0 0-8 0,0 0 15 0,0 0-4 15,0 0-1-15,0 0 0 0,0 0-10 0,6-16 0 16,0 1 0-16,0-5 0 0,5 0 16 0,0 0-1 16,6-6-1-16,1 1 0 0,-7-5 6 0,12-1 0 15,-1 6 1-15,1-6 0 0,-6 6-7 0,6 5-2 16,0-5 0-16,5 9 0 0,-10 11-12 0,4 0 8 16,-5 5-8-16,-5 0 0 0,-1 10 0 0,-5 6 0 15,5 4-8-15,-11 5 8 0,6 5-14 0,-12-4 4 16,1 4 1-16,-7 1 0 15,1 4-86-15,-1 6-17 0,-10-6-3 0</inkml:trace>
  <inkml:trace contextRef="#ctx0" brushRef="#br0" timeOffset="116293.9537">31646 17755 2718 0,'-5'-15'60'0,"-1"0"12"0,0 5 2 0,-5 0 2 16,5 5-60-16,-5 0-16 0,-1 0 0 0,1 10 0 15,5 0 16-15,-17 5 0 0,1 10 0 0,-1 0 0 0,-11 6-16 16,-1 9 0-16,1 1 0 0,0-1 0 0,0 0 0 0,5 1 0 15,-5-1 0-15,11 1-10 0,1-6 10 0,-1-4 0 16,6-1 0-16,0-5 0 0,0 0 0 0,-1 1 11 16,7-1-3-16,0-5 0 0,-1 0 29 0,1 0 6 15,-6 1 1-15,5-6 0 0,1 5-20 0,0 0-4 16,-7-5-1-16,7 5 0 0,-6 6-11 0,0-6-8 16,-6 5 12-16,0 0-12 15,-5 1-66-15,-6 4-20 0,-12-5-4 0,-5 1-1170 0</inkml:trace>
  <inkml:trace contextRef="#ctx0" brushRef="#br0" timeOffset="116865.259">32273 17350 2476 0,'0'-20'110'0,"0"5"22"0,6 0-105 0,-6-1-27 15,11-4 0-15,-5 5 0 0,5 0 36 0,1 0 3 16,-7-6 0-16,7 1 0 0,-1 0-27 0,6 0-4 15,6-1-8-15,-6 1 11 0,6-5-27 0,0 5-4 16,5-1-2-16,1 6 0 0,-7 0 8 0,1 5 2 16,0 0 0-16,-6 5 0 0,0 0 12 0,0-1 0 0,-17 6 0 0,12 11 0 15,5-6 37-15,-6 10 4 0,1 0 1 0,-7 5 0 16,-5 6-2-16,6 4 0 0,-12 5 0 0,6 6 0 16,-5-1 4-16,-7 6 0 0,6-5 0 0,-5 4 0 15,-6 6-20-15,6-1-3 0,-1-4-1 0,-5 0 0 16,6-1-20-16,-1 1 0 0,-5-6 0 0,6-4 0 15,-6 4 0-15,-6-4 0 0,-6-6 0 0,1 5 0 32,-6 1-39-32,5-1-5 0,-11-4-2 0,6 4 0 15,0-4-165-15,0 4-33 0,-29 26-6 0,23-26-2 0</inkml:trace>
  <inkml:trace contextRef="#ctx0" brushRef="#br0" timeOffset="116994.8102">32586 18373 2970 0,'0'0'132'0,"0"0"26"0,0 0-126 0,0 0-32 16,0 0 0-16,0 0 0 0,0 0 64 0,0 0 6 16,0 0 2-16,0 0 0 15,0 0-187-15,0 0-37 0,0-10-7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1:57:04.27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3562 1708 1209 0,'-17'-11'108'0,"11"6"-87"0,6 5-21 0,0 0 0 16,-11-10 40-16,11 10 4 0,0 0 1 0,0 0 0 16,0 0-25-16,0 0-4 0,0 0-2 0,11-10 0 15,6 5-14-15,-5-5 0 0,5 10 0 0,0-10-10 0,0 5 0 0,0-5 0 16,6 10 0-16,-6-10 0 0,0 4 10 15,-6 1 0-15,7 0 0 0,-1 5 0 0,-17 0 52 0,17-10 7 16,0 10 1-16,0 0 0 0,6 0 3 0,-1-5 1 16,-4 5 0-16,16 0 0 0,-11-5-18 0,16 5-3 15,-4 0-1-15,10-5 0 0,6-10 8 0,1 5 2 16,16 0 0-16,-11-6 0 0,11-9-16 0,18 5-2 16,-6-6-1-16,0 11 0 0,-6-10-20 0,5 0-4 15,-5 4-1-15,-5 1 0 0,-1 10-8 0,1-10 0 16,-12 5 0-16,-1 4 8 0,-4 6-8 0,-12-5-17 15,-12 0 4-15,1 5 1 16,-12 5-27-16,-12 0-5 0,-5 0 0 0,0 0-1 16,0 0-23-16,0 0-4 0,-17 5 0 0,0 5-1 15,-11-10-39-15,-1 10-7 0,1 6-1 0,-1-16-1 16,6 10-35-16,1 5-6 0,5-15-2 0,0 10-300 0</inkml:trace>
  <inkml:trace contextRef="#ctx0" brushRef="#br0" timeOffset="347.1044">4548 1581 1324 0,'0'0'118'16,"0"0"-94"-16,0 0-24 0,0 0 0 15,0 0 105-15,0 0 17 0,0 0 3 0,0 0 1 0,-17 0-71 0,17 5-15 16,-17 0-2-16,11 0-1 0,6-5-27 0,0 0-10 16,0 10 0-16,-12 0 9 0,7 6-9 0,-7-6 12 15,7 15-12-15,5 0 12 0,-6 11 39 0,-5 4 8 16,5 1 1-16,-11 10 1 0,-6 4 3 0,6 1 1 16,-17 5 0-16,-1 5 0 0,7 4-20 0,-12 6-4 15,0 0-1-15,0 10 0 0,-5-10-12 0,-1 0-4 16,-5-5 0-16,11 5 0 0,-6-15-13 0,7-5-3 15,-1-1-8-15,5-4 12 0,-4-5-12 0,4-6 0 16,7 1 0-16,-1-16 0 16,7 0-46-16,-1 1-9 0,6-16-1 0,11 5-695 15,6-15-138-15</inkml:trace>
  <inkml:trace contextRef="#ctx0" brushRef="#br0" timeOffset="1316.7291">6029 857 1382 0,'0'0'123'0,"0"0"-99"16,-6-15-24-16,-5 5 0 0,5-1 102 0,6 11 15 15,0 0 3-15,0 0 1 0,0 0-50 0,0 0-11 0,0-10-1 0,0 10-1 16,0 0-22-16,0 0-5 0,0 0-1 0,0 0 0 16,0 0-16-16,0 0-3 0,0 0-1 0,0 0 0 15,0 0-2-15,-5 21 0 0,5-11 0 0,-17 5 0 16,5 10 16-16,1 0 2 0,-1 1 1 0,-5 9 0 15,-6 6 2-15,1 4 1 0,-1 6 0 0,6 5 0 16,-12-1-5-16,7 21-1 0,-1-10 0 0,0 20 0 16,6 0-2-16,-17-5-1 0,5 16 0 0,12-11 0 15,-23 0-4-15,6 15-1 0,0-15 0 0,-6 15 0 16,6-14 6-16,5-6 1 0,-11 5 0 0,18-10 0 16,-13-6-23-16,18-4 9 0,-5-10-9 0,-1-5 0 15,-6-11 0-15,6-4 0 0,6-11 0 0,0 0-9 16,6-15 9-16,-6 6 0 0,17-6 0 0,0-10 0 15,0 0 0-15,0 0 0 0,0-10 0 0,0-16 8 16,0 1-8-16,0-16 0 0,17-4-8 0,-6-6 8 0,18 1-22 16,-1-11 1-16,-11-10 0 0,18 5 0 0,-7 0 3 0,6 5 1 15,0 1 0-15,-5 9 0 0,5 11 17 0,0 4 0 16,-5 11 0-16,-1-1 0 0,-5 11 0 0,0 5 19 16,11 10-3-16,-11 10 0 0,0 5-16 0,5 11 0 15,12-1 8-15,-12 0-8 0,1 11 0 0,11-6 0 16,0 6 0-16,0-1 0 0,-1 1 8 0,7 4-8 15,-6-15 0-15,6 1 0 0,-7-1 0 0,-10-5 0 16,5-4 8-16,6-6-8 0,-6-5 0 0,6 5 10 16,0-10-10-16,-12 0 8 0,7-10-8 0,-1 5 12 15,-17 0-12-15,6 0 12 0,-1-16 2 0,1 6 1 16,-6 0 0-16,-5 5 0 0,5-5 4 0,-6-11 1 16,1 6 0-16,-12-10 0 0,5 4-6 0,7 1-1 0,-12-5 0 15,0 4 0-15,0-4-13 0,0-1 0 0,0 1 8 0,0 5-8 16,0-1 0-16,-12 1 0 0,7 0 0 0,-12 5 0 15,5 4 0-15,1-4 0 0,-1 15-10 0,-5-10 10 16,-6 10-9-16,1 5 9 0,-1 5-10 0,-11 10 10 16,11 10 0-16,-17 1 0 0,0 9-8 0,-11 6 8 15,11 9 0-15,0 11 13 0,0-10-2 0,-11 15-1 16,5 4 3-16,12-9 1 0,-6 5 0 0,12-5 0 16,11 0-3-16,0-11-1 0,5 1 0 0,12-16 0 15,12 1-10-15,5 4 0 0,0-14 0 0,23-1 8 16,5-10-24-16,7 0-4 0,10-5-2 0,12 1 0 15,6-22-108 1,5 6-22-16,1-5-4 0</inkml:trace>
  <inkml:trace contextRef="#ctx0" brushRef="#br0" timeOffset="2216.0601">9140 1930 1324 0,'-17'11'118'0,"6"4"-94"0,5-15-24 0,-5 5 0 0,11-5 160 0,0 10 28 15,0-10 6-15,0 15 1 0,0-5-114 0,11 5-22 16,0-4-5-16,1-1-1 0,5-10-33 0,0 10-6 16,11-20-2-16,-5 10 0 0,0-15-12 0,5 4 0 15,7-9 0-15,-7 0 0 0,1-5 0 0,-1-1 0 16,1-4 0-16,-7-1 0 0,1-4 9 0,-6 0-9 15,0-1 8-15,-11 6-8 0,0-6 10 0,-1-4-10 16,-5 4 12-16,-5 11-12 0,5-16 23 0,-6 6-3 16,0 10 0-16,-5-11 0 0,0 11-20 0,-1 0 0 15,6 4 0-15,6 1 0 0,-17 10 14 0,6 0-2 16,0-5 0-16,-1 15 0 0,-5 0-12 0,0 0 0 16,6 0-12-16,-12 15 12 0,0-5-12 0,0 15 4 15,-5 11 8-15,5 4-13 0,0-4 13 0,-5 14 13 0,5 1-2 16,-6 0-1-16,1-1 9 0,-1 11 1 0,7 0 1 0,-1 5 0 15,6-6 3-15,0-4 0 0,5 5 0 0,1 0 0 16,5-1-2-16,-5-9 0 0,11-5 0 0,0 4 0 16,11-9-2-16,1-6 0 0,-7 6 0 0,18-16 0 15,-6-5-20-15,6-4 0 0,0-6 0 0,0 5 0 16,5-15 12-16,0 0 0 0,1-10 1 0,5-5 0 16,-5-1-13-16,-1 6 8 0,6-15-8 0,-5-11 0 15,-1 11 12-15,7-20-4 0,-7 4-8 0,6 1 12 16,0-11-12-16,1 5 11 0,-1 6-11 0,0-11 10 15,0 16-1-15,6-6 0 0,-6 11 0 0,6-1 0 16,-11 11-9-16,5 0 0 0,0 10 0 0,-17 0 0 16,6 0 0-16,5 10 0 0,1 10 9 0,-18 0-9 15,18 0 0-15,-12 10 0 0,6 0 0 0,-1 6 8 0,-5 4-8 16,6 1 12-16,0 9-4 0,-6-5 0 0,6-9 0 0,-6 4 0 16,11 1 0-16,-5 9 0 0,0-15-8 0,0-4 0 15,0 9 8-15,5-5-8 0,-5-4 0 0,11-6 8 16,-11 10-8-16,11-15 0 0,-5 5-12 0,5-4-6 15,-6-11-2-15,1 15 0 16,-1-5-40-16,1 0-8 0,5-5-1 0,-6 5-1 16,-5 0-149-16,0-5-29 0</inkml:trace>
  <inkml:trace contextRef="#ctx0" brushRef="#br0" timeOffset="2506.9464">11260 1778 806 0,'0'0'72'0,"0"-10"-58"0,-6-5-14 0,6 5 0 15,0-5 283-15,0 5 53 0,-6 0 12 0,6-6 1 16,0 6-228-16,0-5-45 0,0 15-10 0,0 0-2 16,-11-10-48-16,11 10-16 0,-6 0 10 0,-11 10-10 15,0-10-8-15,-11 25-8 0,-7 1 0 0,1-1-1 16,-11 26-4-16,-7-11-1 0,1 16 0 0,-12 10 0 15,-11-5 51-15,0 4 11 0,0 11 1 0,6 0 1 16,-12 0 10-16,12 0 3 0,-1 5 0 0,7-15 0 16,-1 5 0-16,0-5 0 0,6-5 0 0,0-1 0 15,0-9-44-15,12 0-11 0,-12-1 0 0,5-19 0 16,24-1-80-16,-12 0-17 0,12-4-4 0,10-16-1005 16</inkml:trace>
  <inkml:trace contextRef="#ctx0" brushRef="#br0" timeOffset="9971.5344">11664 1596 576 0,'0'0'51'0,"0"0"-41"0,0 0-10 0,0 0 0 16,0-5 97-16,12-5 18 0,-7 0 3 0,-5 10 1 15,0-10-18-15,0 10-3 0,0-5-1 0,0-5 0 16,-5-1-24-16,-7 6-5 0,12 5 0 0,0-10-1 15,0 10-3-15,-11-10 0 0,5 5 0 0,6 5 0 16,0 0-4-16,0-10-2 0,0 10 0 0,0 0 0 16,6-15 3-16,-6 15 1 0,0-10 0 0,11 10 0 15,-11 0-19-15,0 0-4 0,0 0-1 0,0 0 0 16,0 0-6-16,0 0-2 0,0 0 0 0,0 0 0 16,0-11-7-16,0 11-2 0,0 0 0 0,0 0 0 15,0 0-6-15,0 0-2 0,0 0 0 0,0 0 0 0,0 0-5 0,0 0-8 16,0 0 11-16,0 0-11 0,0 0 23 0,0 0-3 15,0 0 0-15,-11 11 0 0,11-11-20 0,-6 15-15 16,0 5 3-16,1 5 0 0,-1-9 12 0,-5 9 10 16,5 10-2-16,0 1 0 0,-17 4 2 0,6 11 0 15,-11 10 0-15,-1-1 0 0,-11 1 1 0,6 5 0 16,-6 10 0-16,1-15 0 0,-1 15-11 0,0-15 0 16,6-6 9-16,5 1-9 0,-5 10 0 0,11-21 8 15,6 6-8-15,0-5 0 0,0-1 0 0,5-9 0 16,7-11 0-16,-1 5 0 0,6-9 9 0,0 4-9 15,0-15 12-15,0 5-12 0,0-15 0 0,0 0-20 16,0 0 2-16,0 0 1 16,0 0-39-16,0 0-7 0,6 0-1 0,5-15-714 0,6 5-142 0</inkml:trace>
  <inkml:trace contextRef="#ctx0" brushRef="#br0" timeOffset="10434.0545">11624 1794 230 0,'0'0'20'0,"0"0"-20"0,6-16 0 0,-6 6 0 15,-6-5 234-15,6 5 42 0,-5 0 9 0,5 0 2 0,-12-5-163 0,12-1-32 16,-17 6-6-16,6 0-2 0,5-5-16 0,0 0-4 15,-5 5-1-15,5-16 0 0,6 11-15 0,6-5-2 16,5 5-1-16,-5-11 0 0,11 1-27 0,6 0-6 16,5-11 0-16,1 11-1 0,11 0 13 0,-6-1 4 15,6 1 0-15,0 0 0 0,-6-1 14 0,6 6 3 16,5 5 1-16,-10-5 0 0,4 4-24 0,-4 1-5 16,5 0-1-16,-18 5 0 0,7 10-16 0,-6-15 8 15,-12 10-8-15,-11 5 0 0,23 0 0 0,-6-5 0 16,-17 5 0-16,0 0 0 0,23 10 0 0,-6 5 0 15,0-5 0-15,-6 15 0 0,-5 1 0 0,5-1 0 16,-5 0 0-16,-6 16 0 0,-11-6 22 0,-1 1-2 16,1 4-1-16,-6-4 0 0,0-6 10 0,-6 0 3 15,-6 11 0-15,-5-11 0 0,0 16-20 0,-6-11-3 16,0-9-1-16,-5 4 0 0,-1 0-8 0,-5-4 0 16,0-1 0-16,5-10 0 0,-11 1 0 0,6 4-19 0,-1-15 3 0,7 0 1 31,-12 0-45-31,17 5-8 0,0-10-3 0,6 5 0 15,5-5-137-15,7 0-28 0,5-5-6 0,17 5-1 0</inkml:trace>
  <inkml:trace contextRef="#ctx0" brushRef="#br0" timeOffset="11185.7696">12234 1915 979 0,'0'0'87'0,"0"0"-70"0,0 0-17 0,11 0 0 15,1-5 41-15,-1 5 5 0,-11 0 1 0,17 0 0 16,-5 0 13-16,-7 0 4 0,-5 0 0 0,0 0 0 0,0 0 23 15,17 5 5-15,-17-5 0 0,12 0 1 0,-12 0 7 0,11 0 0 16,6 0 1-16,6 0 0 0,-23 0-21 0,12 0-4 16,-12 0 0-16,22-10-1 0,12 0-43 0,-5-5-8 15,-6 5-1-15,5-6-1 0,6-9-22 0,-5 5 9 16,5-5-9-16,-5-1 0 0,-1 11 0 0,-5-10 0 16,0-1 0-16,-6 1 0 0,0 5 18 0,-11 5-3 15,5-11-1-15,-5 11 0 0,-6 5-14 0,-6-10-10 16,0 15 2-16,1-11 0 0,-7 6 16 0,1 0 3 15,-6 0 1-15,0 5 0 0,-6 5-12 0,6 0 0 16,-23 15 9-16,11-5-9 0,-11 0 0 0,1 6 0 16,-7-1 0-16,0 10-8 0,1 1 8 0,5 9 0 0,-6-10 0 15,6 11 8-15,1-11-8 0,4 10 8 16,-4 6-8-16,10-6 8 0,1-4 3 0,5 4 1 16,6 6 0-16,5 4 0 0,7-9 0 0,5-1 1 0,-6 6 0 15,17 9 0-15,1-14-13 0,5 15 8 0,6-16-8 0,-6 5 0 31,11-9-104-31,1-1-28 0,5 11-4 0,6-26-2 0</inkml:trace>
  <inkml:trace contextRef="#ctx0" brushRef="#br0" timeOffset="11509.2836">13619 1470 1864 0,'-12'-26'83'0,"12"26"17"0,-6-15-80 0,1 5-20 15,-1-5 0-15,0 5 0 0,-5 10 113 0,-6-16 19 16,0 16 4-16,-6 0 1 0,0 0-70 0,-5 16-15 16,-6-11-2-16,-1 15-1 0,1-5-32 0,-6 5-6 15,-5 6-2-15,5 4 0 0,6 6-1 0,-1 9-8 16,1-4 12-16,0 9-4 0,-6-9-8 0,6 4 0 15,0-4 0-15,5 4 8 0,1-9 0 0,5 4-8 16,12-9 12-16,-1-1-4 0,7-4 0 0,-1 4-8 16,0-5 12-16,12 6-4 0,5-11-8 0,1 0 0 15,10 5 9-15,-4-14-9 0,10 4-9 0,0-5-7 16,1 5 0-16,5-15-1 16,17-10-202-16,-5 5-40 0</inkml:trace>
  <inkml:trace contextRef="#ctx0" brushRef="#br0" timeOffset="11756.6325">13710 1632 979 0,'0'0'87'0,"0"0"-70"0,0 0-17 0,0 0 0 16,0 0 148-16,0 0 27 0,0 0 5 0,11-16 0 15,6 6-49-15,6-5-11 0,5 5-1 0,7-5-1 16,10-5-34-16,12 4-6 0,0 6-2 0,6-5 0 15,11-10-15-15,-6 4-3 0,1 6-1 0,5-10 0 16,-6 10-33-16,1 5-6 0,-18-11-2 0,6 6 0 0,0 0-16 0,-6 5-14 16,-5-5 2-16,-12 5 1 15,-6-6-33-15,1 6-6 0,5-10-2 0,-17 15 0 16,-17-10-87-16,6 5-17 0,17-1-4 0,-6-4-731 16</inkml:trace>
  <inkml:trace contextRef="#ctx0" brushRef="#br0" timeOffset="12011.0538">14667 700 1267 0,'0'-5'56'0,"6"5"12"0,5-15-55 0,0 10-13 16,-11-1 0-16,6-4 0 0,6 10 122 0,-1 0 22 16,-11-10 4-16,0 5 0 0,0 5-49 0,0 0-11 15,-6 0-1-15,6 0-1 0,-23 0-28 0,6 25-6 0,0-14 0 0,0 14-1 16,-6 15-3-16,-5-4 0 0,-1 4 0 0,-5 21 0 15,6-10 3-15,-1 10 0 0,1-1 0 0,-6 16 0 16,11 0-15-16,0 0-4 0,6-5 0 0,0 10 0 16,0 5-19-16,5-15-4 0,1 10-1 0,-6 0 0 15,5-10-16-15,1 0-4 0,-6 0-1 0,0-5 0 16,-6-6-123 0,-5-9-24-16,10 5-4 0,-4-11-892 0</inkml:trace>
  <inkml:trace contextRef="#ctx0" brushRef="#br0" timeOffset="12341.709">15009 2032 1382 0,'23'0'123'0,"-6"-10"-99"16,-6 10-24-16,6-5 0 0,0-1 148 0,12 1 25 15,-1-5 5-15,6 0 1 0,-11-5-98 0,11 0-19 16,12 0-4-16,0-6-1 0,-12 6-45 0,6-10-12 15,0-1 0-15,5-9 0 0,-5 10 0 0,-12-1 0 16,-10 1-9-16,-1-10 9 0,17 9 0 0,-23 1 20 16,-11 0-2-16,-5-1-1 0,5 6 23 0,0 0 4 15,-6 0 0-15,-11 4 1 0,-12 6-2 0,6-5-1 16,6 15 0-16,-11 0 0 0,-12 0-15 0,0 15-3 16,6 0-1-16,-6 11 0 0,-11-1-3 0,5 5 0 15,6 1 0-15,6 14 0 0,6-9-5 0,-1 9-2 16,-11 1 0-16,12-5 0 0,22 4-13 0,0-4 0 0,-11 4 0 0,6-4 0 15,17-1-10-15,-1 6 2 0,7-6 0 16,-7-4 0 0,-5-1-140-16,17-9-28 0,18-1-6 0,-13-10-859 0</inkml:trace>
  <inkml:trace contextRef="#ctx0" brushRef="#br0" timeOffset="12806.4487">16154 1844 518 0,'17'-15'46'16,"6"5"-37"-16,17-15-9 0,-6-1 0 15,-6 1 49-15,7 0 8 0,-1-1 2 0,0 6 0 16,0 5 52-16,-17-10 10 0,-5 9 3 0,-7 6 0 16,18 0 20-16,-23 10 4 0,0 0 0 0,0 0 1 0,0 0-23 15,0 0-5-15,-28-5-1 0,11 0 0 0,-12 5-53 0,12 5-11 16,-6 0-3-16,-5 5 0 0,-6 6-26 0,-1 4-6 16,13 5-1-16,-7 5 0 0,-11 16-9 0,6-11-3 15,0 11 0-15,0 0 0 0,5-1 8 0,-5-4 0 16,0 9 1-16,11-14 0 0,17-1 7 0,-5 6 0 15,-6-16 1-15,5 0 0 0,12 1 7 0,6-1 2 16,6-15 0-16,-7 5 0 0,-5-15-34 0,0 0 0 16,23 0 0-16,0-10 0 0,-6 5 24 0,6-5-3 15,-1-5 0-15,1-10 0 0,6 4-4 0,-6-9-1 16,-6-6 0-16,11 1 0 0,1-16-8 0,-1 1-8 0,-11-21 12 16,12 5-12-16,5-10 9 0,0-10-9 0,0 10 0 15,0-10 9-15,1 10-9 0,5 0 0 0,5-10 0 0,1 0 0 16,-12 10 0-16,17-10 0 0,0 10 0 0,6 5 0 15,-11 15 0-15,-6 6-17 0,-6 4 4 0,0 16 1 16,-17 9 12-16,0 6 10 0,-5 5-2 0,-12 10 0 16,0 0-8-16,-6 15-11 0,-11 11 3 0,-6 19 0 15,0 6 8-15,-16 10 0 0,-7 4 0 0,0 11 0 16,1 0 8-16,5 5 3 0,0 0 1 0,6 0 0 16,5-5-12-16,7 10 0 0,16-10-12 0,6 5 12 15,0 0-17-15,6-15 4 0,5 0 1 0,12 0 0 16,11 0-88-16,0-5-18 0,-5-6-3 0,11 1-1007 15</inkml:trace>
  <inkml:trace contextRef="#ctx0" brushRef="#br0" timeOffset="13911.4202">19447 1459 1609 0,'-11'-10'71'0,"5"5"15"0,6-10-69 0,-5 5-17 0,-1-15 0 0,6 9 0 16,6 6 121-16,-1-5 21 0,7 5 4 0,5 0 1 16,0-5-95-16,6 5-18 0,5-6-4 0,1 6-1 15,5-5 3-15,0 5 0 0,0-5 0 0,6 5 0 0,0-6-9 0,-6 6-2 16,-5-5 0-16,-1 10 0 0,1 0-12 0,-12 5-9 16,0 5 12-16,-6 5-12 0,1 15 12 0,-7 11-4 15,-5 15 0-15,-5-6-8 0,-7 21 0 0,1 0 0 16,-1 5 0-16,1 5 0 0,-6 0 0 0,5-16 0 15,7 1 8-15,-1-5-8 0,6-6 0 0,-6-4-12 16,6-5 1-16,0-6 1 0,0-10 24 0,0-4 5 16,0-6 1-16,0 0 0 0,0-15 2 0,0 0 1 15,0 0 0-15,0 0 0 0,0 0 1 0,0 0 0 16,0-15 0-16,-5 0 0 0,-1-11-7 0,6 6-1 16,6-20 0-16,-1 4 0 0,7-10-16 0,11-4-9 15,5-6 1-15,12 0 0 0,6 1 8 0,-1-6 0 16,6 10 0-16,6-9 0 0,0 9 0 0,0 0 0 15,0 11 0-15,-5 4 0 0,-7 1-12 0,-11 10-1 16,1 9 0-16,-13-4 0 0,-5 5 21 0,-5 15 4 0,-12 0 0 16,0 0 1-16,0 0-13 0,-6 15 0 0,-11 21 0 0,0-1 0 15,-6 0 9-15,-5 16-1 0,5 5 0 0,-6 5 0 16,7 4-8-16,-1 6 0 0,6-10 0 0,0 5 0 16,0 5 0-16,11-16-12 0,-6 6 2 0,12 0 1 15,0-20-117 1,6 4-23-16,0-15-5 0</inkml:trace>
  <inkml:trace contextRef="#ctx0" brushRef="#br0" timeOffset="14233.6354">21259 1368 2246 0,'12'-15'49'0,"-1"5"11"0,6-10 1 0,-5 5 3 0,-1 4-52 0,0 6-12 15,-11 5 0-15,0 0 0 0,0 0 28 0,-5 16 2 16,-7-1 1-16,-11 10 0 0,-5 11-31 0,-6-1 0 16,-6 16 0-16,-6-11-10 0,1 16 10 0,11-6 0 15,11 1 0-15,-6 0 0 0,6-1 0 0,6-14 11 16,6 4-3-16,11-4 0 0,0-1 18 0,0-9 3 16,0-6 1-16,6 0 0 0,11-5-2 0,6-5-1 15,-1-10 0-15,7 0 0 0,5-10 18 0,0 0 4 16,0-5 1-16,6 0 0 0,-6-6-22 0,-5 1-5 15,5-5-1-15,0 5 0 0,-5-21-14 0,-6 11-8 16,5-11 10-16,-5 6-10 0,5-6 0 0,-5 6-10 0,0-6 0 16,11-9 0-1,-5 14-16-15,-1-4-3 0,1 4-1 0,5 1-786 0,-11 10-158 0</inkml:trace>
  <inkml:trace contextRef="#ctx0" brushRef="#br0" timeOffset="14887.7141">22490 1297 345 0,'0'0'15'0,"0"0"4"0,0 0-19 0,0 0 0 15,0 0 0-15,0 0 0 0,0 0 335 0,0 0 63 16,0 0 13-16,0 21 2 0,0-6-253 0,6-5-52 15,-1 15-9-15,-5 1-3 0,6-1-10 0,5 0-2 16,-5 1-1-16,0 9 0 0,0-10-31 0,-6 6-7 16,0-1-1-16,-6-5 0 0,0-4-15 0,6-1-3 15,-11-5-1-15,5 5 0 0,0-4-5 0,1-16 0 16,5 10-1-16,0-10 0 0,0 0-11 0,0 0-8 16,0 0 12-16,0 0-12 0,-12 5 9 0,12-5-9 15,0 0 0-15,0 0 9 0,0 0 1 0,0 0 0 16,17-5 0-16,0-5 0 0,1-6 6 0,-1 6 0 0,-12-5 1 0,12 5 0 15,1-10-5-15,-1-1-2 0,0 1 0 0,0 5 0 16,0-5-10-16,0-1 0 16,0 1 9-16,6-5-9 0,0 0 0 0,11-1 0 0,6-9 0 0,0 4 0 15,-1 1 0-15,13 0 0 0,-12 4 0 16,5 1 0-16,1 15 0 0,-12-5 0 0,0 5-12 0,0 10 4 16,-5 0 8-16,-6 10 0 0,-6 5 0 0,6-5 0 15,-12 15 0-15,6 1 0 0,-6-1 0 0,-5 5 0 16,-6 1-15-16,0 9 3 0,-6-14 0 0,1 9 0 15,-7-10 20-15,7 1 4 0,-7-1 0 0,7 0 1 16,-7-9-4-16,1 4-1 0,5-5 0 0,0 0 0 16,6-15-8-16,0 0 0 0,0 0 0 0,0 0 0 15,0 0 0-15,0 0 0 0,-5-5 9 0,-1-5-9 16,6-5 0-16,0 5 0 0,0-16 0 0,0 6 0 16,0-10 0-16,11 4 0 0,-5-9 0 0,11 10 8 0,-5-16-8 15,-1 6-10-15,17 9 10 0,-5-9-13 0,0 10 13 0,5-11 0 16,7 11 0-16,-1-1-9 0,0 11 9 0,-5 0 0 15,-1 5 8-15,-5 10-8 0,0 0 0 0,-1 0 0 16,-4 10 0-16,-7 5-8 0,0 11-12 0,1-11-1 16,-7 5-1-16,-5 5 0 0,0 1 39 0,0 4 8 15,-5 0 2-15,-7 11 0 0,1-16-27 0,5 11 0 16,-5-11 0-16,5 0 0 16,-5 11-141-16,5-6-34 0,0 6-6 0</inkml:trace>
  <inkml:trace contextRef="#ctx0" brushRef="#br0" timeOffset="15857.1671">24484 745 1364 0,'0'0'60'0,"0"-10"13"0,0-5-58 0,-6 0-15 0,1 5 0 0,-1-5 0 16,6 4 99-16,0-4 17 0,6 5 3 0,-6 10 1 16,0-10-74-16,0 0-14 0,17-5-4 0,0 5 0 15,-6 5 16-15,6-6 4 0,-5-4 0 0,5 5 0 16,-6 0 4-16,-11 10 0 0,6-5 1 0,-6 5 0 16,0 0-7-16,0 0-2 0,0 0 0 0,-6 15 0 15,-5 10-14-15,0 1-3 0,-7-1-1 0,1 10 0 16,6 6-2-16,0 5 0 0,-7 4 0 0,1 1 0 0,0-1 8 15,0 1 0-15,-6 0 1 0,6 10 0 0,-5-11-33 0,4 1 0 16,1 10 0-16,-5-11 0 0,4 1 16 0,-4 0-3 16,5-1-1-16,5-4 0 0,-5 4 0 0,6-9 0 15,-6 4 0-15,5 6 0 0,-5-10-3 0,6-6-1 16,5-5 0-16,-5 1 0 0,-1-6-8 0,1 0 0 16,5 1 0-16,0-16 0 0,-5 5 28 0,11-5 3 15,-6 5 1-15,6-15 0 0,0 0-32 0,0 0 0 16,0 0 0-16,0 0 0 0,0 0 0 0,0 0 0 15,0 0 0-15,0 0 0 0,0 0 0 0,0 0 0 16,0 0 0-16,6-20 0 0,0 0 0 0,5 0 0 16,-5-6 0-16,5-9 0 0,1 4 12 0,5-4-3 15,5 0-1-15,7-6 0 0,5 6-8 0,6-1 0 16,0 6 0-16,6-1 0 16,-7 1-20-16,7 10-5 0,-6 5-2 0,0-1 0 0,0 11 27 0,-12 0 0 0,1 10 0 0,-7 0 0 15,-10 11 0-15,-1-6 0 0,-5 15 0 0,-12-10 0 16,0 0 10-16,-11 11 7 0,0-1 2 0,-17 0 0 15,0 1-19-15,0 4 0 0,0-5 0 0,5 6 0 16,-11-6-11-16,12 5-2 0,-6-4-1 0,-1-1 0 16,7 0-95-16,-1 1-19 15,-5-11-4-15,0 5-646 0,0 0-129 0</inkml:trace>
  <inkml:trace contextRef="#ctx0" brushRef="#br0" timeOffset="16208.381">24957 1632 2098 0,'0'0'93'0,"11"0"19"0,7 5-89 0,4 0-23 16,-5-5 0-16,6 0 0 0,6 0 40 0,-6-5 3 15,5 0 1-15,-5-11 0 0,5 6-31 0,-5-5-5 16,-6 5-8-16,6-15 11 0,0 4-11 0,0-4 10 15,-6 0-10-15,-6-6 10 0,6 1 19 0,-5 0 4 16,-1 4 1-16,0-9 0 0,-5-1 22 0,0 11 4 16,-6 0 0-16,0 10 1 0,0-11-46 0,-12 1-15 0,1 10 8 0,0 5-8 15,-7-11 28-15,1 16 3 0,0-5 0 0,-6 10 0 16,-5 0-31-16,-1 0 0 0,1 10 0 0,5 5 0 16,0-4 0-16,1 14 0 0,-7 0 0 0,6 1 0 15,1-1 0-15,-1 10 0 0,6 6 0 0,0 4 0 16,-1 1 0-16,13 0 0 0,-1 4 0 0,12-4 0 15,-6-1 0-15,11 1 0 0,6 5 0 0,0-16 0 16,0 0-100 0,6 6-27-16,11-16-5 0</inkml:trace>
  <inkml:trace contextRef="#ctx0" brushRef="#br0" timeOffset="16530.0274">26285 1196 1868 0,'0'0'83'16,"-12"0"17"-16,1 0-80 0,-1 10-20 0,7-10 0 0,-1 15 0 15,-5 6 90-15,-1 4 14 0,1 0 4 0,-6 16 0 0,-6-6-48 0,0 6-8 16,6 4-3-16,0 6 0 0,0-16-14 0,6 11-3 16,-1 0-1-16,1-6 0 0,-1-4-8 0,7-1-2 15,-7-10 0-15,7 1 0 0,-1-1 11 0,6-15 3 16,-6 5 0-16,6-5 0 0,0-10 16 0,0 0 3 15,0 0 1-15,0 0 0 0,0 0 6 0,0-10 2 16,0-5 0-16,0 5 0 0,-6-15-23 0,12-1-4 16,-6 1 0-16,6-10-1 0,5-1-15 0,6 6-2 15,6-6-1-15,6-4 0 0,5 4-17 0,6 1 0 0,0-6 0 16,17 6 0-16,5-6-16 0,7 6-6 0,5 0-2 16,-6-1 0-1,0 6-119-15,6-1-24 0,1 6-5 0,-7 5-1109 0</inkml:trace>
  <inkml:trace contextRef="#ctx0" brushRef="#br0" timeOffset="17460.5983">29099 1130 1958 0,'0'0'43'0,"0"0"9"0,6-10 1 0,0 0 3 0,-6 5-45 0,0 5-11 16,0 0 0-16,0 0 0 0,0-10 53 0,0 10 9 15,-12 0 2-15,1 10 0 0,-6 15-52 0,-12 1-12 16,-11 9 0-16,-5 16 0 0,-1 4 29 0,1 6 3 15,-7 0 1-15,1 0 0 0,11 5-16 0,6-6-3 16,0 1-1-16,11-10 0 0,6-11 4 0,11-4 1 16,1-1 0-16,5-4 0 0,5-11 37 0,1 5 7 15,5-20 2-15,7 5 0 0,-1-10-48 0,5 0-16 16,7-5 9-16,-1-5-9 0,7-15 46 0,-1 15 4 16,0-16 1-16,0-9 0 0,6-1-22 0,6-4-4 15,-1-1-1-15,1 6 0 0,5-16-14 0,-5 6-10 0,5-6 12 16,6 11-12-16,-6-11-10 15,6 10-9-15,6 6-1 0,-6-11-1 0,5 16 21 0,-5 5 0 0,-5-1 0 0,-1 16 0 16,-5-5 0-16,-12 5 0 0,0 10 12 0,-6-10-4 16,-10 10-8-16,-1 0 0 0,-17 0 0 0,5 10 0 15,1 0 0-15,-12 10 0 0,1 1 0 0,-7-6 0 16,-5 10 0-16,-6-5-9 0,1 6 9 0,-1-1-13 16,-6 0 13-16,1 1 0 0,-1-11 0 0,-5 5 0 15,-6-5 16-15,6-5 5 0,0 6 2 0,0-16 0 16,-1 10-23-16,1-10 9 0,6 0-9 0,-1 0 0 15,-5 0 0-15,6 0-19 0,-7-10 3 0,1-6 0 16,0 6-123-16,-6-5-24 0,6 5-5 0,0-15-959 16</inkml:trace>
  <inkml:trace contextRef="#ctx0" brushRef="#br0" timeOffset="17595.578">29424 361 2188 0,'12'-16'48'0,"-1"6"11"0,0 0 1 0,6 5 1 0,0-15-49 0,6 15-12 16,0-5 0-16,6 5 0 0,-7-1 0 0,7 1 0 16,-6 10 0-16,-1 1-970 0</inkml:trace>
  <inkml:trace contextRef="#ctx0" brushRef="#br0" timeOffset="20314.828">31168 1105 1267 0,'0'0'56'0,"-6"-10"12"0,6-5-55 0,0 15-13 16,-6-10 0-16,6-1 0 0,0-4 105 0,0 5 19 16,0 5 3-16,0 5 1 0,0-10-52 0,6-5-9 15,0 5-3-15,5-6 0 0,0 6 0 0,1 0 0 16,-1-5 0-16,6 5 0 0,0-5-28 0,0 4-7 0,12-9-1 0,5 5 0 31,-11 5-44-31,5 5-10 0,-5-15-2 0,6 15 0 0,11-6 28 0,-12 6 0 0,-5-5 0 0,0 10 0 16,5 0 0-16,-5 0 0 0,-6 5 0 0,6 0 0 15,-6 11 0-15,0-11 0 0,-6 5 0 0,7 0 0 16,-13 5 12-16,7-5 7 0,-1 5 1 0,-5 6 1 16,-1-6-21-16,1-5 8 0,6 15-8 0,-1-15 0 15,-5 11 0-15,-1-1 0 0,1-5 0 0,0 5 0 16,5-4-19-16,-5 9-1 0,-6-15-1 0,0 15 0 16,0 1 21-16,-6-1 0 0,-11 0 0 0,-11 1 0 15,-7 14 14-15,-5 6 7 0,-11-6 2 0,-6 11 0 0,-17 10 14 16,0-11 3-16,6 16 1 0,-6 5 0 0,0-10-33 0,5-1-8 15,-5 6 0-15,11-15 0 0,6 10 0 0,6-21 0 16,0 6 0-16,11-6 0 0,6-4 28 0,0-6 3 16,5-5 1-16,1 1 0 0,11-6-3 0,-1-5 0 15,7-5 0-15,0 1 0 0,-1-11 31 0,7 5 5 16,5-5 2-16,0 0 0 0,0 0-54 0,0 0-13 16,22-5 0-16,7 5 0 0,5-11 0 0,6 1 0 15,5 5 0-15,12-5 0 0,0-5 29 0,12 5 3 16,-1-11 1-16,1 16 0 15,5-10-53-15,-12 5-10 0,-5 10-2 0,0-15-837 16,6 10-167-16</inkml:trace>
  <inkml:trace contextRef="#ctx0" brushRef="#br0" timeOffset="21424.5973">32410 1991 1497 0,'0'0'66'0,"0"0"14"16,5-10-64-16,1 0-16 0,0 0 0 0,-6 10 0 0,6-5 181 0,-6 5 33 15,11-15 6-15,-11 15 2 0,0 0-88 0,11-11-18 16,1 11-3-16,-12 0-1 0,0 0-49 0,0 0-11 16,0 0-1-16,0 0-1 0,0 0-27 0,0 0-6 15,0 0-1-15,0 0 0 0,-17 0-16 0,5 11 8 16,12-11-8-16,-5 15 0 0,-1-15 0 0,-11 5 0 16,-6 0 0-16,6 10 0 15,11-15-28-15,-5 5-8 0,-6 0-3 0,0 10 0 16,-6-15-157-16,0 5-31 0,-45 16-6 0,5-21-2 0</inkml:trace>
  <inkml:trace contextRef="#ctx0" brushRef="#br0" timeOffset="22815.1165">5043 5531 691 0,'0'0'61'15,"12"-5"-49"-15,-12-5-12 0,6 0 0 16,5-1 124-16,-11 6 23 0,6-15 4 0,-6 15 1 0,0-10-44 0,0 15-9 16,11-5-2-16,-11 0 0 0,-11-10-14 0,11 10-3 15,0-6-1-15,0 11 0 0,0 0-16 0,11-10-3 16,-11 10-1-16,0 0 0 0,0-10-9 0,0 0-2 16,0 10 0-16,0 0 0 0,0 0-40 0,0 0-8 15,-17-5 0-15,6 0 0 0,-12 0 0 0,0 5 0 16,0 5 0-16,-11 0 0 0,-6 0-15 0,-11 0 3 15,5 5 1-15,-11 0 0 0,-5-5 11 0,5 11 0 16,-12-1 0-16,7-5-8 0,-1 5 16 0,6-10 4 16,6 15 1-16,5-15 0 0,6 16-2 0,6-16-1 15,11 10 0-15,0-5 0 0,-5-5-10 0,11 5 0 16,5 0-12-16,1 1 12 0,11-11-11 0,0 5 11 16,0-5-8-16,0 15 8 0,11 10 0 0,1-15 0 0,-1 11 0 0,23-1 0 15,-11 5 0-15,17 0 0 0,-6 6 0 16,6-1 0-16,23 11 0 0,-18-1 0 0,7 1 0 0,5 9 0 15,-12-9 0-15,-5 10 0 0,-6-21 0 0,0 10 0 16,-11-4 0-16,0-6 0 0,-6-4 0 0,-11 4 0 16,5-5 16-16,-11 1-2 0,0-11 0 0,-11 5 0 15,-1 0 35-15,-5 1 7 0,-5-1 2 0,-7 0 0 16,6 0-41-16,0-4-8 0,-16-6-1 0,4 10-8 16,13-5 0-16,-13-5 0 0,7 5 0 0,-18-4 0 15,18-1 0-15,-12 5-17 0,-11 0 1 0,5-5 1 16,6-10-124-16,0 0-25 0,12 0-4 15,-1-5-2-15,12 0 0 0,-6-10 0 0,23-5 0 0</inkml:trace>
  <inkml:trace contextRef="#ctx0" brushRef="#br0" timeOffset="23296.4404">5972 5911 460 0,'0'0'41'0,"0"-10"-33"0,0-1-8 0,12 1 0 16,-12 0 179-16,0 5 33 16,0-15 8-16,0 5 0 0,0 5-49 0,0 5-11 0,-12-11-1 0,1 1-1 15,5 0-43-15,-5 0-9 0,11 5-2 16,-17-1 0-16,5 1-21 0,1 0-5 0,-1 0-1 0,7 10 0 15,-12 0-49-15,5-10-11 0,1 20-1 0,-6-10-1 16,0 10-7-16,0 0 0 0,-12 6-8 0,12 4 12 16,-17 5-12-16,0 6 0 0,5 4 0 0,-11 11 0 15,-5-1 0-15,5 6 0 0,0-1 0 0,11 1 0 16,-11-5 0-16,23-6 0 0,-5 1 0 0,4-6 0 16,7-5 0-16,11-4 0 0,11-6 0 0,-5-5 0 15,11 0 0-15,17-10 0 0,-5 1 0 0,22-12 0 16,-11 1 0-16,17-10 0 0,-11 0 8 0,5 0-8 15,6-10 0-15,-11 4 0 0,5-4 0 0,-6 0 0 16,7-1 8-16,-24 1-8 0,1 5 0 0,-7 5 0 0,1-11 8 16,-6 6-8-16,-11 0 0 0,-6 5 0 0,-6-11 35 15,6-4 1-15,-11 4 0 0,0 1 0 0,-7-5-12 0,-4 4-3 16,5-14 0-16,-6 10 0 0,6-6-13 0,-12 6-8 16,6-1 8-16,1 11-8 15,4-5-21-15,-4 5-9 0,-1 14-2 0,12-4 0 16,-7 10-190-16,1 10-38 0</inkml:trace>
  <inkml:trace contextRef="#ctx0" brushRef="#br0" timeOffset="27920.6334">9214 4609 1900 0,'-40'-25'84'0,"29"10"18"0,-12 0-82 0,0 4-20 16,12 1 0-16,-6 5 0 0,5-5 88 0,7 5 12 15,5 5 4-15,0 0 0 16,0 0-196-16,5 15-38 0</inkml:trace>
  <inkml:trace contextRef="#ctx0" brushRef="#br0" timeOffset="28489.3264">9744 4999 1681 0,'-17'-5'74'0,"6"5"16"0,-1-5-72 0,6 5-18 0,1 0 0 0,5 0 0 15,0 0 37-15,0 0 4 0,0 0 1 0,0 0 0 16,17 0-24-16,6 0-5 0,-12 0-1 0,12-5 0 15,-6 0 34-15,0-10 6 0,6 5 2 0,-6-11 0 16,-11 1-2-16,5 0-1 0,-5 5 0 0,11-16 0 0,-17 6-22 0,11-5-4 16,-5 4-1-16,5 1 0 0,1-16-12 0,-12 6-4 15,5 5 0-15,7-1 0 0,-12-4-8 0,0-1 0 16,0 6 0-16,-12-16 8 0,12 6-8 0,0 4 0 16,-5-4 0-16,-12-1 8 0,11 6-8 0,-5-1 12 15,5 11-12-15,-6-10 12 0,1 9 15 0,0 11 3 16,5-15 1-16,-5 4 0 0,-7 11-12 0,7 0-3 15,5 15 0-15,1-15 0 0,-1 10-6 0,-11 5-2 16,11 0 0-16,6 0 0 0,-6 10-8 0,-5 0 0 16,-6 0 0-16,6 10 0 0,5 6 0 0,-6 4 0 15,1 6 0-15,0 4 0 0,-1 11 28 0,7-6 3 16,-7 11 1-16,12 5 0 0,-11 0-20 0,11 15-3 16,0-11-1-16,0 11 0 0,0 0 13 0,0 5 3 0,-6 5 0 15,6 1 0-15,-11 4 11 0,-1-5 2 16,1 0 1-16,5 0 0 0,-11 5-25 0,6-15-5 0,-1 10 0 15,-5-20-8-15,0 10 9 0,0-5-9 0,-6-5 0 16,6-1 9-16,-6-9-9 0,6-5 0 0,0-11-12 0,12-4 12 31,-18-6-84-31,17 1-10 0,0-16-2 0,6 0 0 0,0-15-148 16,0 0-31-16</inkml:trace>
  <inkml:trace contextRef="#ctx0" brushRef="#br0" timeOffset="28664.4517">9493 5526 748 0,'-17'0'67'16,"6"-5"-54"-16,-1 0-13 0,1 5 0 0,0-10 192 0,5 5 36 15,6 5 8-15,0 0 0 0,0 0-104 0,0 0-20 16,0 0-5-16,17-6-1 0,6 1-66 0,5 5-14 16,7-10-2-16,4 5-1 0,13 0-12 0,-1 0-3 15,12 5 0-15,-1-15-624 16,1 10-126-16</inkml:trace>
  <inkml:trace contextRef="#ctx0" brushRef="#br0" timeOffset="29171.4338">8832 5516 817 0,'-17'0'36'0,"17"0"8"15,-11-10-36-15,11 10-8 0,-11 0 0 0,11 0 0 0,0 0 24 0,0 0 2 16,0 0 1-16,0 0 0 16,5-11-57-16,-5 11-11 0,0 0-3 0,0-5 0 0,0-10 30 0,0 15 6 15,-5-10 8-15,-1 0-13 0,6 10 93 0,0-10 20 16,-6 5 3-16,0-5 1 0,6 0 24 0,0-1 4 15,-11 1 2-15,11 10 0 0,0 0-31 0,0-5-7 16,-11-5 0-16,11 10-1 0,0 0-16 0,0 0-3 16,0 0-1-16,0 0 0 0,5 15-23 0,1 11-5 15,-12 4-1-15,1 10 0 0,-1 6 10 0,0 0 1 16,6 4 1-16,0 1 0 0,-5 0-15 0,5 4-3 16,0-4-1-16,0 0 0 0,-12 4-39 0,12-9 0 15,0-6 0-15,0 1 0 16,0-16-176-16,0-5-36 0,12 16-7 0,-12-36-1 0</inkml:trace>
  <inkml:trace contextRef="#ctx0" brushRef="#br0" timeOffset="29317.5146">9112 4999 1130 0,'-17'-40'50'0,"17"19"10"0,-12-4-48 0,6 0-12 0,1 5 0 0,-1-1 0 15,6 1 144-15,-11 10 25 0,5-5 6 0,6 15 1 16,0 0-55-16,0 0-10 0,0 0-3 0,0 0 0 15,0 0-90-15,17 15-18 0,-6 0 0 0</inkml:trace>
  <inkml:trace contextRef="#ctx0" brushRef="#br0" timeOffset="59258.8754">12274 4847 748 0,'0'0'67'0,"0"0"-54"16,-6-5-13-16,-5 0 0 0,-1 5 98 0,12 0 17 16,0 0 3-16,0-10 1 0,0 0-44 0,-5 5-9 15,5-5-2-15,-6 0 0 0,6-1-24 0,0 11-4 16,0-5-2-16,0 5 0 0,0-10 30 0,0 10 5 16,0 0 2-16,0 0 0 0,0 0-23 0,0 0-4 15,0 0 0-15,0 0-1 0,0 0 1 0,0 0 0 16,0 0 0-16,0 0 0 0,11 0-3 0,-11 0 0 15,0 0 0-15,0 0 0 0,17 0 5 0,6 0 1 16,-17 5 0-16,11-5 0 0,12 0-4 0,-7-5-1 16,1 5 0-16,-6 0 0 0,12 0 0 0,5 0 0 15,0 0 0-15,12-10 0 0,-1 5-27 0,7 0-6 0,5-10-1 0,5 5 0 16,7 5 1-16,10-11 0 0,1 6 0 0,11 0 0 16,0 0 5-16,6 5 1 0,-11 0 0 0,5 0 0 15,-11 5-15-15,-6 5 11 0,-6 0-11 0,0 0 10 16,-5 0-10-16,-6 0 0 0,-11 5 9 0,-6-10-9 15,-6 0 0-15,6 0 0 0,-6 5 0 0,-6-5 0 16,1-5 8-16,-6 5-8 0,-6 0 8 0,6 0-8 16,-12-10-10-16,6 5-6 0,-17 5-2 0,0 0 0 15,0 0-98-15,0 0-19 0,0 0-4 0,-6-5-1 16,-5 0-38-16,-6 0-8 0,0 5-2 0,-6 5 0 16</inkml:trace>
  <inkml:trace contextRef="#ctx0" brushRef="#br0" timeOffset="59731.866">12980 5019 518 0,'0'0'46'0,"17"-10"-37"16,1 0-9-16,4-5 0 0,-5 10 160 0,6-10 31 16,0 5 5-16,-6-6 2 0,0 11-53 0,0 0-10 15,6-10-3-15,0 5 0 0,-12 0-18 0,1 0-4 0,-1 5-1 0,-5 5 0 16,-6 0-42-16,0 0-9 0,0 0-2 0,0 0 0 16,0 0-32-16,0 0-8 0,0 0 0 0,0 0-1 15,0 0-15-15,0 0 9 0,0 0-9 0,0 0 8 16,0 0 20-16,0 0 4 0,0 0 1 0,-6 0 0 15,0 0-21-15,6 0-4 0,0 0 0 0,0 0-8 16,0 0 24-16,0 0-3 0,-11 0 0 0,11 0 0 16,0 0 11-16,-6 10 1 0,-5 5 1 0,-6 10 0 15,11 1-11-15,-5 9-3 0,-1 11 0 0,-5 9 0 16,-6 1 4-16,1 10 1 0,-7 5 0 0,1 5 0 16,-7 5-6-16,1 5-2 0,6-5 0 0,5 5 0 15,-5 0 7-15,5 0 0 0,0-5 1 0,-6-10 0 16,12-5-8-16,-5-5-1 0,-1-1-1 0,6 1 0 0,-6-15-15 15,6-1 0-15,0 1 8 0,-6-11-8 0,0 1 0 16,0-6-15-16,6-4 3 0,6-6 1 16,-12 5-13-16,6-10-2 0,6-5-1 0,-7-5 0 15,13-10-213-15,-1 0-44 0</inkml:trace>
  <inkml:trace contextRef="#ctx0" brushRef="#br0" timeOffset="60295.2108">15556 4214 518 0,'-17'0'46'0,"17"0"-37"15,0 0-9-15,-6-10 0 0,0-5 133 0,-5 5 25 16,-12-5 5-16,0 5 1 0,1-1-67 0,-1 6-13 16,-11-5-2-16,5 0-1 0,6 5 2 0,-5 5 0 15,-18 0 0-15,1 0 0 0,10 5 13 0,-4 5 2 16,-13 0 1-16,7 6 0 0,-7-1-29 0,13 10-6 15,4 10 0-15,-5-9-1 0,-5 4-23 0,-1 6-5 16,18-1-1-16,-6 11 0 0,5-1-11 0,1 11-3 16,5 0 0-16,0 9 0 0,0 1-4 0,0 15 0 15,-5 5-1-15,-1 11 0 0,7-6 21 0,-7 5 4 16,1-5 0-16,-1-5 1 0,6 5 1 0,1-10 0 16,-1 0 0-16,6 0 0 0,-6-20-23 0,12 5-5 15,11-5-1-15,0-5 0 16,5-11-45-16,7-4-10 0,10-6-2 0,-4 1-1190 0</inkml:trace>
  <inkml:trace contextRef="#ctx0" brushRef="#br0" timeOffset="60755.1649">15339 5090 2325 0,'0'0'51'0,"6"-10"10"15,5 0 3-15,-5-5 2 0,0 5-53 0,-1-5-13 0,7 4 0 0,-1 1 0 16,-5 0 54-16,11-5 8 0,6 0 2 0,-6 5 0 0,-11 5-32 0,5 5-5 16,6 0-2-16,6 10 0 0,-6 5-25 0,-6-5 0 15,1 20 0-15,-1 1 0 0,6 9 0 0,-11 11 0 16,-17 0 0-16,-1 9 0 0,12-9 21 0,-6 0-1 16,-11-6 0-16,6 6 0 0,-6-6 0 0,5-4 0 15,12 5 0-15,-5-11 0 0,-7 0 4 0,7-9 0 16,10-1 0-16,-5-15 0 0,-5 5-4 0,-1-4-1 15,6 4 0-15,0-15 0 0,17 5-8 0,-17-5-2 16,0 0 0-16,0 0 0 0,0 0 20 0,0 0 4 16,-6-20 1-16,1-1 0 0,10-4-10 0,7-5-3 15,-7-6 0-15,13-9 0 0,-13-1-21 0,24-10 0 16,11-4 0-16,0-6 0 0,-18 0 0 0,18 5 0 16,23 0 0-16,5 11 8 0,-11-1-8 0,0 11 0 15,-11 4 0-15,11 11 0 0,0-1 0 0,-12 16 0 0,-10 10 0 0,-1 5 0 16,0 6-12-16,-6 9 0 0,-16 5 0 0,-1 5 0 15,1 6 20-15,-7 4 4 0,1 6 1 0,0-11 0 16,-18 6-13-16,12-6 0 0,12 1 0 0,-7 4 0 16,-5-9 0-16,6 4 0 0,0-4 0 0,-1-6 0 15,13 5 0-15,-13-9 0 0,-5 4 0 0,6-5 0 16,11-5-188 0,-11 1-32-16,-6-1-5 0</inkml:trace>
  <inkml:trace contextRef="#ctx0" brushRef="#br0" timeOffset="61383.3394">17493 4295 1209 0,'-6'-35'53'0,"6"15"12"0,6-1-52 16,-6-4-13-16,6 10 0 0,-1-10 0 0,1 9 147 15,0 6 26-15,5-15 6 0,1 10 1 0,5 10-52 0,-6 0-9 16,12-1-3-16,0 12 0 0,-6-1-36 0,6 5-7 16,-1 5-1-16,7 5-1 0,-6 11-17 0,-1 14-3 15,7 6-1-15,-6 10 0 0,-6-1-26 0,0 11-6 16,-6 10-1-16,-5 5 0 0,-6 0 32 0,-6 6 7 15,-5 4 0-15,-12 5 1 0,0 0-11 0,-5-4-2 16,-6-6-1-16,-12-5 0 0,0-5-14 0,-5 0-2 16,0 0-1-16,-6 0 0 0,0-10-26 0,6-5 0 15,-1-1 8-15,7-19-8 16,-6 5-36-16,-1-11-10 0,1-4-2 0,0-6 0 16,-6 0-132-16,5-9-26 0,7-6-6 0</inkml:trace>
  <inkml:trace contextRef="#ctx0" brushRef="#br0" timeOffset="62426.6817">20638 4579 1594 0,'-11'-20'71'0,"11"20"14"0,0 0-68 0,0-5-17 15,0 5 0-15,0 0 0 0,0 0 98 0,0 0 16 16,0 0 3-16,0 0 1 0,0 0-44 0,-6 15-9 16,0 10-1-16,-5 5-1 0,0 16-31 0,-1 5-5 15,-5 9-2-15,0 6 0 0,0 0-9 0,6 5-1 16,-7 0-1-16,7 0 0 0,0-5 2 0,5-6 0 15,0-9 0-15,6 5 0 0,0-11-6 0,0-4-1 16,12-6 0-16,-7 1 0 0,1-21 1 0,5 0 0 16,-5 0 0-16,6-10 0 0,-1 0 14 0,0-5 4 0,6-5 0 0,6-10 0 15,0 0 8-15,0-5 1 0,5-6 1 0,1-14 0 16,11-6-15-16,0-4-3 0,5-11-1 0,6-10 0 16,1 5-19-16,5 0 10 0,5-10-10 0,7 6 8 15,-7 9-8-15,7 0 0 0,-7 10 0 0,1 6 0 16,-6 9 0-16,0 11 0 0,-11 5 9 0,-6 10-9 15,-1 5 0-15,-10-1 0 0,-1 17 0 0,1-1 0 16,-12 5 0-16,0 15 0 0,-6-4 0 0,1 4 0 16,-6 0 0-16,-6 6 0 0,0-1 0 0,0 6 0 0,-12-1 10 15,1-4-2-15,-1-6-8 0,-10 6 12 0,4-1-3 16,-10-5-1-16,-1-9 0 0,-5 4 0 0,0 0-8 0,-11-9 10 16,5-1-10-16,-6 0 10 0,0-10-1 0,-5-5 0 15,0 0 0-15,5-5 0 16,-5 0-196-16,5-5-39 0,-56-5-8 0,28-16-2 0</inkml:trace>
  <inkml:trace contextRef="#ctx0" brushRef="#br0" timeOffset="62555.6135">20900 3971 1843 0,'0'0'164'0,"-5"-5"-132"15,-7 5-32-15,6 0 0 0,-5-10 178 0,11 10 29 16,-6-5 5-16,-5 10 2 15,0 5-235-15,5-5-47 0,0 0-10 0</inkml:trace>
  <inkml:trace contextRef="#ctx0" brushRef="#br0" timeOffset="63151.5358">24524 4670 1450 0,'0'0'64'0,"0"0"14"0,0 0-62 0,0 0-16 0,0 0 0 0,0 0 0 15,0 0 92-15,0 0 16 0,0 0 4 0,11-10 0 16,7 5-42-16,-1 0-8 0,5-5-2 0,13 5 0 16,-1-6 3-16,17 1 0 0,0 0 0 0,23-5 0 15,0 5 8-15,1-10 1 0,10 4 1 0,-11 6 0 16,12 5-38-16,-1-10-8 0,1 5-2 0,-1 0 0 16,-5 0-25-16,5-6-16 0,-5 1 3 0,17 5-764 15,-17-10-153-15</inkml:trace>
  <inkml:trace contextRef="#ctx0" brushRef="#br0" timeOffset="63540.2618">25880 3693 1209 0,'0'-15'108'0,"-6"4"-87"0,6-9-21 15,-5 5 0-15,5 0 104 0,5-6 17 0,-5 16 3 0,6-10 1 16,-6 10-2-16,0 5-1 0,0 0 0 0,0 0 0 16,0 0-78-16,0 0-15 0,0 0-3 0,0 0-1 15,0 20 15-15,-6 6 4 0,-5-1 0 0,5 11 0 16,-5-1-20-16,-6 16-3 0,0-1-1 0,-12 16 0 15,6-5 33-15,-11 15 7 0,-6-5 0 0,-11 20 1 16,-6-15-36-16,-6 10-7 0,-11 5-2 0,-5 5 0 16,5-10 8-16,-1 16 0 0,7-16 1 0,-6 15 0 15,11-15-9-15,6 0-3 0,0 5 0 0,0-15 0 16,12 10-13-16,5-20 0 0,0 5 0 0,6-10 0 16,11-10-8-16,0-1-5 0,6-14-1 0,6 4 0 15,5-20-106-15,0 6-20 0,1-1-5 0,5-15-592 16,0-10-119-16</inkml:trace>
  <inkml:trace contextRef="#ctx0" brushRef="#br0" timeOffset="64198.9071">26478 3607 1612 0,'17'-16'144'0,"12"-9"-116"15,-1 0-28-15,12-1 0 0,-5-9 82 0,10 10 10 16,6-16 3-16,-5 6 0 0,0 9-14 0,-7 6-2 16,1 5-1-16,0 0 0 0,-6 10-36 0,-11 0-7 15,-6 5-2-15,-5 5 0 0,5 5-4 0,-12 10-1 0,-10 0 0 0,-7 16 0 16,1 9-7-16,-12-4-1 0,0 10-1 0,-5 4 0 16,-1 11 4-16,-5-10 1 0,0 10 0 0,0 10 0 15,-6 5-11-15,0 5-1 0,12 0-1 0,-7 10 0 16,1 0 1-16,0 11 0 0,6-16 0 0,-1 15 0 15,-5-5-12-15,-6-15-17 0,0 6 4 0,-5-1 1 16,5-10 31-16,-12 0 6 0,1-10 2 0,-6 0 0 16,6-16-19-16,5 1-8 0,-5-10 8 0,11-1-8 15,0-20 12-15,12 1-4 0,-1-16 0 0,12 5 0 16,6-10-8-16,-1 5 8 0,7-5-8 0,5-5 8 16,0 0 0-16,11-15 0 0,6-5 0 0,6-5 0 15,5-1-8-15,12-4 0 0,0-11 0 0,11-4 0 0,1 4 0 16,-1 1 0-16,0-1 0 0,1 1 0 0,-1 14 0 15,-11 1 0-15,0 10 9 0,-1 5-1 0,-10 15-8 0,-1 10 0 16,1-5-8-16,-1 15 8 0,1 1-9 0,-1-1 9 16,7 5-10-16,-1 1 10 0,6-1 8 0,5-4 8 15,7-1 2-15,5-5 0 16,-1 0-66-16,7-4-12 0,6-1-4 0,5-10 0 0,-6-5 64 0,0-5 0 16,-5 5 0-16,0-15 0 0,-6-1 13 0,-6 1-4 15,0-5-1-15,-5-10 0 0,-12-1 8 0,0-4 2 16,6-16 0-16,-6 0 0 0,0 1 11 0,1-6 3 15,-7-5 0-15,6 6 0 0,1 4-32 0,-13-5 0 16,1 6 0-16,0 4 0 0,0 11 0 0,-6 9 0 16,-12-4 0-16,-16 10 0 0,0 15 11 0,-12 5-11 15,-11 10 12-15,-12 5-12 0,-5 5 10 0,0 16-10 0,-1-1 8 16,-5 11-8-16,12-1 8 0,5 6-8 0,0 10 8 0,11-6-8 16,7 1 0-16,10 5 0 0,1-5 0 15,17 4 0-15,5 1 0 0,6-10 0 0,6-6 0 0,11 6 0 31,6-11-67-31,6 1-5 0,10-6-2 0,7-4 0 0,6-1-146 16,-1-5-28-16,80 6-7 0,-45-21-1 0</inkml:trace>
  <inkml:trace contextRef="#ctx0" brushRef="#br0" timeOffset="65445.3977">4166 8772 1094 0,'0'0'97'0,"0"0"-77"15,0 0-20-15,0 0 0 0,0 0 152 0,0 0 28 16,0 0 4-16,0 0 2 0,0 0-85 0,0 0-17 15,11-5-3-15,12 0-1 0,-6 0-24 0,6-5-4 16,11-1-2-16,-5 1 0 0,-7-5-10 0,13 0-3 16,-1 0 0-16,6 0 0 0,-6-6-18 0,-6 1-4 15,12 0-1-15,-5 0 0 0,-1-11-14 0,-12 6 0 16,7 5 0-16,-1-6 0 0,-10-4-8 0,-7 5 8 16,6-1-12-16,-6 1 12 0,-5 5 0 0,-6-1 0 0,0 6 0 15,0 0 0-15,0 15 0 0,0-10 0 0,-6 0 0 0,-5 10 0 16,5-5 0-16,-11 0 9 0,12 0-9 0,-7 5 12 15,-5 10-12-15,11-5 0 0,-16-5 0 0,4 0 0 16,1 5 0-16,0-5 8 0,0 5-8 0,0 0 0 16,6 0 16-16,-18 5-1 0,18 0-1 0,-6 0 0 15,0 1-4-15,-6 4-1 0,6 5 0 0,0 5 0 16,11 1-1-16,-23 14-8 0,7 1 12 0,5 9-4 16,-6 1-8-16,0 5 0 0,0-1 0 0,-5 1 0 15,11-5 0-15,5-1 0 0,12-9 0 0,-11 4 0 16,22-9 0-16,1-1-14 0,16-4 5 0,-5-6 1 15,11 0-90-15,6-4-18 0,17-11-3 0,-11-5-873 16</inkml:trace>
  <inkml:trace contextRef="#ctx0" brushRef="#br0" timeOffset="65729.7">5214 8605 518 0,'-5'-10'46'0,"5"5"-37"15,0-11-9-15,0 6 0 0,-12-5 272 0,12 5 52 16,0 0 10-16,12-5 2 0,-7 5-180 0,7-6-37 15,-1 1-7-15,1 0-2 0,5 0-29 0,5-6-5 16,1 1-2-16,11 0 0 0,1-5-22 0,4-1-5 16,7 1-1-16,5 0 0 0,-5-1-35 0,5 6-11 15,-11 5 0-15,6 5 0 0,-6 10 0 0,-6 5 0 16,0 10 0-16,-6 5 0 0,1 11 12 0,-6 9-12 16,-6 6 12-16,-6 9-12 0,1 1 26 0,-7 5-2 0,7 0 0 15,-12-1 0-15,5-4-2 0,7 0-1 0,11-11 0 16,-18-4 0-16,18 5-13 0,6-11-8 0,-7-5 8 0,-5 1-8 15,1-6-9-15,-7-5-7 0,6 1 0 0,6-6-1 16,-6-10-55 0,11 0-12-16,-22 0-1 0,11-5-1 0,0 0-157 0,-17 0-31 15,0 0-6-15,0-35-2 0</inkml:trace>
  <inkml:trace contextRef="#ctx0" brushRef="#br0" timeOffset="65962.5879">6622 8007 1616 0,'0'0'72'0,"0"0"14"0,0 0-69 0,0 0-17 16,0 0 0-16,0 0 0 0,0 10 82 0,-17 6 13 15,-6 4 2-15,-6 0 1 0,1 5-49 0,-18 11-9 16,1 9-3-16,-1 1 0 0,-5 0 5 0,5 4 1 16,-5 1 0-16,5-1 0 0,-5 6-26 0,6 0-5 15,-7-5 0-15,7 4-1 0,-12-4 32 0,5 5 6 16,7-6 2-16,5 6 0 0,-6-5-25 0,6-1-5 15,12-4-1-15,-6-1 0 0,11 1-20 0,-11-6-10 16,17-4 1-16,0-1 0 16,5-4-179-16,1-6-36 0</inkml:trace>
  <inkml:trace contextRef="#ctx0" brushRef="#br0" timeOffset="66660.5465">7009 8245 1479 0,'0'-25'65'0,"0"15"15"0,0 0-64 0,0 0-16 16,0-1 0-16,0 1 0 0,0-5 91 0,-11 5 15 15,22 0 3-15,-11 0 1 0,0 10-46 0,0-10-8 16,0 5-3-16,0 5 0 0,12 0-27 0,-12 0-6 16,0 0 0-16,17 5-1 0,0 0 9 0,-6 10 1 15,12 0 1-15,-17 15 0 0,11 1 5 0,0 14 1 16,0 1 0-16,-6 15 0 0,-5-1 6 0,0 6 2 16,-6 5 0-16,0 5 0 0,-6-5-27 0,0 5-5 15,-5-10 0-15,-6 5-1 0,0-10-3 0,0-1-8 0,-6-4 12 16,11-5-4-16,1-11 26 0,0 1 5 0,-6-11 1 15,5 0 0-15,12-9-24 0,-11-1-4 0,5-10 0 0,6-10-1 16,-17 5 3-16,17-5 1 0,0 0 0 0,-11-10 0 16,-1-10 11-16,12-6 2 0,0-4 1 0,6-5 0 15,0-6-29-15,-1-4 0 0,1-11 0 0,11 0 0 16,0 0-17 0,6-4-10-16,5-6-1 0,7-5-1 0,-1-5 29 0,6 5 0 0,-6-5 0 0,11-5 0 15,-5 10-12-15,0 0 3 0,0 5 1 0,11 6 0 16,-22 4-2-16,11 10 0 0,5 6 0 0,-16 4 0 15,5 11 10-15,0 5 0 0,6 5-9 0,-11 5 9 0,-1 4 0 16,1 6 0-16,-12 11 0 0,5 4 0 0,-4-5 0 0,-1 15 0 16,-12 1 0-16,7 4 0 0,-24 5 0 0,1 1 0 15,-6 4 0-15,-6 6 0 0,-5-1 0 0,-1 6 0 16,-11 5 0-16,0 0 0 0,6-11-20 0,-17 6 1 16,11-6 0-16,-6 1 0 15,6-6-100-15,6-4-20 0,-6-6-4 0,6 1-908 16</inkml:trace>
  <inkml:trace contextRef="#ctx0" brushRef="#br0" timeOffset="66991.2322">8097 8585 1969 0,'0'0'87'0,"18"0"18"0,-13 5-84 0,12-5-21 0,6 5 0 0,0-5 0 16,5 0 73-16,1-5 11 0,-1 0 1 0,7-6 1 15,10-4-42-15,-16 0-9 0,5-10-2 0,6-1 0 16,-6 1-9-16,6 0-1 0,-6-11-1 0,6 6 0 16,5 0-22-16,-10-11 9 0,-7 6-9 0,6 4 0 15,0-4 0-15,-5 4 0 0,-1-4 0 0,-5 5 0 16,-6-1 16-16,-5 6-3 0,-7 5-1 0,1-6 0 16,-6 11 0-16,-6-5 0 0,-5 5 0 0,-6 4 0 15,0 1 21-15,-6 5 4 0,-5 5 1 0,-1 5 0 16,1 5-38-16,-7 6 0 0,1 4 0 0,-6 10-12 15,6 1 12-15,0-1 9 0,0 11-1 0,5 4-8 16,1 6 8-16,5-6-8 0,6 6 0 0,-6 0 0 0,12 4 0 16,5 1 0-16,-5-5 0 0,11-1 0 15,-6-4-52-15,12-1-10 0,5 1-2 0,0-5-1078 16</inkml:trace>
  <inkml:trace contextRef="#ctx0" brushRef="#br0" timeOffset="67246.3638">9630 8088 1450 0,'23'-20'32'0,"11"0"6"0,6-6 2 0,-12 6 1 0,1 0-33 0,-1 0-8 16,-10 10 0-16,-1 4 0 0,-17 6 104 0,0 0 18 16,0 0 4-16,-6 11 1 0,-5 9-19 0,-12 5-4 15,-11 0-1-15,-6 1 0 0,5 9-45 0,-16-4-9 16,6-1-1-16,-7 11-1 0,7-1-4 0,5 1-1 0,-6-1 0 15,6 1 0-15,6-1-8 0,6 1-2 0,-1-1 0 0,12 1 0 16,6-6-24-16,-1 1-8 0,7-1 0 0,-1-5 0 16,12 1 0-16,11-6-16 0,-12 0 4 0,18 1 0 31,-6-11-160-31,12 5-32 0</inkml:trace>
  <inkml:trace contextRef="#ctx0" brushRef="#br0" timeOffset="67471.9869">10211 8053 1450 0,'0'0'64'0,"0"0"14"16,0 0-62-16,0 0-16 0,12-5 0 0,5-5 0 16,0-1 111-16,6 1 19 0,5-5 4 0,6 0 1 0,6 0-37 0,6-5-7 15,11-1-2-15,5-4 0 0,-5 5-55 0,6-6-11 16,0-4-3-16,5 5 0 0,-17 4-20 0,6 1 0 15,0 0 0-15,-5 5 0 16,-7 0-29-16,1-11-7 0,-6 6-2 0,0 5 0 16,-12 0 1-16,1-1 0 0,-7 6 0 0,-10 0-899 0</inkml:trace>
  <inkml:trace contextRef="#ctx0" brushRef="#br0" timeOffset="67705.1487">11151 6913 1911 0,'0'0'42'0,"0"0"9"0,0 0 1 0,0 0 2 0,0 0-43 0,0 0-11 0,-11 11 0 0,5 14 0 15,-11 5 37-15,0 11 6 0,0 4 1 0,-17 11 0 16,5 10 4-16,7 5 2 0,-13 15 0 0,7 10 0 16,-1 5-10-16,1 6-3 0,-1-6 0 0,-5 21 0 15,11-11 10-15,-11 5 1 0,6-9 1 0,-1 4 0 16,6-15-29-16,1 1-7 0,5-6-1 0,0-5 0 15,-1-10-12-15,13-5-10 0,-18 0 2 0,17-6 0 16,-5-14-167-16,11-10-33 0</inkml:trace>
  <inkml:trace contextRef="#ctx0" brushRef="#br0" timeOffset="68020.9465">11294 8448 1785 0,'28'0'79'0,"-11"0"17"0,6 0-77 0,0 0-19 16,6 0 0-16,5 5 0 0,6-5 70 0,-1 0 10 16,1-5 3-16,12 0 0 0,-7-5-43 0,6-1-9 15,1-4-2-15,-1 0 0 0,-11 0-29 0,6 0 0 16,-7-11 0-16,-4 6 0 0,-1-5 0 0,-11 5 0 16,-6-1 0-16,0-4 0 0,-6 5 57 0,1-1 6 15,-12-4 1-15,0 5 0 0,0 0-9 0,0 10-2 16,-12-6 0-16,6 1 0 0,-5 5-2 0,0 0-1 0,-6 10 0 0,-1 0 0 15,-4 5-31-15,-1 5-7 16,-6 5 0-16,-5 0-1 0,-6 6-11 0,0 9 0 0,-11 0 0 16,-6 6 0-16,12-1 16 0,-7 1-3 0,7-1 0 0,5 1 0 15,11 4-13-15,1-4 0 0,16-6 0 0,1 6 0 32,5-1-51-32,6-5-13 0,6 6-2 0,5-6-1 15,1 1-170-15,-1-6-35 0</inkml:trace>
  <inkml:trace contextRef="#ctx0" brushRef="#br0" timeOffset="68485.2732">13168 8027 2041 0,'69'-20'90'0,"-52"15"19"0,-6-5-87 0,-5 0-22 16,-6 10 0-16,0 0 0 0,0-10 140 0,-11 0 23 16,-7 5 5-16,1-6 0 0,-5 11-119 0,5-5-24 15,-6 5-5-15,-6 5 0 0,-5 1-20 0,0 4 0 16,5 0-8-16,-5 5 8 0,0 5-17 0,0 0 2 15,5 11 1-15,-5 4 0 0,0 11 14 0,5 5 0 16,-5 4 0-16,6 6 0 0,5 0-9 0,0 0 1 16,0-1 0-16,6-4 0 0,12-10 8 0,-1-6 11 15,0 1-3-15,6-6 0 0,6-10-8 0,-6 1 0 16,11-6 0-16,1-5 0 0,-7-10 10 0,13 0-10 16,10-5 12-16,0-10-12 0,7-5 12 0,5-5-4 15,5-11 0-15,6 1-8 0,1-11 0 0,-7-4-16 16,1-6 2-16,5-4 0 0,6-6 62 0,-6-5 13 15,-11-15 3-15,0 0 0 0,-6 0-64 0,1-5-21 16,-1-5 0-16,0-6 0 0,-6 1 21 0,7-5 10 0,-7-5-1 16,-5-1 0-16,5 16 0 0,-11 10 0 0,18 0 0 0,-7 5 0 15,1 15-9-15,-1 6 0 0,6 14 0 0,0-10 0 16,1 16 0-16,-7 5 0 0,-16 14 0 0,5 1 0 16,5 5 0-16,-10 15 0 0,-12 10 0 0,0 11 0 15,0 4 0-15,-12 11 0 0,-5 9 0 0,6-9 8 16,0 9-8-16,-7 11 0 0,1 5 0 0,0 5 0 15,-6 10 0-15,6 0 0 0,0 5 0 0,-6 30 0 16,12-14 0-16,0-1 0 0,-1-5 0 0,12 5 0 16,0-14-46-16,6-6-14 0,5 0-4 0,-5 0 0 15,5-5-153-15,7-5-31 0</inkml:trace>
  <inkml:trace contextRef="#ctx0" brushRef="#br0" timeOffset="69394.792">16758 7683 2026 0,'17'-10'44'0,"-11"-5"10"0,-6-5 2 0,5-6 1 0,7 1-45 16,5 0-12-16,0-1 0 0,0 1 0 0,6-5 89 0,-6-1 16 0,6 11 3 0,-6-5 1 15,0 9-57-15,6 1-12 0,-6 0-3 0,0 10 0 16,-17 5 7-16,0 0 2 0,17 0 0 0,0 15 0 15,-5 5-37-15,-1 11-9 0,-5 4 0 0,5 6 0 16,0 9 0-16,-5 6 0 16,0 0 0-16,5 10 0 0,1-6 0 0,-7 6 0 0,7-5 0 0,-1 5 0 15,-5-5 0-15,0-6 0 0,-1 1-10 0,1 0 10 16,0-6 0-16,-6 1 0 0,-6-10 0 0,6-6 0 16,-6-5 12-16,6 1 4 0,-5-11 2 0,5 0 0 15,-6 1 10-15,0-11 3 0,6-10 0 0,0 0 0 0,0 0 5 0,0-5 0 16,-11-6 1-16,5 1 0 0,6-10-8 0,0-5-1 15,0-6-1-15,6-9 0 0,-1-1-14 0,7-9-2 16,-1-1-1-16,6-5 0 0,0 1-2 0,6-1 0 16,0 0 0-16,5-10 0 0,7 1-8 0,-1 4 0 15,0 5 0-15,0 0 0 16,-11 11-24-16,6 4-3 0,5 6-1 0,0 4 0 16,-6 6-71-16,1 5-14 0,-1 0-3 0,7 4-724 15,-7 6-144-15</inkml:trace>
  <inkml:trace contextRef="#ctx0" brushRef="#br0" timeOffset="69843.1003">18177 7698 1638 0,'-6'-10'36'0,"-5"0"7"0,5-5 1 0,-5 5 3 16,5 5-38-16,0 0-9 0,6 5 0 0,-11-5 0 16,5-1 13-16,-5 6 1 0,11 0 0 0,0 0 0 15,-6 16-14-15,0-6 11 0,1 5-11 0,-1 0 10 0,6 0-10 0,-6 1 12 16,6 9-12-16,-6 0 12 0,6-5 56 0,6 11 12 15,-6-6 3-15,6 6 0 0,-6-1-31 0,6 0-5 16,-1 1-2-16,1-1 0 0,5 0 15 0,1 1 4 16,-1-1 0-16,6 1 0 0,0-1-8 0,6 0 0 15,0-9-1-15,0-1 0 0,5 0-37 0,-5-10-7 16,5 0-2-16,1 1 0 0,5-1 53 0,-5-10 10 16,-7-5 3-16,7-6 0 0,-1-4-18 0,1-5-3 15,-1 0-1-15,1-6 0 0,-6 1-53 0,5-5 0 16,-5-6 0-16,0 1-12 0,-6 4 12 0,6-9 14 15,-6-1-3-15,6 1-1 0,-6-6-10 0,-6 6 0 16,6-11-12-16,0 1 12 16,0-6-131-16,-5 0-18 0,5-5-4 0,-12 1-1 0</inkml:trace>
  <inkml:trace contextRef="#ctx0" brushRef="#br0" timeOffset="70481.5585">19350 7557 1695 0,'57'-16'75'0,"-45"6"16"0,-1-5-73 0,-5-5-18 16,-6 5 0-16,6-1 0 0,5 1 113 0,-5 0 19 15,-1 0 4-15,7 5 1 0,-1 0-7 0,1 4-2 16,5 1 0-16,6 5 0 0,-6 5-102 0,5 1-26 16,7 4 0-16,-6 10 0 0,-1 5 0 0,7 6 0 15,-6 9 0-15,0 1 0 0,-1-1 0 0,-5 6 0 16,-5-1 0-16,-1 6 0 0,1-5 17 0,-12-1-1 16,0 1-1-16,-6-1 0 0,0-9-24 0,1-1-5 0,-13-10-1 0,7 6 0 15,0-1 63-15,5-20 13 0,-5 1 3 0,5-1 0 16,0 0-52-16,6-10-12 0,0 0 0 0,0 0 0 15,0 0 0-15,0 0 0 0,6-15 0 0,0-6 0 16,5-4 52-16,-5-5 7 0,5-6 1 0,6-4 1 16,0-1-46-16,6-9-15 0,0-1 8 0,5 0-8 15,6-4 0-15,6-6 0 0,-5 10 0 0,4 6 0 16,1-1 0-16,0 5 0 0,0 6 0 0,-11 5 0 16,-7 9 0-16,-5 6 0 0,6 5 0 0,-6 10 0 15,-5 0 0-15,-1 10 0 0,1 5 0 0,-1 6 0 0,-5-1 0 0,-1 10 0 16,1 6 0-16,0 9 0 0,5-9 0 0,0 9 0 15,-11-4-11-15,6 15 11 0,0-21 0 0,-6 11 0 16,6-6 8-16,-6-4-8 16,0 4-53-16,0 1-17 0,5-6-3 0,1 0-1 15,-12 1-138-15,6-6-27 0</inkml:trace>
  <inkml:trace contextRef="#ctx0" brushRef="#br0" timeOffset="71089.6816">20524 7607 1623 0,'12'-20'72'0,"-7"10"15"15,1 0-70-15,-6 0-17 0,6-1 0 0,-1-4 0 0,1 0 122 16,-6-5 21-16,6 10 4 0,0 0 1 0,-1 4-60 0,-5 6-12 15,17 0-3-15,0 6 0 0,-5 9-7 0,5 5-2 16,6 0 0-16,-6 11 0 0,0 4-51 0,0 0-13 16,-6 6 0-16,1 0 0 0,-1-1-14 0,-5 1-6 15,0-1 0-15,-6 1-1 0,5-1 33 0,-10-4 8 16,-1-6 0-16,0-5 1 0,0-5-21 0,1 1 0 16,5-6 0-16,-6 10 0 0,6-20 40 0,0-5 4 15,0 0 1-15,0 0 0 0,0 0-28 0,0 0-5 16,0 0-2-16,0 0 0 0,0 0-1 0,6-15 0 15,-1-5 0-15,7 0 0 0,-6-11 44 0,-1 1 9 16,1-6 2-16,5-4 0 16,6-1-73-16,1-4-15 0,-7-1-2 0,12 1-1 0,-1 4 43 0,13 6 9 15,5-1 2-15,-6 16 0 0,-6 0-27 0,1 10 0 16,-1-1 0-16,6 6 0 16,-17 16-24-16,6 4-9 0,0 0-3 0,0 15 0 0,0 1 58 0,-12 4 11 0,0 1 3 0,-5 4 0 31,6-4-80-31,-7 4-16 0,-5-4-4 0,0-6 0 0,12 0 52 0,-7 1 12 0,-5-6 0 0,0 0 0 31,0-4-54-31,6-1-8 0,5 0-2 0,-11-5 0 16,-11-5-120-16,11-10-25 0,0 0-5 0,0 0-1 0</inkml:trace>
  <inkml:trace contextRef="#ctx0" brushRef="#br0" timeOffset="71280.8652">21738 7602 2152 0,'0'0'96'0,"0"0"19"0,0 0-92 0,0 0-23 16,0 0 0-16,0 0 0 0,6 15 115 0,-6 0 18 16,-6 11 4-16,6-1 1 0,-6 11-110 0,6-6-28 15,0 5 0-15,6 1 0 0,-6-1 0 0,6 1 0 16,-1-1 0-16,-5-4 0 16,12-1-46-16,-12-5-14 0,0-4-4 0,0 4-682 15,-6-5-137-15</inkml:trace>
  <inkml:trace contextRef="#ctx0" brushRef="#br0" timeOffset="71428.313">21823 6645 2188 0,'0'0'97'0,"-5"-5"20"0,-7 5-93 0,12 0-24 0,0 0 0 0,0 0 0 31,-5 10-120-31,-1 5-28 0</inkml:trace>
  <inkml:trace contextRef="#ctx0" brushRef="#br0" timeOffset="71840.1942">22228 7384 1497 0,'28'-5'66'0,"-16"0"14"0,5 0-64 0,6-5-16 16,-6 10 0-16,0 0 0 0,0 0 106 0,0 5 18 15,-6 5 3-15,6 10 1 0,1 1-49 0,-7 9-10 16,0 1-1-16,1 9-1 0,-7 1-7 0,1-1-2 16,-6 1 0-16,0 4 0 0,0-4-12 0,0-1-2 15,-6-4-1-15,6-1 0 0,-5-10-11 0,-1 1-1 16,0-6-1-16,6-5 0 0,-5-5 6 0,5-10 0 15,0 0 1-15,0 0 0 0,0 0-7 0,0 0-2 16,0 0 0-16,0 0 0 0,0 0-28 0,5-20 0 16,7 10-11-16,-1-20 11 0,6-1 19 0,6-4 11 15,0-6 2-15,5-4 1 0,7-1-22 0,-1 0-11 0,0 6 10 16,11-1-10-16,-5 6 27 0,0 10-1 0,6-6 0 16,-12 11 0-16,0 5-26 0,-5 0-11 0,-7 4 1 0,7 6 0 15,-12 5 10-15,0 5 14 0,-5 1-3 16,5 9-1-1,-6 0-59-15,0 5-12 0,1 6-3 0,-6 4 0 16,5 0 21-16,0-4 4 0,1 9 1 0,-1 0 0 16,0 1-144-16,7-6-29 0,-1-4-5 0,0 4-785 0</inkml:trace>
  <inkml:trace contextRef="#ctx0" brushRef="#br0" timeOffset="72358.7959">24068 7683 1094 0,'-11'-20'97'0,"11"10"-77"0,0-5-20 0,0-1 0 0,0-4 296 0,0 0 55 16,0 10 11-16,0-5 2 0,0 4-229 0,0 1-47 15,-6 0-8-15,0 10-3 0,1-15-54 0,-7 5-11 16,1 0-3-16,-6 5 0 0,-6 0-22 0,0 5-5 16,0-5-1-16,-5 5 0 0,0 10 19 0,-7-5 17 15,1 0-3-15,6 5-1 0,-7 10-13 0,7-10 0 16,-1 5 0-16,-5 6 0 0,12-1 0 0,-1 0 0 15,0 0 0-15,6 6 0 0,5-11 0 0,1 5 0 16,5-15 0-16,6-5 0 0,0 0 0 0,6 16 0 16,5-11 0-16,7-5 0 0,-1-5 0 0,5 5 0 15,7-16 8-15,5 1-8 0,0 5 8 0,6-10 0 16,0-1-8-16,0 1 12 0,6 0-27 0,-7 0-5 0,1 5-2 16,0-6 0-16,0 1 64 0,-6 5 13 0,-5 10 2 15,-1-5 1-15,-5 5-42 0,-6 5-8 0,0 5-8 0,0 10 12 16,-5 10 10-16,-1-5 2 0,0 11 1 0,-5 14 0 15,0 1-25-15,0 10 0 0,-1 4 0 0,1 1 0 16,-6 5 0-16,-6 5 0 0,1 5 0 0,-1 0 0 16,-6-5 0-16,1-5 0 0,-6-1 0 0,-6 1 0 15,-5-10-17-15,-1 0-6 0,-5-11-1 0,-6 1 0 16,0-6 64-16,-5-4 12 0,-1-6 2 0,-5 1 1 16,0-6-37-16,5-10-7 0,-5-5-2 0,5-5 0 15,6 0 26-15,0-10 5 0,6 0 0 0,6-5 1 16,-1 0-14-16,12-10-3 0,0-1-1 0,11-4 0 15,6-5-23-15,6-11 0 0,5 1 0 0,18-11 0 16,5 0-30-16,17-4-10 0,6-6-3 0,12-5 0 16,5 0-85-16,0 5-16 0,11-4-4 0,1 9-707 15,-6 5-141-15</inkml:trace>
  <inkml:trace contextRef="#ctx0" brushRef="#br0" timeOffset="72861.6039">26057 7465 1695 0,'0'0'75'0,"0"0"16"0,0 0-73 0,17 0-18 16,11 0 0-16,-5 0 0 0,6 5 58 0,5-10 8 16,6 0 2-16,11 0 0 0,0-5-17 0,6 5-3 15,12-5-1-15,5-5 0 0,5 0 31 0,1-6 6 16,0 1 2-16,5 5 0 0,1-5-69 0,-1-1-17 15,1 1 0-15,-23 10 0 0,5-10 55 0,0 5 7 16,-5-1 2-16,5 1 0 16,-5-5-95-16,5 10-18 0,6-11-4 0,23 1-1 15,-11 0-70-15,-6 5-13 0,-12 0-3 0,-5-1-811 0</inkml:trace>
  <inkml:trace contextRef="#ctx0" brushRef="#br0" timeOffset="73236.6108">27299 6387 1429 0,'0'0'63'0,"11"-10"13"0,6-6-60 0,0 6-16 0,-11 5 0 0,0-5 0 15,5 5 69-15,1-5 11 0,-1 5 3 0,-11 5 0 16,0 0 19-16,0 0 4 0,0 0 1 0,0 0 0 16,0 0-42-16,-6 15-8 0,6 0-1 0,0 11-1 0,-11-6-5 0,0 15-1 15,-7-14 0-15,7 14 0 0,5 0-3 0,-11 6-1 16,-11 4 0-16,5 11 0 0,12 10 2 0,-12 10 0 16,-6-5 0-16,1 20 0 0,11-15-24 0,5 10-5 15,1 5-1-15,-6 5 0 0,-6-4-17 0,0-1 0 16,12 0 0-16,-6 0 0 0,-12-10 0 0,1 0 0 15,-1-5 0-15,1 0 0 0,-1-10 12 0,1-5-2 16,-6-6 0-16,11-4 0 16,6 0-118-16,0-6-24 0,5-9-5 0,12-11-1 15,0 0-146-15,12-15-28 0,22 1-7 0,6-11-1 0</inkml:trace>
  <inkml:trace contextRef="#ctx0" brushRef="#br0" timeOffset="73465.2439">27937 7850 2214 0,'-34'5'98'0,"34"-5"20"0,0 0-94 0,-12 16-24 0,-5-1 0 0,12 0 0 16,-1 0 113-16,0 0 19 0,-17 0 3 0,12 6 1 15,0-11-64-15,11 10-12 0,-6 0-2 0,6-4-1 16,6-1-57-16,-1 0 0 0,1 0 0 0,5 5-14 15,-5 1 14-15,6-6 0 0,-1 0 0 0,6 5 0 16,-6-5-156-16,7 1-29 0,-7-6-6 0,0-10-1 16</inkml:trace>
  <inkml:trace contextRef="#ctx0" brushRef="#br0" timeOffset="73614.4608">28233 7156 2188 0,'0'0'97'0,"0"0"20"0,0 0-93 0,0-5-24 16,-5-10 0-16,5 15 0 0,0 0 56 0,0 0 6 16,0 0 2-16,0 0-1101 0</inkml:trace>
  <inkml:trace contextRef="#ctx0" brushRef="#br0" timeOffset="74266.2903">28900 7597 230 0,'0'-25'10'0,"6"15"2"0,-6-1-12 0,0 1 0 0,0 10 0 0,5-10 0 15,1 5 469-15,-6 5 91 0,0 0 19 0,0 0 3 16,0 0-398-16,0 0-79 0,0 0-16 0,6 15-3 15,-1 11-66-15,1 9-12 0,-6 1-8 0,6 4 8 16,-6 6-8-16,6-1 0 0,-6 6 0 0,5-6 0 16,1 1 36-16,0-5 5 0,-1-1 2 0,1-5 0 15,0 6-18-15,-1-16-3 0,1 1-1 0,0-6 0 16,-6 0-21-16,5-5 0 0,-5 1 0 0,0-16 0 0,0 0 56 16,0 0 6-16,0 0 2 0,0 0 0 0,6 5-52 0,-6-5-12 15,0 0 0-15,12-5 0 0,-1-6 39 0,0 1 5 16,1-5 0-16,5 0 1 0,-6 0-21 0,12-6-4 15,0 6 0-15,5-15-1 0,1 10-27 0,5-6-6 16,12 1-1-16,-7 5 0 0,1-6 15 0,6 1 0 16,-6 10 0-16,0-10 0 0,-6 9 0 0,0 1 0 15,-5 5-8-15,5-5 8 0,-11 10 0 0,5 0 0 16,-11 0 0-16,6 5 0 0,-6 5-8 0,0 0 8 16,0 0 0-16,-5 10-9 0,5 0 9 0,-6 6-8 15,0 9 8-15,1-15-8 0,-1 10 8 0,1 1 0 16,5-1-9-16,-6 5 9 0,1-4 0 0,-1-1 0 15,0 0 0-15,6 1 0 0,-11-6 0 0,6 0 0 0,-1 0 0 0,-5 1 0 32,-6-21-33-32,0 0-3 0,0 0 0 0,0 0 0 0,0 0 36 0,0 0 0 0,0 0 0 0,0 0 0 15,0 0 0-15,-12-5 0 0,7 0 0 0,-7 0 0 16,6-6 18-16,6 1 10 0,0 0 3 0,6-5 0 16,0-5-31-16,5-1 0 0,1-4 0 0,5 0 0 15,5-6 0-15,1 6 0 0,6 0 0 0,11-6 0 16,5 6 0-16,-5 0-15 0,6-1 5 0,-1 6 1 15,-5 5 9-15,0 5 0 0,-6 10 0 0,-5 0 0 16,-6 5 0-16,-1 5 0 0,-10 10 0 0,5 1 0 16,-11 4 0-16,-1-5 0 0,7 5 0 0,-7 1 0 15,7 9 0-15,-1-4 0 0,0 4 0 0,1-5 0 16,-1 1-72-16,6 4-10 0,-5 1-2 0,5-6 0 16,0 0-136-16,-6-4-28 0,6-6-6 0</inkml:trace>
  <inkml:trace contextRef="#ctx0" brushRef="#br0" timeOffset="74662.9885">31441 8276 1555 0,'0'0'138'0,"0"0"-110"15,0 0-28-15,0 0 0 0,0 0 112 0,0 0 16 16,0 0 4-16,0 0 1 0,0 15-47 0,0-15-10 0,12 10-1 15,5-5-1-15,0-5-19 0,11 5-4 16,6-5-1-16,6-5 0 0,0 0-18 0,6-10-3 0,-6 0-1 0,0-6 0 16,-6 6-7-16,0 0-1 0,0-10-1 0,0-6 0 15,-11 6 9-15,6-5 1 0,-7-1 1 0,-5 1 0 16,-5 4 3-16,-1-4 1 0,-5-5 0 0,-6 9 0 16,6 1-4-16,-6 5-1 0,-6-1 0 0,0 1 0 15,1 5-8-15,-1 0-1 0,-6 10-1 0,1 0 0 16,0 5-11-16,-1 5-8 0,-11 0 9 0,6 5-9 15,-5 5 15-15,-7 0-3 0,1 1-1 0,-7 14 0 16,7-10-11-16,-1 5 0 0,-5 1 0 0,6 9 0 16,-6 1 0-16,11-1 0 0,0 6 0 0,0-1 0 15,6 1 0-15,6-1 0 0,5 1 0 0,6 4 0 16,6 6 0-16,5 5 0 0,0-6 0 0,12 6 0 0,11-5-25 16,1 4 2-16,5-4 1 0,17 0 0 15,-1-6-126-15,7-9-24 0,6-1-6 0,-18-10-1 0</inkml:trace>
  <inkml:trace contextRef="#ctx0" brushRef="#br0" timeOffset="79610.3788">4627 11167 1148 0,'0'0'51'0,"0"-10"10"0,0 0-49 0,6-5-12 0,6 5 0 0,-12 10 0 16,0-11 73-16,0 11 12 0,5-10 3 0,1-5 0 15,5 5-20-15,-11 10-3 0,0 0-1 0,0-10 0 16,0 10-22-16,6-10-5 0,-6-5-1 0,0 15 0 15,11-11-24-15,-11 11-4 0,0-10-8 0,0 10 11 16,0-10-11-16,0 10 12 0,0 0-12 0,0-10 12 16,6-5-12-16,-6 15 8 0,0-10-8 0,0 10 8 15,0 0 13-15,0 0 3 0,-6-5 0 0,6-5 0 0,-17 4 9 0,6-4 3 16,0 10 0-16,-1 0 0 0,-5 5-7 0,6 0-1 16,-6-5 0-16,0 11 0 0,-6 4-4 0,11 0-2 15,7-5 0-15,-12 5 0 0,11 6-13 0,-11 4-9 16,0-10 12-16,-6 5-12 0,11 1 9 0,7-1-9 15,-12 0 0-15,11 0 9 0,6-4 1 0,-11 4 0 16,5-5 0-16,6 5 0 0,0 1 0 0,0-1 0 16,0 5 0-16,0 5 0 0,0-4-10 0,0 4 12 15,0 1-12-15,6-1 12 0,-6 0-12 0,0 1 8 16,11-1-8-16,-5 6 8 0,-6-1-8 0,5-5 0 16,7 1 0-16,5-1 8 0,-11 1 5 0,11-6 1 15,-17 0 0-15,5-5 0 0,12-4-14 0,-5-1-12 0,11-10 3 16,-6 5 0-16,6-5 23 0,-6 0 5 0,5-5 1 15,1-5 0-15,11 0-8 0,-11-5-2 0,11-5 0 0,-5-1 0 16,-1 6-10-16,1-5 0 0,-1-5 0 0,-5 5 0 16,-6-6 0-16,0 6 0 0,-5-5 0 0,-1 5 0 15,-5-10 10-15,5 4-10 0,-11-4 12 0,0 0-12 16,0-1 20-16,0-4-2 0,0 5-1 0,-11-11 0 16,5-4-2-16,6 4-1 0,0 1 0 0,-11-1 0 15,5 6-14-15,0 0 0 0,6-1 8 0,0 6-8 16,-11-1 8-16,5-4-8 0,6 5 11 0,-11-1-11 15,5 6 0-15,-5 0 0 0,5 5-15 0,0 0 5 16,-5 4-1-16,-6 1 0 0,5 5 0 0,-5 5 0 16,-11 0-30-16,5 10-7 0,-5 1 0 15,-7 4-1-15,1 0-199 0,6 5-39 0</inkml:trace>
  <inkml:trace contextRef="#ctx0" brushRef="#br0" timeOffset="80391.6336">5568 11066 1566 0,'0'0'69'0,"0"0"15"0,0 0-68 0,0 0-16 0,0 0 0 0,0 0 0 16,0 0 61-16,0 0 9 0,0 0 2 0,11-10 0 15,6 5-45-15,0-5-9 0,-5-1-2 0,16 6 0 16,-17-5 4-16,18 0 0 0,-12-5 0 0,6 5 0 16,-6-5 11-16,6-1 2 0,0 6 1 0,-6-10 0 0,5 0-6 15,-5 0-2-15,6-6 0 0,-6 6 0 0,-5 0-13 0,11-1-2 16,-18 1-1-16,7 5 0 0,-1-10-2 0,-11 4-8 15,6 1 12-15,-6 5-4 0,0-5-8 0,-6 5 8 16,6-11-8-16,-6 6 8 0,1-5 0 0,5 4-8 16,-12 1 12-16,7 0-4 0,5 5-8 0,-12-6 0 15,6 6 0-15,1 0 8 0,-7-5-8 0,7 5 0 16,-12 4 0-16,5 1 0 0,1 5 0 0,-1-5 0 16,12 10 0-16,0 0 0 0,-5-5 12 0,-7 5 1 15,12 0 0-15,0 0 0 0,0 0-1 0,0 0 0 16,-11 0 0-16,11 0 0 0,0 0-12 0,0 0 9 15,-11 0-9-15,11 0 8 0,0 0-8 0,0 0 0 0,0 0 0 16,-6 10 0-16,6-10 0 0,0 15 0 0,0-15 0 0,-12 11 0 16,1 4 0-16,11 5 0 0,-6 0 0 0,6 6 0 15,0-6 10-15,6 10-10 0,-6 1 12 0,0-1-12 16,6 5 24-16,-1 1-1 0,-5 9-1 0,0-4 0 16,0-1-22-16,-5 6-15 0,5 5 3 0,-6-1 0 15,6 1 12-15,-6 0 16 0,6 4-3 0,0-4-1 16,-5 5 6-16,5-6 1 0,0 1 0 0,0 0 0 15,-6-1 2-15,6 1 1 0,0 5 0 0,-11-6 0 16,5-4 1-16,-6 4 0 0,1 1 0 0,11 0 0 16,-17-6-15-16,0 1-8 0,5-6 8 0,1-4-8 15,11-11 8-15,-11 0-8 0,5-4 10 0,-5-6-10 16,11 0 0-16,0-15-16 0,-6 15 1 0,6-15 1 16,0 0-174-16,0 0-34 0,-6-5-7 0</inkml:trace>
  <inkml:trace contextRef="#ctx0" brushRef="#br0" timeOffset="80609.49">5345 11572 2134 0,'-11'-20'95'0,"11"20"19"0,0 0-91 0,0 0-23 16,11-10 0-16,-11 5 0 0,17 0 50 0,1-5 6 15,10 5 0-15,12-6 1 0,0 11-29 0,11-10-5 0,6 5-2 0,0-5 0 16,0 0-21-16,11 0 0 0,1 0-10 16,-1 0 10-1,6 5-144-15,0-1-23 0,-17 1-4 0,-17 0-1 0</inkml:trace>
  <inkml:trace contextRef="#ctx0" brushRef="#br0" timeOffset="81193.807">8570 10990 1836 0,'0'0'81'0,"0"0"17"0,0 0-78 0,0 0-20 0,12-10 0 0,-1 0 0 16,6 5 53-16,12-6 7 0,-1 6 2 0,12 0 0 15,6-10-33-15,5 5-6 0,6-5-2 0,11 0 0 16,-5-1-21-16,11-4 0 0,-11-5 0 0,11 5 0 16,-12 4 17-16,7-4-1 0,-6 5 0 0,-1-5 0 15,-5-1-16-15,-6 6 10 0,-5-5-10 0,-6 5 8 16,-6 10 5-16,-11 0 1 0,0-5 0 0,-6 5 0 15,-6-6-139-15,1 11-28 0,-12 0-6 0,0 0-684 16</inkml:trace>
  <inkml:trace contextRef="#ctx0" brushRef="#br0" timeOffset="81547.7451">9465 9987 2325 0,'-6'-30'51'0,"6"25"10"0,-6-5 3 0,6 10 2 0,6-10-53 0,0-1-13 0,-6 11 0 0,0 0 0 16,0 0 18-16,17 5 1 0,-6 1 0 0,1-1 0 15,-1 0-19-15,1 15 0 0,10 0 0 0,-22 11 0 16,6-1 0-16,0 10 10 0,-6 6-10 0,5 15 8 15,-16 5 11-15,5 10 1 0,-16 0 1 0,4 0 0 16,1 10-6-16,-11 5-2 0,-6 10 0 0,5 0 0 16,-5 1 15-16,0-6 4 0,0 0 0 0,-6-5 0 15,6 0-10-15,-1-5-2 0,-5-5 0 0,6 6 0 16,-6-6-20-16,6-5-8 0,6-11 0 0,-1 1 0 16,1-10-2-16,-1-5 0 0,12-6 0 0,-6-4 0 15,6-11-29-15,6-5-5 16,0-4-2-16,5-6 0 0,6-15-184 0,0 0-37 0</inkml:trace>
  <inkml:trace contextRef="#ctx0" brushRef="#br0" timeOffset="99849.4478">10599 10251 288 0,'0'0'25'0,"0"0"-25"0,0 0 0 0,5-5 0 16,1 5 95-16,-6-11 13 0,6 1 4 0,0 0 0 16,-1 0-36-16,1 0-8 0,-6-5 0 0,11-1-1 15,-11 1 21-15,12 0 5 0,-7 5 1 0,7 5 0 16,-1-5 6-16,1 0 2 0,-7-6 0 0,1 6 0 0,-6 0-38 0,0 5-8 15,0-5-2-15,0 10 0 0,0 0-32 0,0 0-6 16,-6-10-2-16,6 10 0 0,0 0-14 0,0 0 0 16,-5-5 0-16,5 5 0 0,0 0 0 0,0 0 0 15,0 0 8-15,0 0-8 0,-12 0 32 0,12 0 3 16,0 0 1-16,0 0 0 0,0 0 27 0,0 0 5 16,0 0 2-16,0 0 0 0,0 0-8 0,0 0-2 15,0 0 0-15,0 0 0 0,0 0-40 0,0 0-8 16,0 0-1-16,0 0-1 0,0 0-10 0,0 0 0 15,0 0 9-15,0 0-9 0,0 0 0 0,0 0 8 16,0 0-8-16,0 0 0 0,-6 10 0 0,1 5 0 16,5-15 0-16,-6 10 8 0,6-10-8 0,-6 15 9 15,1-4-9-15,5 9 10 0,0 0 6 0,-12 0 0 16,7 6 1-16,-1 4 0 0,6 6 7 0,-6-1 2 0,-5 0 0 0,-1 6 0 16,-5-1-13-16,0 1-2 0,6 5-1 0,-12-1 0 15,6 6-1-15,0-1 0 0,-6 1 0 0,-5 5 0 16,5-6-1-16,0 1 0 0,-5 0 0 0,16-1 0 15,-11 6 2-15,6-5 0 0,0-6 0 0,6 1 0 16,-1-6-1-16,7 1 0 0,-7-6 0 0,1 1 0 16,-1-6-9-16,7-5 0 0,-12 6 9 0,5-1-9 15,-5-5 0-15,0-4 9 0,0 4-9 0,0-5 0 16,0 1 8-16,5 4-8 0,-10-5 0 0,5 0 0 16,5-4 0-16,-5-1 0 0,6 0 8 0,5 0-8 15,0-5 0-15,1 0 0 0,5 1 0 0,0-11 0 16,0 0 0-16,0 0 0 0,0 0 8 0,0 0-8 0,0 0 0 0,0 0 0 15,0 0 0-15,0 0 0 0,0 0 11 0,0 0-11 16,0-21 10-16,5 6-10 0,1 0 8 0,-6 5-8 16,6-5 0-16,-1 4 9 0,-5-4-9 0,0 5 0 15,0-5 0-15,0 15 0 0,0 0 8 0,0 0-8 16,0 0 0-16,0 0 8 0,0 0-8 0,0 0 0 16,0 0-12-16,0 0 12 0,0 0-8 0,0 0 8 15,0 0 0-15,0 0 0 0,0 0 0 0,0 0 0 16,0 0 0-16,0 0 0 0,0 0 0 0,0 0 0 15,0 0 0-15,0 0 0 0,0 0 0 0,0 0 0 16,0 0 0-16,6-10 0 0,0 0 0 0,5 0 0 16,1-6 0-16,-12 1 0 0,11 0 0 0,-5 0 0 15,-1 5 0-15,12-6 0 0,-11 1 0 0,6 5 0 16,-1-5 0-16,0 0 0 0,6-5 0 0,-11 4 0 0,11-9 0 16,0 5 0-16,6-6 0 0,-6 1 0 0,0-10 0 15,12 4 0-15,-1-4-8 0,1 4 8 0,5 1-10 0,-6 0 10 16,-5 4 0-16,6-4 0 0,5 5 8 0,-6-1-8 15,1 1 0-15,11 10-12 0,-23 0 0 0,11-1 0 16,-11 6 12-16,6 0-11 0,-11 5 11 0,-12 5-10 16,0 0 10-16,11 5 0 0,-11-5-9 0,6 15 9 15,-6-15 0-15,11 11-9 0,-11 4 9 0,0 5 0 16,6-5 0-16,-6 5-8 0,5 1 8 0,-5 4 0 16,6-5 0-16,6 6 0 0,-12-1 0 0,0 0 0 15,11 1 0-15,-5-1 0 0,-6 0 0 0,5 0 0 16,1-4 0-16,-6-1 0 0,11 0 0 0,-11 1 9 0,0-6 2 15,0-15 0-15,0 0 0 0,6 15 0 0,0-5-11 0,-6-10 12 16,0 0-12-16,0 0 12 0,11 10-12 0,1-5 0 16,10 0 0-16,-10-5 8 0,-1 0-8 0,-11 0 0 15,17 0 0-15,-17 0 0 0,12-5 0 0,-1 5 8 16,1-5-8-16,-12 5 0 0,11-10 8 0,-5 0-8 16,5 0 8-16,0-5-8 0,1 4 14 0,-1-4-2 15,1 0-1-15,-1-5 0 0,0 0-3 0,6-1-8 16,-5-4 12-16,-1 5-4 0,12 5-8 0,-17-1 0 15,5 1 0-15,1 5 0 0,-1 0 0 0,-5 5 0 16,5 0 0-16,-11 5 0 0,6-10 0 0,-1 5 0 16,7 0 0-16,-12 5 0 0,0 0 0 0,0 0 0 15,6 0 0-15,5 5 0 0,-11-5 0 0,0 0 0 16,0 0 0-16,0 0 0 0,0 15 0 0,11-5 0 16,-11-10 0-16,0 0 0 0,6 5 0 0,-6-5 0 0,0 0 0 15,0 0 0-15,0 0 0 0,0 0 0 0,0 0 0 0,0 0 0 16,6 5 0-16,-1 0 0 0,1 0 8 0,0 0-8 15,-6-5 0-15,0 0 0 0,0 0 0 0,0 0 8 16,5-5-8-16,-5 5 0 0,0 0 0 0,0 0 0 16,6 0 0-16,-6 0 0 0,0 0 0 0,6-5 0 15,-6 5 0-15,11 0 0 0,1-10 0 0,-7 5 0 16,-5 5 0-16,12-10 0 0,-1-5 0 0,1 4 0 16,-1 1 0-16,-5 0 0 0,5 0 8 0,-11 10-8 15,0 0 0-15,0 0 0 0,6-10 0 0,-6 10 0 16,0 0 0-16,0 0 0 0,0 0 0 0,0 0 0 15,0 0 0-15,0 0 0 0,0 0 0 0,0 0 0 0,11-10 0 16,-11 10 0-16,0 0 0 0,0 0 0 0,0-10 0 0,6-6 0 16,-6 16 0-16,11-10 0 0,-11-5 0 0,12 5 0 15,-12-5 0-15,0 5 0 0,0 10 0 0,0 0-9 16,0 0 9-16,0-10 0 0,0 10 0 0,0 0-8 16,0-11 8-16,0 11 0 0,0 0 0 0,0 0-8 15,-17 6 8-15,17-6 0 0,0 0 0 0,-12 5 0 16,-5 5 0-16,6-5 0 0,11-5-8 0,-12 5 8 15,12-5 0-15,-11 10 0 0,5-5-8 0,6-5 8 16,0 0 0-16,0 0 0 0,0 0-9 0,0 0 9 16,0 0 0-16,0 0-9 0,0 0 9 0,0 0 0 15,0 0 0-15,0 0 0 0,0 0 0 0,0 0 0 16,0 0 0-16,0 0 0 0,0 0 0 0,0 0-8 16,0 0 8-16,0 0 0 0,-11 10-18 0,11-10 2 15,0 0 0-15,0 0 0 0,0 0-8 0,0 0 0 0,0 0-1 16,0-10 0-16,0 10 1 0,0 0 0 0,-12 0 0 0,12 0 0 31,12-10-12-31,-12 0-3 0,0 0 0 0,0 10 0 0,0 0 15 0,0 0 4 0,0 0 0 0,0 0 0 16,0 0 12-16,0 0 8 0,0 0-10 0,0 0 10 15,-12-10 0-15,12 10 0 0,0-11 0 0,0 11 0 16,0 0 0-16,0 0 0 0,0 0 0 0,0 0 0 16,12-5 0-16,-12 5 0 0,0 0 8 0,0-10-8 15,0 0 0-15,0 5 8 0,5-5-8 0,1 0 0 16,-6 0 12-16,6-6-12 0,0 1 12 0,-1 5-12 15,1 0 12-15,5 0-4 0,1 0 0 0,-7 0-8 16,-5 10 0-16,0 0 0 0,12-5 0 0,-6-1 0 0,-6 6 31 0,0 0 2 16,0 0 1-16,0 0 0 0,0 0-34 0,0 0-12 15,-12 16 0-15,6 4 0 0,1-5 12 0,-7 0 12 16,1 11-3-16,0-11 0 0,-1 5-9 0,1-5 0 16,-1 6 0-16,1-6-11 0,0 5 11 0,5-5-8 15,0 0 8-15,-5 6-8 0,-1-6 8 0,1 0 0 16,5 5 0-16,1-5 0 0,-1-4 0 0,6 4 0 15,-11-10 0-15,-1 5 0 0,6 0 0 0,6-10 0 16,-5 10 10-16,5-10-10 0,0 0 12 0,0 0-3 16,0 0-1-16,0 0 0 0,0 0 0 0,0 0 0 15,0 0 0-15,0 0 0 0,5-15-8 0,1 5 0 16,6-5 9-16,-1-6-9 0,-11-4 0 0,11 5 0 16,-5 5 0-16,5-11 0 0,1 1 0 0,-1 0 0 15,1-1 0-15,-1 1 0 0,0 0 0 0,1 4 0 0,-1 1 0 16,-5 0 0-16,5 5 0 0,-11 5 0 0,6-6 0 15,-6 16 0-15,0 0 0 0,0 0 0 0,0 0 0 0,0 0 0 16,-17 16 0-16,5-1 0 0,7 5 0 0,-7-5 0 16,1 0 0-16,5 6 0 0,1-6 0 0,-1 5 11 15,0-5-11-15,0 6 8 0,-5-1-8 0,5 0 8 16,1 0-8-16,-1 1 0 0,0 4 0 0,-5 0 0 16,11 6 10-16,-11-6-10 0,5 0 12 0,0 1-12 15,-5-1 12-15,5 5-4 0,0-9 0 0,6 4-8 16,-5-5 0-16,-1-5 0 0,12 1 0 0,-6-16 0 15,0 15 9-15,0-15-1 0,11 10-8 0,-11-10 12 16,11 5-12-16,7 0-13 0,-1-5 2 0,5-5 1 0,1 0 34 0,6-10 8 16,-7 0 0-16,7-6 1 0,5 6-33 0,0-5 0 15,1-6 0-15,-1-4 0 0,-6 0 0 0,6-6 0 16,-5 6 0-16,5 5 0 0,0-1 8 0,-5 1-8 16,5-5 0-16,0-1 0 0,-5 6 0 0,-1 5-14 15,1 4 1-15,5 1 0 0,-6-5 13 0,1 5 16 16,-6 5-3-16,-1-1-1 0,1 6-12 0,0 5-16 15,0 0 3-15,-12 0 1 0,0 0 12 0,1 5 0 16,-1 6 0-16,1-1 0 0,-12-10 0 0,11 10 0 16,0 5 0-16,7-5 0 0,-18 5 10 0,0 1-2 15,11-1 0-15,-5 0 0 0,-6 0 1 0,5 0 0 16,-5 6 0-16,0-6 0 0,6 5 2 0,-12-5 0 16,1 6 0-16,-7-1 0 0,7 5 5 0,-13-5 0 15,-4 1 1-15,5 4 0 0,-12-5-2 0,6 0-1 16,-5-4 0-16,-6 4 0 0,-6-5-14 0,0-5 11 0,0 0-11 0,-11-5 10 15,5 0 0-15,-17 1 0 0,6-6 0 0,0-6 0 32,12 1-39-32,-6-5-8 0,5-5-2 0,0-5 0 15,12-6-183-15,6-4-37 0</inkml:trace>
  <inkml:trace contextRef="#ctx0" brushRef="#br0" timeOffset="99990.9828">11966 10180 1681 0,'0'0'74'0,"0"0"16"15,0 0-72-15,12-10-18 0,-12 10 0 0,0 0 0 16,-6-16 113-16,0 6 19 0,-5 5 4 0,-1 0 1 0,-10 5-88 0,-1 0-17 16,6 10-4-16,0-5-1 15,-6 0-151-15,6 5-31 0</inkml:trace>
  <inkml:trace contextRef="#ctx0" brushRef="#br0" timeOffset="107131.3084">14314 10585 1058 0,'22'-15'47'0,"-22"15"9"0,0 0-44 0,0 0-12 15,12-5 0-15,-1-1 0 0,1 1 136 0,-12 5 24 16,0 0 6-16,0 0 1 0,17-10-67 0,-17 10-12 15,0 0-4-15,0 0 0 0,0 0-37 0,0 0-8 16,0 0-2-16,0 0 0 0,0 0-5 0,0 0 0 16,0 0-1-16,0 0 0 0,-12-5-4 0,12 0-1 15,0 5 0-15,-11-5 0 0,5 5-6 0,1-5 0 16,-13 0-1-16,7 5 0 0,0-5-7 0,-1 0-2 16,1 0 0-16,-6 5 0 0,0 0 10 0,0-5 1 15,-6 5 1-15,6-5 0 0,-6 5-22 0,0 0 0 16,0-5 0-16,1 0 8 0,-7 10-8 0,12-5 0 15,0 5 0-15,0 0 0 0,0 0 0 0,0 0 0 16,-6 0 0-16,0 5 0 0,0 0 0 0,-5 5 0 0,5 1 0 16,-6-1 0-16,1 0 0 0,5 10 0 0,-5-4 0 0,5 4 0 15,-6-5 0-15,1 5 0 0,-1 6 0 0,-5 4 0 16,6-4 0-16,-1 4 0 0,1 1 8 0,5-6-8 16,0 5 8-16,0-4-8 0,1-1 8 0,10 1-8 15,1-1 0-15,-1 0 0 0,7-4 0 0,-1-1 0 16,6 5 0-16,0-4 0 0,6-1 0 0,-6 5 0 15,11-4 0-15,-5-1 0 0,5-5 0 0,1 6 0 16,-1-11 0-16,0 0 8 0,6 0-8 0,-5 0 0 16,5-10 8-16,0 5-8 0,0-4 8 0,6-6-8 15,-6 0 11-15,6-6-3 0,0-4 0 0,-1 0 0 0,1 0 4 16,0-5 1-16,5-5 0 0,-5-1 0 0,0-4-13 16,0 0 0-16,0-1 0 0,5 1-10 0,-5-5 34 0,0-1 6 15,0-9 2-15,-1 4 0 0,1 1-24 0,11-6-8 16,-11 6 0-16,11-11 0 0,-5 1 0 0,5-6 0 15,6 6 0-15,-6-6 0 16,-5 0-16-16,5 11-8 0,-6-6-3 0,1 11 0 0,-7-6 10 0,-4 16 1 16,-1 0 1-16,-6-1 0 0,0 6 15 0,1 0 0 15,-12 10 0-15,6 0 0 0,-6-1 0 0,0 11 0 16,0 0 0-16,0 0 0 0,0 0 0 0,0 0 0 16,0 0 13-16,-6 11-4 0,-6 4-1 0,7 5 0 15,-1-10 0-15,0 5 0 0,1 11-8 0,-7-11 0 16,7 5 0-16,-1-5 8 0,0 6-8 0,0-1 10 15,1 0-10-15,-1 5 10 0,0-4 6 0,1-1 2 16,5 0 0-16,-6 5 0 0,6 1-4 0,0 9-1 0,0-4 0 16,0-1 0-16,0-5-13 0,6 1 8 0,-1 4-8 15,1-5 0-15,5 1 0 0,1-1 0 0,5 0 0 0,0-9 0 32,6-1-131-32,5-10-29 0,1-5-5 0</inkml:trace>
  <inkml:trace contextRef="#ctx0" brushRef="#br0" timeOffset="107866.8799">15083 9800 633 0,'0'0'56'16,"0"-10"-44"-16,6 0-12 0,-6 0 0 15,-6 4 93-15,12-4 17 0,5-5 3 0,-5 5 1 16,-6-5-52-16,11 5-10 0,0 0-3 0,12-1 0 16,-6-4 36-16,0 5 7 0,-11 0 2 0,11 0 0 0,6 5-27 0,-12-5-6 15,-11 10-1-15,6-5 0 0,5-6-15 0,-11 11-3 16,0 0-1-16,0 0 0 0,-5 0-2 0,5 0-1 15,0 0 0-15,0 0 0 0,-17 0-11 0,11 0-3 16,6 0 0-16,0 0 0 0,0 0-13 0,0 0-3 16,0 0-8-16,0 0 12 0,11 11-12 0,-5 4 0 15,-6-15 0-15,11 15 0 0,1 5 21 0,-6 0 2 16,-12 11 0-16,6-6 0 0,0 6 13 0,-6 9 4 16,-5 11 0-16,-12 4 0 0,-5 6 3 0,-1 5 1 15,12 5 0-15,-23 0 0 0,-11 10 0 0,5-5 1 16,18 0 0-16,-1 0 0 0,1 0-37 0,-1-5-8 15,6 5 0-15,6-11 0 0,12 1 0 0,-1-15 0 16,-11-1 0-16,5-9 0 0,18-6 0 0,-6-9 11 16,-11-1-3-16,5 0-8 0,0-14 0 0,6-11 0 0,0 0-12 15,0 0 3 1,-11 10-115-16,11-10-22 0,11-5-5 0</inkml:trace>
  <inkml:trace contextRef="#ctx0" brushRef="#br0" timeOffset="108911.6063">16017 10413 1594 0,'0'0'35'16,"12"0"7"-16,-1-5 2 0,-11 5 1 0,0 0-36 0,6-16-9 0,5 6 0 0,-5 0 0 16,-12 5 44-16,6-5 6 0,6-5 2 0,5 5 0 15,-5-1-13-15,0 1-3 0,-1-5 0 0,7 5 0 0,5-5-12 0,-6 0-4 16,-11-1 0-16,6 1 0 0,5 0 3 0,-5 5 0 15,-6-5 0-15,0 15 0 0,0-10 3 0,0 10 1 16,0 0 0-16,-11-11 0 0,-12 6 10 0,6 0 3 16,0 0 0-16,-6 10 0 0,-11 0-19 0,5 6-3 15,1-1-1-15,-1 5 0 0,1 5-17 0,-6-5 0 16,-6 11 0-16,17-6 0 0,11 5 0 0,-5 6 0 16,-22-6 8-16,16 10-8 0,6-4 0 0,5 4 0 15,-11 6 0-15,6-6 0 0,-5 1 0 0,10-1 0 16,6 1 0-16,1-1 10 0,-12-5-1 0,11-4 0 15,12-6 0-15,-6 5 0 0,5-10-9 0,1 1 12 16,5-6-12-16,7-5 12 0,4-5 8 0,-5-5 1 16,-11-5 1-16,17-6 0 0,11-4-14 0,-5 0-8 15,-12-5 10-15,0-1-10 0,6-9 10 0,5 4-10 16,1 1 10-16,-12-5-10 0,-6-6 14 0,12-4-3 0,5-6-1 16,-5 5 0-16,-11-4-2 0,10 4-8 0,1 11 12 0,0-1-4 15,0 11-8-15,-6 5 0 0,-6-1 0 0,1 11 0 16,5 5 0-16,-17 5 0 0,0 0 0 0,17 15-11 15,0 11 11-15,-6-1 0 0,1 5 0 0,-1 6-8 16,-5 4 8-16,-1 6 0 0,7-6 0 0,-12 11 0 16,-12 0 9-16,7-1-9 0,10 6 12 0,-16 0-12 15,-6 10 10-15,0-1-10 0,-6-4 8 0,0 5-8 16,-5-5 16-16,-6 5-1 0,-12-6-1 0,6 6 0 16,12-5 2-16,-12 0 0 0,-12-11 0 0,7 1 0 15,11 0-16-15,0-6 9 0,-6-9-9 0,5-6 8 0,-4-10-8 16,10 1 0-16,6-11 0 0,-5 0 0 0,-6-5 0 15,5-5 0-15,12 0 11 0,0-5-11 0,0-5 10 0,0 5-10 16,5-11 10-16,7 6-10 0,5-5 11 0,0 0-11 16,-6-5 12-16,12-6-12 0,11 6 12 0,6-5-12 15,-6-6 12-15,11 1-12 0,12-10 0 0,0 4 0 16,5-9 0-16,1-1 0 0,0 5 0 0,5-4 0 16,12 4 0-16,-1 1-12 15,-10-1-44-15,10 6-8 0,7-1-1 0,-1 1-728 16,-5 0-146-16</inkml:trace>
  <inkml:trace contextRef="#ctx0" brushRef="#br0" timeOffset="109728.0524">17134 10752 576 0,'0'0'51'0,"0"0"-41"16,0 0-10-16,6-10 0 0,-6 0 243 0,0 10 46 16,0-10 10-16,0-1 1 0,-6 1-133 0,12 0-27 0,-1 0-6 0,-5 0-1 15,0 10-68-15,6-10-13 0,-6 0-4 0,0 10 0 16,0-10-34-16,0-1-14 0,-6 1 11 0,6 10-11 15,0 0 8-15,0 0-8 0,-5 0 0 0,-7-5 9 16,7 5 7-16,-7 5 2 0,-5 0 0 0,0 0 0 16,-6 6 4-16,6 4 1 0,-6-5 0 0,1 10 0 15,-1 5-9-15,0 1-2 0,6 4 0 0,-6 6 0 16,0-1-12-16,6-5 0 0,6 6 0 0,5 4 0 16,0-4 0-16,1-1 0 0,5-4 0 0,5 4 0 15,13-5 0-15,-7 1 0 0,-5-6 0 0,5 0 0 16,12 1 0-16,-6-6 0 0,-6-5 0 0,12-5 0 15,-6 1 0-15,0-1 0 0,0-5 0 0,0-5 0 16,1-5 11-16,-1 0-11 0,0 0 12 0,-6-6-12 0,6 1 20 16,6-10-4-16,-6 0 0 0,0-1 0 0,0-4 0 0,6 0 0 15,0 0 0-15,5-11 0 0,-5 1-4 0,-6-6 0 16,6 6-1-16,-6-1 0 0,-5 1-11 0,-1-1 0 16,0 1 0-16,-5 4 0 0,-6 1 10 0,0 5 0 15,-11-1 0-15,5 1 0 0,0 5-10 0,-11 0 0 16,0 4 0-16,0 1 0 0,0 5-11 0,0 5-4 15,-6 5-1-15,0 0 0 0,0 0 8 0,6 0 8 16,-5 5-13-16,-1 5 5 0,11 0-2 0,-5 6 0 16,0-1 0-16,11 0 0 15,-5 0-122-15,5 0-25 0,1 1-5 0</inkml:trace>
  <inkml:trace contextRef="#ctx0" brushRef="#br0" timeOffset="110185.3435">17749 10686 1267 0,'0'0'112'0,"0"0"-89"0,0-5-23 0,-5-5 0 15,5 0 173-15,0 10 31 0,0 0 5 0,0-10 2 0,0 0-67 0,0 10-14 16,0 0-2-16,0 0-1 0,0 0-83 16,0 0-17-16,0 0-3 0,0 0-1 0,0 0-14 0,0 20-9 15,-6-5 12-15,0 5-12 0,6 0 10 0,0-4-10 16,0 4 8-16,0 0-8 0,0 5 0 0,0 1 0 16,0-6 0-16,-5 5 0 0,5-4 0 0,0-1 0 15,0 0 0-15,0-5 0 0,-6 1 0 0,6-1 0 16,-6 0 0-16,1-5 0 0,-1 0 31 0,6 5 1 15,-6 1 0-15,6-16 0 0,0 0-20 0,0 0-3 16,0 0-1-16,0 0 0 0,0 0-8 0,0 0 8 16,0 0-8-16,12-11 8 0,-1-4 4 0,0 5 0 15,1-5 0-15,-1 0 0 0,1-6-4 0,5 1 0 16,0-5 0-16,5-5 0 0,-4 4 19 0,4-4 3 16,1-6 1-16,6 1 0 0,-7-1-42 0,7 1-8 0,5 5-1 15,0 4-1-15,0-4-3 0,1 5-1 0,5 4 0 0,-1 1 0 31,7 0-155-31,-6 5-30 0,-12 10-6 0,7-6-2 0</inkml:trace>
  <inkml:trace contextRef="#ctx0" brushRef="#br0" timeOffset="110606.7521">18524 10641 1566 0,'0'0'34'0,"0"0"7"0,0-11 2 0,6 1 1 0,-6 10-35 0,11-10-9 16,-5 0 0-16,0 5 0 0,5-5 72 0,-11 10 13 16,0 0 3-16,0 0 0 0,0 0-16 0,0 0-4 15,0 0 0-15,0 15 0 0,0 0-19 0,-6 0-4 16,-11 11-1-16,6 9 0 0,0 1-24 0,-6 4-4 0,-1 1-2 0,1 4 0 15,0 1-14-15,0-1 0 0,6 6 0 0,5-10 0 16,0-1 0-16,1-5 0 0,5-4 0 0,0-6 0 31,5-5-100-31,1-9-16 0,5-6-3 0,12-5-1 0</inkml:trace>
  <inkml:trace contextRef="#ctx0" brushRef="#br0" timeOffset="110750.9091">18963 10215 1843 0,'0'0'164'0,"0"0"-132"16,0 0-32-16,0 0 0 0,0 0 60 0,0 0 6 15,0 0 1-15,0 0-954 16</inkml:trace>
  <inkml:trace contextRef="#ctx0" brushRef="#br0" timeOffset="111074.2386">19413 10392 1440 0,'0'0'128'0,"0"0"-103"0,0 0-25 0,0 0 0 15,0 0 200-15,0 0 36 0,0 0 6 0,17 0 2 16,6 0-142-16,0-5-28 0,0 5-6 0,11-5 0 16,0 0-20-16,6 0-3 0,0 0-1 0,5-5 0 15,7 0-28-15,-1-5-7 0,6 4-1 0,6-4 0 16,-12 0-8-16,6 5 0 0,5-5-12 0,-5 5 12 15,-5-6-116-15,-1 1-16 0,-5 5-4 0,-7 0-939 16</inkml:trace>
  <inkml:trace contextRef="#ctx0" brushRef="#br0" timeOffset="111416.8529">20137 9668 230 0,'-23'0'20'0,"23"0"-20"16,0 0 0-16,0 0 0 0,0 0 308 0,0 0 56 16,0 0 12-16,0 0 3 0,0 0-233 0,0 0-46 15,0 0-10-15,0 0-2 0,0 0-41 0,11 5-9 16,1 5-2-16,-1 6 0 0,-5-1 4 0,5 5 1 15,-5 10 0-15,-6 6 0 0,-6 9 61 0,-5 6 12 0,-1 5 2 0,-10 10 1 16,-13 10-53-16,1 0-12 0,-11 0-1 0,5 5-1 16,-6-5-5-16,6-6-1 0,0 6 0 0,1 0 0 15,-1-10-35-15,6 0-9 0,-6 5 0 0,5-5 0 16,7-11 0-16,-1-4 0 0,1-10 0 0,5-1 0 16,6-4-94-1,0-11-21-15,6-5-4 0,5-5-1 0,6-10-156 0,0-5-32 16,0 0-7-16,34-20-1 0</inkml:trace>
  <inkml:trace contextRef="#ctx0" brushRef="#br0" timeOffset="111912.405">21271 9542 172 0,'28'-11'8'0,"-28"11"1"0,-6-10-9 0,6-5 0 16,0 5 0-16,0-5 0 0,0 5 302 0,-5-5 58 16,5 4 12-16,0 11 3 0,-6-5-224 0,6 5-45 15,0 0-9-15,0 0-1 0,0 0-28 0,0 0-6 16,0 0-1-16,0 16 0 0,0-1 19 0,6 0 3 16,-6 5 1-16,0 5 0 0,0 1-30 0,-6-1-6 15,6 6 0-15,-6 4-1 0,-5 0-19 0,0 11-3 16,-1 5-1-16,-11 14 0 0,-5-4-24 0,-1 0 8 15,-11 15-8-15,1 0 0 0,-7-5 24 0,0 0-1 16,-5 0 0-16,0 0 0 0,0-6-37 0,5-4-7 16,0 5-2-16,1-5 0 0,5-6 70 0,11 1 13 0,-5-10 4 15,6-1 0-15,5-4-52 0,6-11-12 0,0-5 0 0,5 1 0 16,1-6 0-16,11-5 0 0,0-15 0 0,0 0 0 16,0 0 0-16,0 0 0 0,0 0 0 0,0 0 0 15,11-10 0-15,7 0 0 0,-1-15 0 0,0-1 0 16,11 1 0-16,-5 0 0 0,11-6 0 0,0-4 0 15,6 4 0-15,0 1 0 0,-6 5 0 0,1-1 0 16,-1 16 0-16,0-5 0 0,-11 15 0 0,-1 0 0 16,-4 5 0-16,-7 5 0 0,0 6 0 0,-5 4 0 15,-6 0 0-15,0 5 0 0,6 6 0 0,-6-6 0 0,5 0 0 0,1 6 0 16,-12-1 0-16,6 6 0 0,6-6 0 0,-6 0 0 16,0-4 0-16,6-6 0 15,-6 5-202-15,6-4-43 0,-6 4-9 0,0-25-2 0</inkml:trace>
  <inkml:trace contextRef="#ctx0" brushRef="#br0" timeOffset="112482.7524">21647 10428 2019 0,'40'-5'89'0,"-29"0"19"0,-5 5-86 0,5 5-22 16,0 0 0-16,7 0 0 0,-7 10 96 0,0 0 16 15,-5 0 2-15,5 11 1 0,7-1-55 0,-7 0-12 16,0 6-1-16,-5 4-1 0,5 1-26 0,-5-6-4 0,5 6-2 0,-5-1 0 16,-12 0-14-16,6 1 0 0,0-11 0 0,-5 1 0 15,-7 4 54-15,-5-5 8 0,6 1 2 0,0-1 0 16,-1-5-64-16,6-5 0 0,1 6-9 0,-7-6 0 16,12-15 9-16,0 0 11 0,-5 10-3 0,5-10 0 15,0 0 5-15,0 0 1 0,0 0 0 0,11-10 0 16,-5-5-14-16,11-1-18 0,6-4 4 0,-1 0 1 15,-5-5 61-15,12-6 13 0,11 11 3 0,0-10 0 16,0-1-52-16,0 1-12 0,5-6 0 0,1 11 0 16,-6 0-18-16,-6-1-6 0,0 11-2 15,-6-5 0-15,-5 5 42 0,-6 10 8 0,0 0 1 0,-5 15 1 16,-1 0-47-16,-5 10-10 0,0 0-1 0,-1 11-1 0,1 9 21 0,0 1 12 16,-1-6-12-16,1 11 12 0,-6-1-8 0,0-4 8 15,0-1 0-15,6-4 0 0,-12-1 0 0,6 1 0 16,0-11 0-16,-6 0 0 0,6-4 0 0,0 4 0 15,-5-5 0-15,5-5 0 0,0-15-23 0,0 0-1 16,0 0 0-16,-12 11 0 0,12-11 42 0,0 0 8 16,0 0 2-16,0 0 0 0,0 0-17 0,0-16-3 15,12-4-8-15,-7 0 12 0,7-6-12 0,-1 1 9 16,12-10-9-16,0-6 8 0,5-4-8 0,6 9 0 16,1-4 0-16,5 4 0 0,-1 6-10 0,-4 5 10 15,-7-1-13-15,1 6 5 16,5 15-18-16,-11 0-3 0,-6 10-1 0,-6 5 0 0,0 5 30 0,1 0 0 15,-6 11 0-15,-6-1 0 0,-6 5 9 0,0 6 8 16,6-1 2-16,-6 6 0 0,-5-1-33 0,0 1-6 0,5-1-2 0,6-4 0 31,-6-1-138-31,6 6-27 0,-5-6-5 0,10 1-889 0</inkml:trace>
  <inkml:trace contextRef="#ctx0" brushRef="#br0" timeOffset="113577.956">25037 10504 1764 0,'45'-26'39'0,"-33"21"8"0,-6 0 1 0,-1-5 1 0,7 5-39 0,-12 5-10 16,0 0 0-16,11-5 0 0,6 0 45 0,0 5 7 15,-5 0 2-15,-7 5 0 0,-5-5-2 0,12 15 0 0,-1 11 0 0,0 9 0 16,-11-5-4-16,0 16 0 0,-5 0-1 0,-1 9 0 16,0 1-17-16,1 0-3 0,-12 4-1 0,5 1 0 15,1-5-6-15,-1-5 0 0,1-1-1 0,5-9 0 16,1-6-19-16,-1 1 10 0,6-6-10 0,-6-5 8 15,12-9-8-15,0-1 0 0,-1-5 9 0,-5-10-9 16,12 10 37-16,5-5 3 0,-6-10 1 0,6 0 0 16,6-5-33-16,-6-5-8 0,6-6 0 0,5-4 0 15,1 0 13-15,-1-6 1 0,-5-9 0 0,0-6 0 16,0-4-22-16,5 4-5 0,1-5-1 0,5 6 0 16,0-1 14-16,-5 11 0 0,-1-1 0 0,-5 11 0 0,0 0 15 15,-6-1 5-15,0 11 2 0,-6 5 0 0,-11 10-22 0,0 0 0 16,0 0 0-16,12 15 0 0,-12 11-20 0,5 4 0 15,1 0 1-15,0 11 0 0,-6-1 33 0,0 1 6 16,0 4 2-16,5 1 0 0,1-11-22 0,6 1 0 16,-7 4 0-16,7-9 8 0,5-6-8 0,-6-5 0 15,6 1 0-15,0-6 0 0,-5-5 0 0,5-5 11 16,6 0-11-16,-6-5 12 0,0 0 18 0,6-10 4 16,-1 0 1-16,1 0 0 0,0-6 23 0,0-4 5 15,5 0 1-15,-5-10 0 0,0-6-64 0,5 1 0 16,1-6-9-16,5 1 0 0,6 4 9 0,-6-4 12 15,-11-1-2-15,5 6-1 16,12-11-109-16,-6 11-23 0,-11-1-4 0,-6 1-1127 0</inkml:trace>
  <inkml:trace contextRef="#ctx0" brushRef="#br0" timeOffset="113994.8846">26894 11061 1324 0,'0'0'118'0,"0"-10"-94"0,0 0-24 0,0-1 0 15,-5-4 142-15,5 5 24 0,11-10 5 0,-5 5 1 0,5-1-84 0,0-9-16 16,1 5-3-16,11 0-1 0,11-1-13 0,-11 6-3 15,-6-10-1-15,-6 10 0 0,6 5-39 0,0-6-12 16,-5 1 8-16,5 5-8 0,-11-5 14 0,-1 5-1 16,1-5 0-16,-6-1 0 0,6 6 23 0,-12 0 5 15,0 0 1-15,1 0 0 0,-1 0-18 0,0 0-4 16,-5-1-1-16,-1 6 0 0,1 5 15 0,-6 0 3 16,0 5 1-16,0 6 0 0,-6-1-38 0,0 5 0 15,-5 0 0-15,-1 10 0 0,1 6 12 0,-1 4-1 16,1 1-1-16,-1 4 0 0,1 1 3 0,5-6 1 15,6 6 0-15,0-1 0 0,0 6-14 0,11-6 8 16,0-4-8-16,12 4 0 0,0-4 10 0,5-1-10 16,6-10 10-16,0 1-10 0,6-6 0 0,0-5 0 0,0 0 0 15,11-4-10 1,0-6-225-16,0 0-45 0,0-5-8 0</inkml:trace>
  <inkml:trace contextRef="#ctx0" brushRef="#br0" timeOffset="114683.8074">29054 9739 1382 0,'0'-10'123'0,"5"-5"-99"16,7-5-24-16,5-1 0 0,11 6 82 0,-5 0 11 15,-6 5 3-15,-5-5 0 0,-12 4 10 0,11 6 2 0,12 0 1 0,-12 5 0 16,-11 0-72-16,0 0-14 0,17 5-3 0,-5 11-1 15,-7 4 36-15,-5 10 7 0,-5 11 2 0,-7 4 0 16,1 6-28-16,0 10-6 0,-1-1-1 0,-5 16 0 16,6 0 5-16,-6-5 1 0,0 0 0 0,-6 0 0 15,-6 0-35-15,12 0 0 0,6-10 0 0,-1 4 0 16,-5-4 0-16,6-10 0 0,-1 5 0 0,1-16 0 16,0-4 0-16,5-11 0 0,-5 0 0 0,-1 1 0 15,7-11 0-15,-1 0 0 0,-6-10 0 0,12-5 0 16,0 0 36-16,0 0 1 0,0 0 0 0,0 0 0 0,0 0-8 15,6-15-1-15,0-11-1 0,11-4 0 0,0 5-27 0,11-6 0 16,1 1 0-16,5-5 0 0,-11 4 0 0,11 1 0 16,17 4 0-16,1 1 0 0,-12 5 9 0,-1 10-9 15,-10 0 10-15,-6 5-10 0,0 5 0 0,-6 5 0 16,-6 5 0-16,0 0-10 0,-5 5 10 0,0 10 0 16,-6 1 0-16,0 4 8 0,0 6-8 0,0-1 0 15,0 0 0-15,-6 6-8 0,-11-6-12 0,11 1-3 16,12-6 0-16,-6 6 0 15,-11-11-133-15,11 5-28 0,11-9-4 0</inkml:trace>
  <inkml:trace contextRef="#ctx0" brushRef="#br0" timeOffset="115073.3783">30222 10924 864 0,'0'0'76'0,"0"-15"-60"0,6 0-16 0,-1 0 0 16,7-11 186-16,-1 1 34 0,0 0 8 0,1-1 0 15,5 1-122-15,-6 0-25 0,1-1-5 0,-1 1 0 16,0 0-10-16,-5-1-2 0,-6 6 0 0,0 0 0 16,-6 0-17-16,1 4-4 0,-7 1-1 0,1 5 0 15,-6 5-10-15,-12 5-3 0,1 5 0 0,-6 0 0 16,-6 5 23-16,0 0 4 0,0 6 0 0,-6-1 1 16,1 5-47-16,5 0-10 0,-6 6 0 0,1 4 0 15,5 0 0-15,6 6 0 0,5-11 0 0,6 11-9 16,6-6 9-16,6-5 0 0,0-4-9 0,5-1 9 0,6 5-10 15,6-5 10-15,-1-10-13 0,12 6 5 0,-5-6-7 16,5-5-1-16,0 5 0 0,6-10 0 0,0 0 7 0,-6-5 1 16,5-5 0-16,1 5 0 0,0-10 8 0,6-1 0 15,-7-9 10-15,1 5-10 0,11-11 32 0,-11 6 1 16,0-10 0-16,5 4 0 0,7 1-33 0,-13 10 0 16,-16 9 0-16,-6 11 0 0,6-10 0 0,-6 10 0 15,0 0 0-15,0 0 0 0,-6 16 0 0,0 4 0 16,-5 0 0-16,5 10 0 0,-5 1 0 0,5 4 0 15,-11 1 0-15,0-1 0 16,6 1-200-16,-7-1-46 0</inkml:trace>
  <inkml:trace contextRef="#ctx0" brushRef="#br0" timeOffset="115403.1816">30740 10504 1728 0,'23'-26'76'0,"-17"16"16"0,5 5-73 16,1 0-19-16,-12 5 0 0,0 0 0 0,0 0 106 0,0 0 18 0,5 15 3 0,-5 6 1 15,-5-1-52-15,-1 10-11 0,0 1-1 0,0 4-1 16,-5 6-50-16,5-1-13 0,-5 1 0 0,0-1 0 16,-1-4 41-16,1-1 3 0,5 1 1 0,6-6 0 15,-6 0-21-15,1 1-4 0,5-16 0 0,0 5-1 16,0-5 36-16,5 1 7 0,-5-16 2 0,0 15 0 15,6-5 0-15,-6-10 0 0,0 0 0 0,17 5 0 0,-5 0-52 0,5-5-12 16,0 0 0-16,0 0 0 0,0 5 14 0,6-5 0 16,0-5 0-16,5 0 0 0,-5-5-22 0,5 0-5 15,1-6-1-15,11 1 0 0,-6-10 14 0,6 0 0 16,0-6 0-16,5 1 0 16,-5-1-105-16,6 1-19 0,-1 0-3 0,-5-1-717 15,0-4-144-15</inkml:trace>
  <inkml:trace contextRef="#ctx0" brushRef="#br0" timeOffset="115742.376">31720 11228 1728 0,'0'0'153'0,"0"0"-122"0,0 0-31 0,0 0 0 16,0 0 142-16,12-5 22 0,5 0 5 0,-6-10 1 15,6 4-67-15,0 1-14 0,6-5-2 0,-6 0-1 16,6-5-48-16,-6-1-10 16,0 1-1-16,0 0-1 15,0-5-42-15,-5-1-8 0,-6 1-1 0,-1 0-1 0,-5-1 72 0,0 6 14 0,-11 0 4 0,-1 0 0 16,-5-1-52-16,0 6-12 0,-6 5 0 0,1 10 0 16,5 0 0-16,-12 5 0 0,1 0 0 0,-1 10 0 15,1 1 0-15,5 4 0 0,0 5 0 0,0 5 0 16,0 6 0-16,6-1 0 0,6-4-9 0,0 4 9 15,5 6 0-15,6-6 0 0,0-4-8 0,6-1 8 0,5 0 0 16,0 1 0-16,1-1 0 0,11-5 0 0,-6-4 0 16,5-1-14-16,7 0 4 0,-1-5 1 15,1-5-109-15,-6 1-22 0,5-6-4 0,1 5-968 16</inkml:trace>
  <inkml:trace contextRef="#ctx0" brushRef="#br0" timeOffset="115917.1138">32586 10828 1728 0,'0'0'76'0,"6"-15"16"0,-6-1-73 0,6 6-19 0,-6 10 0 16,0 0 0-16,0 0 157 0,0 0 28 0,0 0 6 0,0 0 1 16,0 0-111-16,0 0-21 15,0 0-5-15,0 0-1 16,-6 10-94-16,0 6-20 0,6-6-3 0</inkml:trace>
  <inkml:trace contextRef="#ctx0" brushRef="#br0" timeOffset="116049.6916">32461 11430 2188 0,'0'0'97'0,"11"11"20"16,1 4-93-16,-1 0-24 0,1 0 0 0,5 0 0 15,-12-4 88-15,1-1 14 0,-6-10 2 0,11 10-816 16,-5 0-163-16</inkml:trace>
  <inkml:trace contextRef="#ctx0" brushRef="#br0" timeOffset="117227.5652">6012 14656 1152 0,'0'0'102'0,"0"0"-82"15,0 0-20-15,0 0 0 0,0 0 132 0,0 0 23 16,0 0 4-16,0 0 1 0,0 0-89 0,0 0-18 15,0 0-3-15,0 0-1 0,0 0-12 0,11 15-2 16,-5-4-1-16,6-1 0 0,-1-5-8 0,6 5-2 0,0-5 0 0,-5 0 0 16,10 5 11-16,-5-5 1 0,6 0 1 0,11-5 0 15,-5 0-15-15,22 5-3 0,-5-5-1 0,5 0 0 16,6-5-6-16,6 0-2 0,-1-5 0 0,7 0 0 16,-7-5 0-16,12-5 0 0,6-1 0 0,-6 1 0 15,6 0-1-15,-6 0 0 0,-6-1 0 0,1 6 0 16,-12 0-9-16,-6 0 0 0,-5-1 0 0,-6 6 0 15,-1 10 0-15,-10 0 0 0,-6 0 0 0,5 0 0 16,-5 5 0-16,11 0-20 0,-17-5 3 0,6 6 1 16,0-1-24-16,0-5-4 0,5 0 0 0,-5 0-961 15</inkml:trace>
  <inkml:trace contextRef="#ctx0" brushRef="#br0" timeOffset="117587.2264">6924 14717 979 0,'0'0'43'0,"0"0"9"0,0 0-41 0,-12 10-11 15,12-10 0-15,0 0 0 0,0 0 31 0,0 0 4 16,0 0 1-16,0 0 0 0,0 10-24 0,0-10-12 0,0 0 12 0,-11 15-12 16,11-15 49-16,0 11 3 0,-6-1 1 0,6-10 0 15,0 10 45-15,0 0 9 0,-11 5 1 0,11 5 1 16,-12 1 9-16,7 14 2 0,-1 6 0 0,0 9 0 16,-11 11-23-16,-6 15-4 0,-11 10-1 0,0 10 0 15,6-5-29-15,-24 11-7 0,7-6 0 0,-7 5-1 16,7-10-24-16,-12 1-5 0,6-1-1 0,5-5 0 15,6-10-25-15,6-10 0 0,11-6 0 0,-17-4 0 16,12-10-82-16,-1-11-18 0,12-10-4 16,0-4-1019-16</inkml:trace>
  <inkml:trace contextRef="#ctx0" brushRef="#br0" timeOffset="118084.8053">9009 13851 1324 0,'0'0'118'0,"0"0"-94"0,0 0-24 0,0-10 0 16,-11 5 58-16,11 5 7 0,-6-10 2 0,0 0 0 15,1 5 14-15,-7 0 3 0,12 5 1 0,-11 0 0 16,-1 0 17-16,1 0 3 0,-6 5 1 0,-6 0 0 16,6 5-33-16,-6 5-6 0,0 0-2 0,6 10 0 15,-5 1-35-15,4 14-7 0,-16 1-2 0,0 15 0 16,6-1 23-16,-12 21 4 0,-6 10 0 0,12 5 1 16,-12 11-15-16,1 4-3 0,5 0-1 0,0 1 0 0,-11-6-7 15,17 0-2-15,-6 1 0 0,11-1 0 0,1-15-5 0,16-10-2 16,-11 0 0-16,18 0 0 0,5-10-14 0,11-6-10 15,6-4 2-15,-5-5 0 16,16-1-22-16,-5-9-4 0,11-6-1 0,-5-9-1239 16</inkml:trace>
  <inkml:trace contextRef="#ctx0" brushRef="#br0" timeOffset="118592.4907">9163 14996 1609 0,'-12'-31'71'0,"12"16"15"0,0-10-69 0,0-1-17 0,12 1 0 0,-12-5 0 16,6-6 105-16,-1 6 18 0,7 4 3 0,5 1 1 15,0 0-42-15,0 10-8 0,6-6-1 0,0 11-1 16,-1 0-23-16,1 5-5 0,-6 5-1 0,0 0 0 15,6 10 8-15,0 5 2 0,5 6 0 0,1 4 0 16,-1 0-36-16,-5 16-6 0,11 4-2 0,-22 6 0 16,5 5-2-16,-6 4-1 0,1 1 0 0,-7 5 0 15,-5 5-9-15,0-5 10 0,6-5-10 0,-6-1 10 16,-6-4 3-16,-5-5 1 0,-6-6 0 0,0-9 0 16,11-1 11-16,0 1 3 0,-11-11 0 0,6-5 0 0,-1 0-16 15,1-4-4-15,11-16 0 0,0 0 0 0,0 0-8 16,0 0 0-16,0 0 0 0,-6-16 8 0,6 1 0 0,6-10 0 15,0 0 0-15,11-11 0 0,0-4-8 0,6-11 0 16,5-5 0-16,12 1 0 0,0-6 0 0,17-5 0 16,-11-5 0-16,22 5 0 0,-17 0 0 0,6 11 0 15,-6 9 0-15,1 1 0 0,-7 14 0 0,1 6 0 16,-12 10 0-16,0 10 8 0,-11 5-8 0,0 5-11 16,0 10 3-16,5 5 0 0,-16 5 8 0,5 6 8 15,0-1-8-15,-6 11 11 0,6-1-11 0,6 1 12 16,-17 4-12-16,11-4 12 0,0 10-12 0,0-6 0 15,-6 1 0-15,6-1 0 0,-5 6-11 0,-1-6-4 16,-11-4-1-16,0 10 0 16,-5-11-112-16,-1 6-24 0,6-1-4 0,-17-4-1010 0</inkml:trace>
  <inkml:trace contextRef="#ctx0" brushRef="#br0" timeOffset="119298.4156">11812 14251 1094 0,'0'-15'97'16,"6"-5"-77"-16,-6 5-20 0,6-1 0 16,-1-4 123-16,1 5 21 0,0 0 4 0,0-1 0 15,5 6-24-15,0-5-6 0,1 10-1 0,5-5 0 0,-11 10-53 0,5-5-12 16,0-5-1-16,1 10-1 0,5 5-10 0,0 0-1 15,6 5-1-15,-12 0 0 0,6 15 1 0,0 11 0 16,0 15 0-16,0 14 0 0,6 6 21 0,-11 15 4 16,-1 11 0-16,-5 14 1 0,-6 0-32 0,-12 6-6 15,-10 15-2-15,-7 4 0 0,-5-9-5 0,0-6-2 16,-12 1 0-16,1 5 0 0,-7-16-6 0,1 0 0 16,0-14-1-16,5-1 0 15,-5-15-34-15,5-10-6 0,6-11-2 0,0-4 0 16,1-15-146-16,10-11-30 0,1 6-5 0,11-31-2 0</inkml:trace>
  <inkml:trace contextRef="#ctx0" brushRef="#br0" timeOffset="120198.8859">14958 14641 1508 0,'-35'0'67'0,"35"0"13"16,6-5-64-16,-6 5-16 0,-11-10 0 0,11 10 0 15,0-10 98-15,0 10 16 0,0 0 3 0,0 0 1 16,-17-5-58-16,17 5-11 0,0 0-2 0,0 0-1 0,-18 5-38 0,1 5-8 15,6 5 0-15,-6-5 0 0,-6 0 0 0,-5 11 0 16,-1-1 0-16,-11 0 0 0,0 10 0 0,-11-4 16 16,-6 4-4-16,0 6 0 0,0-1 16 0,-6 6 4 15,1-6 0-15,-12 11 0 0,11-11 0 0,-5 6 0 16,5-6 0-16,6 0 0 0,6-4-8 0,-1-1 0 16,13-4-1-16,-1-1 0 0,11-5-14 0,6-5-9 15,1-5 12-15,4 1-12 0,7-6 11 0,11-5-11 16,0 0 10-16,0 0-10 0,0 0 9 0,0 0-9 15,0 0 8-15,0 0-8 0,11 5 12 0,7-10-2 16,4 5-1-16,7 0 0 0,-1-5 6 0,12 0 1 16,0 5 0-16,6 0 0 0,-1-6 13 0,12 6 3 15,-5 0 1-15,10 0 0 0,-5-5-25 0,0 5-8 16,6 0 0-16,0 0 0 0,-1 5 0 0,-5-5 0 16,0-5 0-16,6 5-9 0,5 5 9 0,-11-5 0 0,-11 6 10 15,-6-1-10-15,0-5 11 0,-12 0-11 0,1 5 12 16,-12 0-12-16,-17-5 0 0,0 0 0 0,17 0 0 0,-17 0-12 31,-17 5-124-31,17-5-24 0,0 0-4 0,0 0-878 0</inkml:trace>
  <inkml:trace contextRef="#ctx0" brushRef="#br0" timeOffset="120472.9909">13584 15902 1699 0,'0'0'37'0,"0"0"8"0,0 0 2 0,0 0 1 0,0 0-39 0,0 0-9 16,0 0 0-16,0 0 0 0,0 0 75 0,0 0 13 16,0 0 2-16,0 0 1 0,0 0-13 0,0 0-2 15,0 0-1-15,0 0 0 0,12 0-15 0,5 0-2 16,6 0-1-16,-1 0 0 0,7 0-13 0,-1 0-4 15,12-10 0-15,6 5 0 0,-1-5-22 0,7 0-5 16,5-6-1-16,5 6 0 16,1-5-30-16,0 0-6 0,-1-5-2 0,12 4-755 15,-5-4-151-15</inkml:trace>
  <inkml:trace contextRef="#ctx0" brushRef="#br0" timeOffset="121311.7389">16046 14312 403 0,'0'0'17'0,"0"0"5"16,0 0-22-16,0 0 0 0,-6-10 0 0,6 10 0 16,0 0 45-16,0 0 5 0,-11 0 1 0,5-5 0 0,6 5 29 0,0 0 7 15,-6-5 1-15,-5 0 0 0,5 5 0 0,6 0 0 16,0 0 0-16,0 0 0 0,-17 0 22 0,17 0 5 16,0 0 1-16,0 0 0 0,0 0-45 0,6 15-9 15,-6-15-2-15,17 10 0 0,0 10-9 0,6-10-3 16,-12 0 0-16,18-5 0 0,5 1 11 0,6-1 1 15,-6 0 1-15,12-5 0 0,10-10-37 0,7-1-7 16,11 1-1-16,6-5-1 0,-6 0 3 0,12 0 1 16,10-6 0-16,1 6 0 0,-11 0 11 0,-1 0 2 15,-11 5 1-15,6 5 0 0,-6 0-33 0,-17 5 0 16,-6 0 0-16,1 5-9 0,-12-5 9 0,-1 5 0 16,-4 0 0-16,-1 5 8 0,-11 0 1 0,5 0 1 15,-5 0 0-15,-6 6 0 0,-6-1-10 0,6-5-14 16,-5-5 3-16,-12-5 1 15,6 15-83-15,-1-5-17 0,-5-10-3 0,0 0-875 0</inkml:trace>
  <inkml:trace contextRef="#ctx0" brushRef="#br0" timeOffset="121666.1845">16843 14565 1220 0,'0'0'54'0,"0"0"11"0,0 0-52 0,0 0-13 15,0 0 0-15,0 0 0 0,0 0 89 0,0 0 15 16,0 0 4-16,0 0 0 0,0 0-32 0,0 0-7 16,0 0-1-16,0 0 0 15,0 0-3-15,0 0-1 0,0 15 0 0,0-15 0 0,0 0-3 0,0 0-1 16,12 10 0-16,-12-10 0 0,0 11 0 0,0 4-1 15,11-5 0-15,1 5 0 0,-7 5-3 0,-5 6-1 16,6-1 0-16,0 15 0 0,-6 6-17 0,0 5-3 16,-17 9-1-16,0 6 0 0,11 5 7 0,-17 0 2 15,-11 0 0-15,0 5 0 0,11-5-15 0,0-5-2 16,0 0-1-16,-5-6 0 0,-6-9-17 0,5 0-8 16,12-6 0-16,-6-4 8 15,-5-11-27-15,11 0-5 0,11-4-2 0,-5-1 0 16,-1-10-132-16,1 0-26 0,11-15-6 0</inkml:trace>
  <inkml:trace contextRef="#ctx0" brushRef="#br0" timeOffset="122422.3063">19470 13866 1134 0,'0'0'24'0,"0"0"6"0,0-5 1 0,0-5 1 16,-6 5-32-16,1 0 0 0,-1 5 0 0,0-5 0 15,1 0 26-15,-1 0-2 0,-5 5 0 0,-1 0 0 0,1 0 48 0,-1 0 10 16,12 0 2-16,-11 5 0 0,5-5-17 0,-5 5-3 16,11-5-1-16,-17 10 0 0,5 0-5 0,1 5-1 15,0 6 0-15,-1-6 0 0,7-5-11 0,-7 10-2 16,1 6-1-16,-1-1 0 0,-10-5-2 0,-1 10 0 15,0 1 0-15,-17 19 0 0,12-4-17 0,-12 10-3 16,6-6-1-16,-1 11 0 0,7 0 20 0,-6 5 3 16,5-5 1-16,1 4 0 0,5 1-10 0,0 5-2 15,6-5 0-15,0 10 0 0,0-5 7 0,11 0 1 16,6 0 0-16,0 5 0 0,6-16-29 0,5 1-11 16,1-5 8-16,10-1-8 0,-5-14 0 0,6 0 0 15,6-11 0-15,5-5 0 16,-6-10-68-16,7 1-18 0,-1-11-4 0,11-5-1046 0</inkml:trace>
  <inkml:trace contextRef="#ctx0" brushRef="#br0" timeOffset="123240.6306">20365 13800 1638 0,'5'-15'72'0,"-5"15"16"0,0-10-71 0,6 5-17 0,0 0 0 0,5 0 0 16,-5-5 96-16,5 5 16 0,1 0 4 0,10 0 0 16,-4 5-79-16,-1-5-15 0,5-6-3 0,1 6-1 15,0-5 16-15,11 5 3 0,-5-5 1 0,5 0 0 16,6 0-14-16,5 0-4 0,1 0 0 0,0-6 0 15,-1 6-7-15,1 0-1 0,-1 10-1 0,1 0 0 16,-1 5-11-16,-10 5 0 0,-1 0 0 0,-11 6 8 16,-1-6-8-16,-5 10 0 0,-5 0 0 0,-6 0 8 15,-6 6 24-15,-6-1 5 16,-6 0 1-16,-5 6 0 0,0-6-4 0,-6 0-1 0,1 1 0 16,-12-1 0-16,5-5-9 0,-5 6-1 0,0-1-1 0,-6-10 0 0,11 0-13 0,1 1-9 15,5-1 12-15,0-5-12 0,6-5 0 0,17-5 0 16,0 0 0-16,0 0 0 0,0 0 8 0,0 0-8 15,0 0 0-15,0 0 0 0,0 0 0 0,0 0 0 16,12-5-12-16,-1-5 3 16,6 0-15-16,6 0-2 0,-6 4-1 0,6-4 0 0,-1 0 27 0,7 5-10 15,-1-5 10-15,12 5 0 16,-5 0-9-16,-1 5 9 0,-6 0 0 0,6 5-9 0,-5 10 9 0,-1-5 0 16,-5 0 0-16,0 6-8 0,5 4 19 0,-5 0 4 15,0 0 1-15,-6 6 0 0,0-6-16 0,-5 0 0 16,-7 11 0-16,7-6 0 0,-12 0 23 0,0 1 1 15,-6-1 1-15,-11 5 0 0,0-4-9 0,-12 4-1 16,-5-5-1-16,-11 11 0 0,-7-11-14 0,7 5 0 0,-7 1 0 16,-5-1 0-16,0-4-11 0,6 4 2 0,6-10 0 0,-7 0 0 31,7-4-127-31,5-1-26 0,0-10-5 0</inkml:trace>
  <inkml:trace contextRef="#ctx0" brushRef="#br0" timeOffset="123675.9447">19869 15006 1825 0,'0'0'40'0,"0"0"8"0,0 0 1 0,0 0 3 0,0 0-41 0,0 0-11 15,0 0 0-15,0 0 0 0,0 0 96 0,0 0 16 16,0 0 4-16,0 0 1 0,0 0-52 0,17-5-10 15,6 0-3-15,5-1 0 0,1-4-15 0,16 5-3 16,1-5-1-16,17 0 0 0,5 0-15 0,6 0-3 16,6 0-1-16,5 0 0 0,-5-1 14 15,6 6 4-15,-1-5 0 0,6 5 0 0,-17-5-20 0,6 10-4 0,-6-5-8 16,0 5 12-16,-11 0 21 0,-6 5 4 0,-6-5 1 0,-11 5 0 31,0 0-52-31,-6 0-10 0,0-5-3 0,-5 5 0 0,-1 0 4 0,1-5 1 0,5 5 0 0,-6 0 0 16,-5-5-172-1,0 6-34-15</inkml:trace>
  <inkml:trace contextRef="#ctx0" brushRef="#br0" timeOffset="124067.1801">20701 15188 1897 0,'0'0'41'0,"0"0"9"0,0 0 2 0,0 0 2 0,0 0-43 0,0 0-11 16,-12 0 0-16,12 0 0 0,0 0 88 0,-5 10 16 16,-7-5 4-16,7 5 0 0,-7 0-42 0,1 6-8 15,-1-6-2-15,-5 10 0 0,0 0-38 0,-5 1-8 16,-1 4-2-16,-6 5 0 0,1-4 7 0,-1 4 1 15,1 0 0-15,-1-4 0 0,1 4 18 0,-1 0 4 16,1-4 1-16,-1-1 0 0,12 0-16 0,0-4-3 16,0-6-1-16,6-5 0 0,5 5-1 0,0-10 0 0,6-5 0 0,6 10 0 15,0 0-18-15,5-4 0 0,6-1 0 0,6 0-9 16,0 0 20-16,-1-5 4 0,1 5 1 0,11-5 0 16,-5 0 0-16,5 0 0 0,-5-5 0 0,11 0 0 15,-1 0-16-15,1 0 0 0,0-6 0 0,11 1 0 16,-5 0-74-1,5 0-18-15,-5-5-3 0,-1-5-1 0,1 4-150 0,0 1-30 16</inkml:trace>
  <inkml:trace contextRef="#ctx0" brushRef="#br0" timeOffset="124329.7011">21145 15234 1936 0,'-17'25'86'0,"11"-10"18"0,-5 0-84 0,5 6-20 15,1 4 0-15,-12 5 0 0,0 1 112 0,5-1 17 16,1 0 4-16,-12 6 1 0,-6-6-41 0,1 6-8 16,-1-1-1-16,-5 1-1 0,0-1-60 0,0 6-12 15,-6-1-3-15,0 1 0 0,6-1-8 0,0-4 0 16,0 4 0-16,5-5 0 15,6 1-30-15,6-6-8 0,6-4-2 0,5-6 0 16,0 0-134-16,12-10-27 0,-6-10-6 0,12 5-1 0</inkml:trace>
  <inkml:trace contextRef="#ctx0" brushRef="#br0" timeOffset="124890.7702">22228 14631 1497 0,'0'0'66'0,"11"-5"14"0,1-5-64 0,-7 0-16 16,1 0 0-16,5-1 0 0,1 1 131 0,5 0 22 15,0-5 5-15,12 5 1 0,-7 5-108 0,1 0-22 16,0 0-4-16,0 5-1 0,-1 5 26 0,7 0 5 16,-6 0 1-16,0 5 0 0,-6 5 6 0,5 0 2 15,-4 1 0-15,-7-1 0 0,0 0-15 0,1 0-2 16,-1 5-1-16,6-4 0 0,-11-1-13 0,0 5-2 16,-6 0-1-16,-6 6 0 0,6-1-15 0,-6 0-3 15,-11 6-1-15,0-1 0 0,-6 5-11 0,0 1 8 16,1-6-8-16,-1 11 8 0,0-6-8 0,0 6-14 15,6-6 3-15,6 1 1 0,-1-6 10 0,7 0 0 16,-7-4 0-16,7-6 0 0,-1 0 0 0,6-5 16 16,0 1-4-16,0-16-1 0,0 0-11 0,0 0-16 15,0 0 4-15,0 0 1 0,11-5 11 0,6-6 0 0,-5 1 0 16,5-10 0-16,0-5 32 0,6-6 9 0,0-4 2 0,5-6 0 16,1 1-31-16,-1-6-12 0,12-4 11 0,0-6-11 15,-6 0 9-15,6 6-9 0,5-6 8 0,1 5-8 16,5 1 0-16,1 9-9 0,-7 16 0 0,1-1 0 15,-1 1 9-15,-5 15-12 0,-6 10 12 0,-5 10-12 16,-6 0 12-16,-1 16 0 0,1 4 0 0,-11 16 0 16,-7 4 0-16,1 6 0 0,-6 5 0 0,-6 10 8 15,-5-6-8-15,5 6 12 0,-5-10-4 0,5 5 0 16,-5-5-8-16,5-11-10 0,0 1 10 0,6-6-13 16,-5-9-111-16,-1-6-21 0,6-4-5 0</inkml:trace>
  <inkml:trace contextRef="#ctx0" brushRef="#br0" timeOffset="125221.1151">24045 13684 1324 0,'52'-20'118'0,"-35"15"-94"16,0 0-24-16,0 5 0 0,0 10 220 0,12 0 40 0,5 5 8 0,0 5 2 15,0 6-138-15,0 4-28 0,12 11-6 0,-1 4-1 16,-5 16-25-16,12 5-6 0,-12 10-1 0,-6 5 0 16,0 10-1-16,0 20 0 0,-17 6 0 0,0-1 0 15,-11-9-32-15,-6 9-8 0,-17 0 0 0,-12 1-1 16,-5-6 12-16,-6-4 2 0,-5-11 1 0,-12 0 0 15,0-15-23-15,0-10-5 0,0-5-1 0,-12-5 0 16,7-11-75 0,-7-4-15-16,7-16-3 0,-7-4-861 0,12-6-172 0</inkml:trace>
  <inkml:trace contextRef="#ctx0" brushRef="#br0" timeOffset="126379.8763">25419 14869 230 0,'-17'5'10'0,"11"-5"2"0,0 0-12 0,-5 0 0 16,5 0 0-16,-5 0 0 0,5 0 304 0,6 0 59 15,0 0 11-15,0 0 2 0,-6 10-256 0,6-10-51 16,0 0-10-16,6 10-3 0,0 0 13 0,5 1 3 16,-11-11 0-16,23 10 0 0,-6 0-10 0,17-5-2 15,0 0 0-15,6 5 0 0,6-5-4 0,-1-5-2 0,1 0 0 0,11 0 0 16,6 0-14-16,-1-5-4 15,7 0 0-15,-1 0 0 0,0 0-21 0,1-5-5 0,-7 0-1 0,1 5 0 16,-6-11-9-16,-6 11 0 0,1-5 0 0,-13 5 0 31,-10 0-32-31,-1 5-1 0,-5 0-1 0,0 0 0 0,-6 0-32 16,-5 5-6-16,-1 0-2 0,-11-5 0 0,11 10-121 16,-11-10-24-16,17 5-5 0</inkml:trace>
  <inkml:trace contextRef="#ctx0" brushRef="#br0" timeOffset="126731.2134">26045 14357 1555 0,'0'0'138'0,"0"0"-110"16,0 0-28-16,0 0 0 0,0 0 81 0,0 0 11 15,12 6 3-15,-1 9 0 0,-11-5-49 0,6-5-10 16,5 5-1-16,-5 0-1 0,5 5 1 0,-5 6 0 16,0-1 0-16,5 10 0 0,-5 1 25 0,-6 4 6 15,0 11 1-15,0-1 0 0,0 11 8 0,-6 0 1 16,-5 10 1-16,-1-1 0 0,-10 6-22 0,-7 5-5 0,1-5-1 0,-1 5 0 15,1-10-22-15,-1-5-5 0,1-6-1 0,11 1 0 16,-6-10-21-16,6-6-20 0,5 1 4 0,7-11 1 31,5 0-167-31,0-9-34 0</inkml:trace>
  <inkml:trace contextRef="#ctx0" brushRef="#br0" timeOffset="127811.0338">28273 14433 1558 0,'29'-5'34'0,"-7"0"7"0,-22 5 2 0,0 0 1 0,0 0-35 0,0 0-9 0,0 0 0 0,0 0 0 16,0 0 55-16,0 0 9 0,0 0 1 0,0 0 1 15,18 0-2-15,-1 0 0 0,5-5 0 0,7 5 0 16,-1 0-2-16,1 0-1 0,5 0 0 0,0-5 0 16,0 5-21-16,1-10-4 0,5 5 0 0,-1-5-1 15,7-5-35-15,-12 10 0 0,6-6 0 0,6 6 0 0,5-5 12 0,-5 5 0 16,-1 0-1-16,-5 0 0 0,0 5-11 0,-6 5 0 16,-5 0 0-16,-12 5 0 0,-6 6 0 0,-11 9 8 15,-11 0-8-15,-12 16 12 0,-11-1 34 0,-6 6 7 16,0-6 2-16,-23 11 0 0,1 0-9 0,-7 4-2 15,1-4 0-15,5 0 0 0,-5 4-24 0,5 1-4 16,0-10-2-16,6 4 0 0,12-9 14 0,-6-1 4 16,16-9 0-16,-5-1 0 0,12 0-32 0,-1-4-12 15,7-6 1-15,5 0 0 0,11-5 11 0,-5-4 0 16,11-11 0-16,0 0 8 0,0 0-8 0,0 0 0 16,0 0-11-16,17 5 11 15,11-5-31-15,6 0 0 0,6 0 0 0,11-11 0 16,1 1-84-16,16 0-17 0,0-10-3 0,12 0-1 15,0-1-96-15,5-4-20 0,1 5-4 0,-1 5-510 0</inkml:trace>
  <inkml:trace contextRef="#ctx0" brushRef="#br0" timeOffset="128562.1261">29549 14570 921 0,'18'-5'82'0,"-18"5"-66"16,0 0-16-16,5-10 0 0,1 0 156 0,0 5 28 16,5-5 6-16,-5 0 1 0,-1 4-75 0,7-4-16 15,-1 0-2-15,6 0-1 0,-5 5-4 0,11 0-1 16,-1 0 0-16,7 0 0 0,-18 0-43 0,12 0-9 15,0 5-1-15,0 0-1 0,5 0 1 0,-5 0 0 16,0 0 0-16,5 5 0 0,1 5-13 0,-1-5-2 0,-5-5-1 0,0 5 0 16,-1 5-23-16,1-10 0 0,-6 5 0 0,6 0 0 15,-11 5 0-15,5 1 0 0,0 4 0 0,0 5 0 16,0 0 28-16,-6 6 0 0,1 4 1 0,5 0 0 16,-11 11-17-16,-1-1-4 0,1 1-8 0,0-1 12 15,-1 6 13-15,-5 0 3 0,-5-1 0 0,5-4 0 16,5 4-28-16,-5-9 0 0,-5-1 0 0,5 1 0 15,-6-11 0-15,6 5 0 0,0-9 0 0,0-1 0 16,-6 0 0-16,6-5 0 0,-5-5 0 0,5-10 0 16,-6 10 0-16,6-10 0 0,0 0 0 0,0 0 0 15,0 0 36-15,0 0 1 0,0 0 1 0,0 0 0 0,0 0-10 16,0 0-1-16,0 0-1 0,6-15 0 0,-1 0-26 16,1 0 0-16,11-5 0 0,-6-11 0 0,6 1 0 0,6-6 0 15,6-4 0-15,5-1 0 0,-6 1-11 0,7-6-7 16,-1 6-2-16,0 4 0 0,0 1 20 0,0-6 0 15,6-4-8-15,6-1 8 0,5 1-9 0,0 4 9 16,1-4-13-16,22-6 5 16,-6 5-22-16,0 11-4 0,-5 5-1 0,-6-1 0 0,0 16 35 0,-6 5 0 15,-5 5 0-15,0 5 0 0,-12 10 0 0,0 5 0 16,-11 5 0-16,5 11 0 0,-5 14 14 0,-6 1 10 16,0 10 1-16,-5-6 1 15,-1 6-42-15,-11 0-8 0,6-1-1 0,-6 6-1 0,-6 0 26 0,0 0 0 16,1-1 0-16,-1 6 0 15,0-5-108-15,-5 0-16 0,5 0-3 0,0-1-1025 0</inkml:trace>
  <inkml:trace contextRef="#ctx0" brushRef="#br0" timeOffset="131415.8824">11801 17224 576 0,'0'0'25'0,"0"0"6"0,0 0-31 0,0 0 0 16,11-5 0-16,-11 5 0 0,6-16 126 0,0 6 19 16,-1-5 4-16,7 5 1 0,-6 0-57 0,-6 10-11 15,0 0-2-15,0 0-1 0,5-15-11 0,-5 5-1 16,0-1-1-16,0 11 0 0,0 0-13 0,0 0-2 16,0 0-1-16,0 0 0 0,0 0-28 0,0 0-6 15,0-15 0-15,0 15-1 0,0 0 22 0,0 0 5 0,-17 0 1 0,6 5 0 16,-6 5-28-16,0 6-6 0,-6-6-1 0,0 10 0 15,0 0-8-15,6 1 12 0,-17-1-12 0,5 5 12 16,7 5 8-16,-13 6 1 0,-4 4 1 0,4 11 0 16,-5 5 20-16,6 10 4 0,0-1 1 0,6 11 0 15,-12 5-6-15,6 0-1 0,11 6 0 0,-11-11 0 16,11-6-20-16,11-4-5 0,1-5-1 0,5-5 0 16,6-6-14-16,6-4 0 0,0-6 0 0,11 1 0 15,0-6 0-15,11-4-12 0,7-6 1 0,-1 0-730 16,6-4-147-16</inkml:trace>
  <inkml:trace contextRef="#ctx0" brushRef="#br0" timeOffset="131988.5996">12639 17715 460 0,'0'0'20'0,"0"0"5"0,0 0-25 0,0 0 0 0,5-15 0 0,-5 0 0 15,0-6 225-15,0 6 40 0,6 0 8 0,-6 0 2 16,11 0-145-16,1 4-29 0,-12-4-5 0,0 15-2 16,11-10-31-16,-5 5-7 0,-6 5 0 0,0 0-1 15,0 0-35-15,0 0-8 0,0 0 0 0,0 0-1 16,11 5 8-16,-5 10 1 0,0 0 1 0,-1 16 0 15,-5 9 7-15,0 6 0 0,0 10 1 0,-5 4 0 16,5 1-3-16,-12 0-1 0,1 5 0 0,-1-5 0 0,7-1 0 16,-12-4 0-16,0 0 0 0,5-6 0 0,1-4-1 0,-1-6 0 15,1-4 0-15,5-1 0 0,6-9-8 0,-5-1-1 16,5-10-1-16,-6 0 0 0,6-15-2 0,0 0 0 16,0 0 0-16,0 0 0 0,0 0 8 0,0 0 2 15,0-20 0-15,6 0 0 0,-1-5-3 0,-5-1-1 16,6-9 0-16,5-6 0 0,-5 1-5 0,5-6-1 15,7-4 0-15,4-1 0 0,7-10-12 0,5 0 0 16,0-4 0-16,6 9 0 0,0-5-22 0,6 5 2 16,5 1 1-16,-6 4 0 15,-10 5-45-15,4 6-8 0,7-1-3 0,-6 11-673 16,-6 10-134-16</inkml:trace>
  <inkml:trace contextRef="#ctx0" brushRef="#br0" timeOffset="132390.8405">13448 18140 1764 0,'0'0'39'0,"0"0"8"0,0 0 1 15,0 0 1-15,0 0-39 0,0 0-10 0,0 0 0 0,0 0 0 16,0 0 56-16,17 0 10 0,5-5 2 0,-4 0 0 15,10-5-28-15,-5 0-6 0,-6 0-1 0,11-5 0 16,-5 4-20-16,6-9-4 0,-6 5-1 0,-6-5 0 0,0 0 14 16,0-1 2-16,0 1 1 0,-6-5 0 0,-5 4-17 0,0 1-8 15,-1 0 0-15,-5 5 8 0,0-6-8 0,-5 1 0 16,5 5 0-16,0 0 0 0,-12-5 0 0,7 4 21 16,-1 1-2-16,0 5-1 0,-5-5 13 0,-1 10 2 15,1 0 1-15,0 0 0 0,-1 0-11 0,1 5-3 16,-6 5 0-16,0 0 0 0,-6 10-12 0,0 5-8 15,6 0 8-15,-12 11-8 0,7-1 15 0,-7 6-2 16,6-1 0-16,1 11 0 0,-1-6-5 0,6 6 0 16,0-6-8-16,0 11 12 0,11-11-12 0,-6 6 0 15,1 0 8-15,11-6-8 0,6 1 0 0,-6-6 0 16,5 6-12-16,1-11 12 16,11 0-126-16,-5-9-18 0,5 4-4 0,0-10-849 0</inkml:trace>
  <inkml:trace contextRef="#ctx0" brushRef="#br0" timeOffset="132694.6497">14901 17786 1674 0,'22'5'74'0,"-22"-5"15"16,-17 5-71-16,0 0-18 0,0 0 0 0,0 0 0 15,0 0 130-15,0-5 22 0,-17 5 5 0,11-5 1 16,6 5-74-16,-6 0-16 0,0 0-2 0,0-5-1 16,1 11-37-16,-1-6-8 0,6 5-2 0,-6 0 0 0,0 5-18 0,0-5 0 15,0 5 0-15,-5 6 0 0,0 4 0 0,-1 0 0 16,1 1 0-16,-7 9 0 0,1-5 9 0,0 6-9 16,5-1 0-16,-5 6 9 0,6-6 3 0,5 6 0 15,-5-1 0-15,16 1 0 0,1-6-12 0,5 1 0 16,6-1 0-16,0-9 0 0,6-1-17 0,5-5-6 15,1 5-1-15,10-9-732 16,-5-16-146-16</inkml:trace>
  <inkml:trace contextRef="#ctx0" brushRef="#br0" timeOffset="133452.2503">14889 18196 748 0,'29'-5'67'0,"-12"-10"-54"16,0 0-13-16,-11-1 0 0,-1 6 248 0,7-5 46 15,5 5 10-15,-17 10 1 0,0-10-159 0,0 10-32 0,11-15-6 0,-11 15-2 16,0 0-44-16,0-11-9 0,0 11-1 0,6-15-1 15,-1 10-27-15,-5 5-4 0,-5-5-2 0,-7 5 0 16,12 0-6-16,-5 10-2 0,-18 0 0 0,-6 11 0 16,1 9-10-16,-1 0 8 0,1 6-8 0,-6-1 8 15,0 6-8-15,-1-6 0 0,13-4 0 0,-1-6 0 16,0 0 0-16,12-4 0 0,5-6 0 0,6-5 0 16,0-10 0-16,0 0 0 0,11 0 0 0,12 0 0 15,0-10 0-15,5-5 0 0,-11-1-9 0,12-9 9 16,17 0 0-16,-12-6 8 0,-17-4-8 0,6-1 12 15,-1 1 28-15,13 0 6 0,-13-6 1 0,1 6 0 16,-6 4-23-16,0 6-4 0,18 5 0 0,-18-1-1 0,-6 11-10 16,-11 10-1-16,17-5-8 0,0 15 12 0,-5 0-12 15,-1 6 0-15,-11 9-9 0,11 0 9 0,1 1 0 0,-6 4 0 16,-6 0 0-16,5-4 0 0,7-6-13 0,-1-5 0 16,0 0 0-16,6-5 0 15,-5-4-13-15,5-1-2 0,6-10-1 0,0 5 0 0,-12-16 15 0,12 6 3 16,5-5 1-16,-5 0 0 0,-6-5 10 0,-5-6 0 15,5 1 0-15,11-5-8 0,-5-11 40 0,-6 1 8 16,-6-11 1-16,6-5 1 0,1-5-24 0,4 1-5 16,-5-6-1-16,1-5 0 0,4 10-12 0,1-10 0 15,-6 5 0-15,-5-4 0 0,-7 4 0 0,7 10 0 16,11 0 0-16,-6 6 0 16,-23 9-33-16,6 6-3 0,11 4-1 0,1 11 0 0,-12 5 81 0,-6 5 16 15,6 10 3-15,0 0 1 0,0 0-64 0,0 10-8 16,-17 10-4-16,6 10-1 0,11 11 13 0,-12 10 0 0,-5-1 0 0,0 11 0 15,0-5 0-15,5 5 0 0,1 9 0 16,0 1-9-16,-12 5 9 0,11 0 0 0,7 0 0 0,-7 0 0 16,1 0 0-16,0-10 0 0,11 5 0 0,0-10 0 15,0-11 0-15,0 1 0 0,-6-11 0 0,6-4 8 16,11-6-8-16,1-4 0 0,-12-11 8 0,5 0-8 16,12-10 0-16,6 0-8 0,-11-10 0 0,5-5 0 15,0 0-8-15,0-11 0 0,6-4-1 0,0-5 0 16,-12-6 17-16,12-9-10 0,-1-1 10 0,7-10-8 15,-12-9 8-15,6 4 0 16,5-10 0-16,7-5 0 0,4 0 0 0,-10 0 0 0,5 5 0 0,0-5 0 16,6 10 0-16,-11 6-12 0,-7 4 4 0,7 10 0 0,-6 11 8 0,-6 5 0 15,-11 14 0-15,-6 16 0 0,0 0 0 16,0 0 11-16,0 10-3 0,0 11 0 0,-6 9 4 0,-6 11 0 16,-5 9 0-16,-5 11 0 0,-1 10-12 0,-6 5 8 15,1 10-8-15,5 5 8 0,0 5-8 0,0-5 0 16,1-4 0-16,10 9 0 0,12-15 0 0,0 0-11 15,-11-5 3-15,11 5 0 16,11-15-164-16,6-11-32 0,6 1-6 0</inkml:trace>
  <inkml:trace contextRef="#ctx0" brushRef="#br0" timeOffset="133997.088">18177 17983 1566 0,'74'-10'34'0,"-63"10"7"0,-16-10 2 0,-1 0 1 0,-6-5-35 16,7 0-9-16,-1-1 0 0,0 1 0 0,-5 0 72 0,5 0 13 15,6 0 3-15,-5 10 0 0,-1-1-32 0,6 6-7 16,0 0-1-16,0 0 0 0,-17 0 6 0,0 11 1 15,0-1 0-15,-6 5 0 0,0 0-27 0,-6 5-6 16,1 6-1-16,-6-1 0 0,-6-5-21 0,6 6 0 16,-6-6 0-16,6 5 8 0,-1-10-8 0,1 6 11 15,6-6-11-15,-1 0 12 0,7-5-12 0,4-5 0 16,7 0 0-16,0 5 0 0,11-10 10 0,0 0 6 16,0 0 2-16,0 0 0 0,5 11 2 0,7-1 1 15,-7 5 0-15,7 5 0 0,-1 0-10 0,1 6-3 16,-12-1 0-16,5 5 0 0,-5 1 39 0,0-6 7 15,0 11 2-15,-11-6 0 0,0 0-29 0,-1 1-6 0,1 4-1 16,-1-10 0-16,-5 1-20 0,0-1 8 16,0-5-8-16,6 1 0 15,-1-6-23-15,1-5-9 0,-1 0-1 0,12-10-1 16,0 0-222-16,0 0-45 0,0 0-9 0,35-35-2 0</inkml:trace>
  <inkml:trace contextRef="#ctx0" brushRef="#br0" timeOffset="134455.41">18695 18049 748 0,'40'-10'67'0,"-23"10"-54"0,-5-5-13 0,5 0 0 15,-6 0 160-15,6 0 30 0,-11-5 6 0,5 5 0 0,-11 5-45 0,12-11-10 16,-1 1-1-16,-5 5-1 0,-6 5-27 0,0 0-4 16,0 0-2-16,0 0 0 0,0 0-16 0,0 0-3 15,0 0-1-15,5 15 0 0,-5 1-50 0,0 9-11 16,0 5-1-16,-5 6-1 0,-7-1-6 0,1 11-1 15,0-6 0-15,-7 11 0 0,-4-11-6 0,-1 6-2 16,0 0 0-16,0-6 0 0,-5 1 8 0,5-6 0 16,0-5 1-16,6-4 0 0,0-6-17 0,0 0 0 15,0-4 0-15,5-6 0 0,12-10 0 0,0 0 0 16,-11 5 0-16,11-5 0 0,0 0 0 0,0 0 0 16,-6-10 0-16,1-1 0 0,-1-4 0 0,12 0 0 15,-1-10 0-15,1-1 0 0,5 1 0 0,1-5 0 16,5-6 0-16,0 1 0 0,0-1 0 0,6-4-11 15,5-6 2-15,1-4 0 0,5-6 9 0,0 0-12 16,0 1 12-16,12-11-12 0,-6 5 22 0,6-5 4 0,-1-5 1 0,18 10 0 31,-6 6-63-31,-6 14-13 0,0 6-3 0,-11 9 0 0,0 11 52 0,0 10 12 0,-12 10 0 0,-5 10 0 16,-6 1 0-16,-5 14 0 0,-7 11 0 0,-10-1 0 16,-1 6 0-16,-11 4 0 0,0 1 0 0,-6 5 0 15,-11-6 48-15,0-4 13 0,-6-1 3 0,-6 1 0 16,6-5-80-1,0-6-16-15,-5-5-4 0,5 1 0 0,6-1-96 0,0-10-19 16,5 1-4-16,1-11-566 0,5 0-114 0</inkml:trace>
  <inkml:trace contextRef="#ctx0" brushRef="#br0" timeOffset="134924.2246">19738 17330 518 0,'6'-30'46'0,"-1"14"-37"0,7 1-9 0,-7-5 0 16,1 5 257-16,0 0 50 0,5-1 9 0,1 6 3 15,-7 5-191-15,-5 5-37 0,0 0-8 0,12 0-2 16,-12 0 15-16,5 10 4 0,1 6 0 0,-6 4 0 16,6-5-37-16,-6 10-7 0,-6 6-2 0,6 4 0 15,-6 6-28-15,1 4-6 0,-1 6 0 0,-5 10-1 16,-1 5 0-16,1 4 0 0,-1 1 0 0,-5 5 0 16,0-5-19-16,0-5 0 0,0 0 0 0,-6-5-9 0,6-1 9 15,-6-4 0-15,6-5 8 0,6-1-8 16,-6-4-166-16,0-11-38 0,0-4-7 0</inkml:trace>
  <inkml:trace contextRef="#ctx0" brushRef="#br0" timeOffset="135102.2941">20177 17892 2199 0,'0'0'97'0,"0"0"21"0,0 0-94 0,-6 10-24 16,0 5 0-16,1 1 0 0,-7 9 76 0,1 5 10 15,16 1 2-15,-10 4 1 0,-1 1-42 0,-5-1-9 16,11 1-2-16,0-1 0 0,-6-5-28 0,-5 1-8 16,5-1 0-16,0-10 0 15,6 1-202-15,-6-6-42 0</inkml:trace>
  <inkml:trace contextRef="#ctx0" brushRef="#br0" timeOffset="135233.3327">20171 17522 1555 0,'28'-25'138'0,"-16"15"-110"0,-12-5-28 0,6 5 0 16,-1-5 119-16,7 4 18 0,-7 1 4 0,-5 10 1 16,12 0-142-16,5 0-20 0,11 5-8 15,-28-5-1-15</inkml:trace>
  <inkml:trace contextRef="#ctx0" brushRef="#br0" timeOffset="135664.1327">20672 17573 1735 0,'-22'-5'76'0,"10"5"17"0,6-5-74 0,-5 5-19 0,-6-5 0 0,11 5 0 16,6 0 100-16,0 0 17 0,0 0 3 0,0 0 1 15,0 0-49-15,0 0-11 0,0 0-1 0,17-10-1 16,6 0-39-16,11-6-8 0,12 6-2 0,11-5 0 16,0 0-22-16,11 0-5 0,6-5-1 0,6 9 0 15,-12-4-50-15,-5 10-9 0,-6 0-3 16,-11 5 0-16,-6 0-6 0,-12 0-2 0,-5 5 0 16,-6 0 0-16,-6-5 46 0,-11 0 9 0,0 0 1 0,0 0 1 15,-5 10-10-15,5-10-3 0,0 0 0 0,0 0-640 16</inkml:trace>
  <inkml:trace contextRef="#ctx0" brushRef="#br0" timeOffset="135912.4297">21202 17031 1900 0,'0'0'169'0,"0"10"-135"15,0 6-34-15,-5-1 0 0,-1 10 91 0,-6 0 11 16,7 11 2-16,-7-1 1 0,7 6-1 0,-7-1-1 15,-5 6 0-15,-6 5 0 0,1-6-83 0,-1 11-20 16,6 0 0-16,-6 9 0 0,-6 1 56 0,1 5 6 16,-1 0 2-16,7 0 0 0,-1 0-64 0,0-5-10 15,6-1-3-15,6-4-1 0,-1 0 14 0,1-10 0 16,5-1 0-16,-5 1 10 16,11-5-51-16,0-6-11 0,-6 1-1 0,0-6-1 15,6-5-162-15,-5-4-32 0,5 9-6 0,0-15-2 0</inkml:trace>
  <inkml:trace contextRef="#ctx0" brushRef="#br0" timeOffset="137836.2957">22536 17614 1825 0,'0'0'40'0,"0"0"8"0,0 0 1 0,0 0 3 0,0 0-41 0,0 0-11 16,0 0 0-16,0 0 0 0,11-5 53 0,0 5 9 0,6-5 2 0,1-1 0 16,-1-4-36-16,5 5-6 0,1-5-2 0,6 0 0 15,-1 0-2-15,1 5-1 16,5-10 0-16,-11 4 0 0,11 1-17 0,0 0 0 0,0 0 0 0,0 0 0 15,1 0 0-15,-1 0 0 0,-6-5 0 0,12-1-645 16,-11 1-133-16</inkml:trace>
  <inkml:trace contextRef="#ctx0" brushRef="#br0" timeOffset="138171.3386">23060 16950 1267 0,'0'-20'56'0,"0"10"12"0,0-10-55 0,0 4-13 16,5 1 0-16,-5 0 0 0,0 15 105 0,6-5 19 15,-6 5 3-15,0 0 1 0,6-10-103 0,-6 10-25 16,0 0 0-16,0 0 0 15,11 10 91-15,1 0 13 0,-7 5 2 0,1 1 1 0,0 4-31 0,-6 5-7 16,0 5-1-16,-6 6 0 0,0 4-12 0,-5 1-4 16,0 10 0-16,-7-1 0 0,-4 1-6 0,-1 10-2 15,-6 4 0-15,1 6 0 0,-1 0 4 0,1 5 1 16,-6 0 0-16,5 5 0 16,6-10-59-16,1 5-12 0,5-5-2 0,-6-5-1 0,6-5 13 0,0-6 4 15,-1-9 0-15,7-6 0 16,0 1-106-16,5-11-21 0,0-4-4 0,6-6-948 0</inkml:trace>
  <inkml:trace contextRef="#ctx0" brushRef="#br0" timeOffset="139754.8381">23920 17872 1900 0,'6'-5'169'16,"-1"-5"-135"-16,-5 0-34 0,0 5 0 15,0-6 93-15,0 1 12 0,6 0 3 0,-12 5 0 16,1-5-83-16,-7 0-16 0,1 0-9 0,0 5 10 16,-6 5-10-16,-1 5-14 0,-10 5 3 0,-1 5 1 0,-10 5 10 0,-1 6-10 15,-6 9 10-15,6 0-10 0,0 1 27 0,6 4 6 16,-6-4 1-16,6-1 0 0,11 1-7 0,0-11-1 16,6-5 0-16,6 1 0 0,5-6-16 0,6-15 8 15,0 0-8-15,0 0 0 0,0 0 9 0,0 0-9 16,23-10 0-16,6-5 9 0,-1-6-9 0,-5 6 0 15,5-10 0-15,1 4 0 0,-6-4 32 0,5 0 5 16,-5 0 1-16,0-1 0 0,5 1-18 0,-5 0-3 16,-6 9-1-16,0 6 0 0,-5 0-4 0,-1 10-2 15,0 0 0-15,1 5 0 0,-7 10-10 0,7 6 0 16,-6-1 9-16,5 10-9 0,-5-4 0 0,-1 4 0 16,7-5 0-16,5 1 0 0,0-1 0 0,0-5 0 0,6-5 0 15,0-4-8-15,5-6-6 0,6-5-1 16,-5 0 0-16,11-11 0 0,-6 1 15 0,0-5-9 0,0-5 9 0,0-5-8 15,-5-1 16-15,-1 1 4 0,1-11 1 16,5-4 0-16,-5-1-5 0,-7 1 0 0,12-11-8 0,1-9 12 16,5-1-12-16,-6 5 0 0,0-5 0 0,12-5 0 15,-1 6 16-15,-5-6 1 0,-6 5 0 0,0-10 0 16,1 10-37 0,-7-9-8-16,-11-1-2 0,6 0 0 0,-12 10 30 0,-5 0 15 0,0 11-2 0,-6 9 0 15,-6 1-13-15,-5 4 0 0,5 11 0 0,-5 4 0 16,-1 6 0-16,1 0 0 0,-1 5 0 0,1 5 0 15,5 0 9-15,-5 0-1 0,-1 0 0 0,12 5 0 16,0 0-8-16,-11 0-11 0,0 5 3 0,11-5 0 16,0 0 8-16,0 0 0 0,-12 10 0 0,7 5 0 0,-7 0 0 15,6 0 0-15,6 1 0 0,-5 9 0 0,-1 0 0 0,0 1 0 16,1 4 0-16,-7 5 0 0,-5-4 0 0,6 9 0 16,5 1 0-16,-5 4 0 0,-1 1 37 0,-10 10 10 15,-1-1 1-15,0 6 1 0,12 0-29 0,-7 5-7 16,-4 5-1-16,5 0 0 0,-1-1-12 0,7 6 8 15,-6 0-8-15,-6 0 0 0,6-5 15 0,0 0-3 16,6-5-1-16,-6 0 0 0,-1-10-11 0,7-6 10 16,0 1-10-16,-1-11 10 0,1-4-21 0,-1-6-4 15,7-10-1-15,-1 1 0 0,6-6 64 0,-6-5 13 16,6-10 3-16,0 0 0 0,0 0-52 0,0 0-12 16,-11 0 0-16,11 0 0 0,0 0 0 0,0 0 0 15,-6 0 0-15,6 0 0 0,-11 0-9 0,5 0-5 16,0 0-1-16,1 0 0 0,-7 5 15 0,7 0 0 15,5-5 0-15,0 0-9 0,0 0 9 0,0 0 0 0,0 0 0 0,0 0 0 16,0 0 0-16,0 0 0 0,0 0 0 0,0 0 0 16,0 0 16-16,0 0 0 0,0 0-1 0,0 0 0 15,0 0-15-15,0 0 0 0,0 0 0 0,-6-10 0 16,6-5 0-16,0 15 0 0,0 0 0 0,0-10 0 16,6-6 0-16,5 11-16 0,0-5 3 0,7 0 1 15,-1 0 1-15,0 5 1 0,0-5 0 0,6 0 0 16,5 5-3-16,1-11-1 0,-1 1 0 0,6 5 0 15,0-5-1-15,-5 5 0 0,5-5 0 0,-5 5 0 16,-1-6 2-16,6 1 0 0,-5 5 0 0,5 0 0 16,-11 0 13-16,11 0 10 0,-6-1-2 0,7 1 0 0,-13 5-8 15,7-5-11-15,-1 5 3 0,1 0 0 0,-6 0 8 16,-1 5 0-16,1 5 0 0,-6 5 0 0,-5-5 0 16,-1 0 0-16,1 10 0 0,-1-4 0 0,-11-11 0 0,6 15 0 15,-1-5 0-15,-5 0 0 0,-5 5 0 0,-1-5-10 16,0 6 10-16,-5-6 0 0,-12 0 0 0,6 0 0 15,0-5 0-15,0 5 0 0,-12-5-12 0,6 5-9 16,-5-5-2-16,0 0 0 16,5-5-14-16,0 6-3 0,0-6-1 0,0 5 0 0,6 0 57 0,0-5 11 15,-11 5 2-15,5 5 1 0,6-5 3 0,0 0 1 16,0 5 0-16,5 0 0 16,-5 0-78-16,6 6-16 0,11-6-4 0,0-10 0 0,-6 15 52 0,6-15 12 15,6 10 0-15,-1-5 0 0,-5-5 0 0,12 5 0 16,-12-5 0-16,17 5 0 0,0 0 0 0,0-5 0 0,0-5 0 15,-5 0 0-15,10 5 0 0,1-5 0 0,-6 5 0 16,12-10 0-16,-1 5 0 0,12-5 0 0,0 0 0 0,6-1 0 16,5-4 0-16,6 5 0 0,0-10 0 0,-12 5 0 15,18 0 0-15,-6-6 0 0,6 1 0 0,-6 0 0 16,0 0 9-16,0-6 5 0,-6 1 1 0,6-6 0 16,-6-4-15-16,-11 10 9 0,-6-6-9 0,-5 11 8 15,-12 0 30-15,-6 0 6 0,1-1 0 0,-12 6 1 16,0 0-36-16,-6 5-9 0,-5 0 0 0,-1 0 0 15,1 4 0-15,-6 6 0 0,-6 0 0 0,0 11 0 16,0-6 0-16,1 5 0 0,-1 0 0 0,6 10 0 16,-6 0 0-16,6 6 0 0,-6 4 0 0,0 1 0 15,6-1 0-15,0 0 0 0,0 1 0 0,0-1 0 0,5 0 0 16,1 1 0-16,0-6 0 0,5 0 0 0,0 1 8 16,-5-1-8-16,11-10 8 0,-6 0-8 0,6-4 9 0,-6-1-9 15,6-10 10-15,0 0-10 0,0 0 10 0,12 10-10 16,-1-10 10-16,6-5-10 0,6-5 8 0,0 0-8 15,11-11 0-15,0 6 0 0,6-5 8 0,6-5-8 16,-1-6 0-16,7-4 0 0,-1-1 8 0,6-4-8 16,0-6 0-16,5 6 0 0,1-6 0 0,0 6 0 15,0 9 0-15,-1 1 0 0,1 10-11 0,-6 4-8 16,-12 11-1-16,1 5-1 0,-6 0 21 0,0 10 0 16,-6 6 0-16,0 4 0 0,-5 0 8 0,-1 5 7 15,-5 1 1-15,0-1 0 0,-6 0-16 0,-6-4 0 0,-5 4 0 16,-6-5 0-16,-6 0 16 0,-5-4-4 15,-1 4 0-15,-5-5 0 0,0 5 7 0,-11-4 1 0,-1-6 0 0,-11 0 0 16,0 0-8-16,-11-5 0 0,0-5-1 0,-6 0 0 16,-6 0-11-16,1-5 0 0,-7 0 0 0,-5-10 0 31,0 5-94-31,-6-11-18 0,6 1-3 0,-6 0-1 16,12 0-104-16,5-6-20 0</inkml:trace>
  <inkml:trace contextRef="#ctx0" brushRef="#br0" timeOffset="141076.4502">27470 17679 1695 0,'0'0'37'0,"0"0"8"0,0-15 2 0,5 5 1 16,1 0-39-16,0 0-9 0,5 0 0 0,1-5 0 16,-1 4 60-16,6-4 11 0,-11 0 1 0,11 0 1 0,0 0-7 0,0-6-2 15,6 6 0-15,-6 0 0 0,0 5 2 0,6 0 0 16,0 5 0-16,-6 0 0 0,0 5-25 0,-6 0-5 15,6 5 0-15,0 5-1 0,1-5 2 0,-7 10 1 16,0 0 0-16,1 0 0 0,-7 11-38 0,1-6-10 16,0 0-1-16,0 1 0 0,5 4 39 0,-5 0 7 15,-6 1 1-15,0-1 1 0,0 0-29 0,5 1-8 16,-5-11 0-16,0 5 0 0,-5 0 0 0,5 0 9 16,0-4-9-16,-6-1 0 0,-5 0 25 0,-1-5-1 15,12 5-1-15,-6 1 0 0,1-6-23 0,-7 0 0 16,7 0 0-16,5 0 8 0,-6 0-8 0,0 0 0 15,-5 0 0-15,-1 1 0 0,7-1 18 0,-1 0 6 16,0 0 0-16,1-5 1 0,5-5-25 0,0 0 0 16,0 0 8-16,0 0-8 0,0 0 0 0,0 0 0 15,0 0 0-15,0 0 0 0,0 0 0 0,0 0 0 0,0 0 0 16,11-5 0-16,6-5 0 0,-5-5 0 0,-1 5 9 0,0-6-9 16,6 6 0-16,-5-10 9 0,-1 0-9 0,-5-6 0 15,0 1 9-15,11-5-9 0,6-1 0 0,5-4 9 16,0-1-35-1,7 6-7-15,10-5-2 0,1-1 0 0,-6 6 35 0,0-1 16 0,5 6-2 0,1 0 0 16,-6-1-14-16,0 11-8 0,-1-5 8 0,-4 10-13 16,5 0 13-16,-18 10 0 0,1 5 0 0,-6 0 0 15,0 0 0-15,0 10 0 0,-11 10 0 0,-6 1 0 16,6 4 0-16,-6 6 13 0,0 9-2 0,-6 6-1 16,-5-6-10-16,5 1 10 0,0-1-10 0,6-4 10 0,-5-1-10 15,5 1 0-15,0-6 9 0,0-4-9 0,0-6 0 16,0-5 0-16,-6-4 0 0,12 4 0 15,-1-10-52-15,-5-10-16 0,0 0-2 0,0 0-767 16,0 0-154-16</inkml:trace>
  <inkml:trace contextRef="#ctx0" brushRef="#br0" timeOffset="141326.0947">29048 17755 1094 0,'0'0'48'0,"0"0"11"0,0 0-47 0,0 0-12 0,11 0 0 0,1-5 0 16,-12 5 228-16,11 0 43 0,1-5 9 0,5 5 1 16,-6 0-156-16,12 0-31 0,-6 0-6 0,6-5-2 15,0 5-18-15,5-5-3 0,1 5-1 0,-1-5 0 16,1 5-51-16,5 0-13 0,-6-5 0 0,1 5 0 15,5-5-48 1,-6 0-13-16,1-5-3 0,5 0-1049 0</inkml:trace>
  <inkml:trace contextRef="#ctx0" brushRef="#br0" timeOffset="141625.8175">29954 17335 1850 0,'0'0'40'0,"0"0"9"0,0 0 2 0,0 0 1 0,6-10-41 0,-6 10-11 16,0 0 0-16,0 0 0 0,0 0 115 0,0 0 21 16,0 0 4-16,0 0 0 0,0 0-60 0,0 0-13 15,0 10-3-15,5 5 0 0,-5 1-37 0,0 4-8 16,0 5-2-16,0 11 0 0,0-1 38 0,0 5 7 15,-5 6 2-15,-1 5 0 0,6-1-14 0,-6 6-2 16,6 0-1-16,0-1 0 0,-5 1-33 0,-1-10-6 16,6-1-8-16,-6 1 11 15,6-6-51-15,-5-9-11 0,-7-6-1 0,6 0-1 16,-5-4-125-16,-6-11-25 0,0 0-5 0,0-5 0 0</inkml:trace>
  <inkml:trace contextRef="#ctx0" brushRef="#br0" timeOffset="143915.5963">31242 17502 288 0,'-52'-15'25'0,"52"15"-25"0,-5-5 0 0,5 5 0 16,0 0 213-16,-6-10 38 0,12 0 7 0,-6 10 2 16,0 0-177-16,0 0-35 0,0-10-8 0,0 10 0 0,0 0-40 0,-6-11 0 15,6 11 0-15,0-10 0 0,0 10-24 0,-6-10 1 16,-5 0 0-16,11 10 0 0,0 0 66 0,0 0 13 16,-11 0 2-16,11 0 1 0,0 0 8 0,-12-5 1 15,1 0 1-15,-1 5 0 0,1 5-55 0,-6 0-14 16,5 0 0-16,-5 0 0 0,0 0 36 0,0 5 4 15,-6 1 0-15,6 4 1 0,-11 5-17 0,5-5-4 16,-5 5-1-16,-1 1 0 0,6-1-19 0,-5 5 10 16,-1-4-10-16,6 4 8 0,6-5 36 0,6 5 6 15,-12-4 2-15,12 4 0 0,11-5-28 0,-6 6-6 16,6-6-1-16,0 5 0 0,6 0-9 0,5 1-8 16,1-1 9-16,5-5-9 0,-6 6 0 0,6-6-13 15,6 5 1-15,0-4 0 16,0-11-150-16,-6 5-30 0</inkml:trace>
  <inkml:trace contextRef="#ctx0" brushRef="#br0" timeOffset="144251.4486">31378 17725 403 0,'0'0'17'0,"0"0"5"0,0 0-22 0,0 0 0 0,-11-10 0 0,11 10 0 15,0 0 248-15,0 0 44 0,0 0 10 0,0 0 2 16,0 0-192-16,0 0-39 0,0 0-7 0,-6 10-2 15,-5 0-40-15,0 0-9 0,11-10-2 0,-6 10 0 16,0 1-13-16,0-1 0 0,6 5 8 0,0-5-8 16,0-10-9-16,0 15-5 0,0-5-1 0,0-10 0 0,6 16 24 15,0-6 5-15,-6-10 1 0,0 0 0 0,11 5-15 0,-11-5 0 16,0 0 8-16,17 0-8 0,-5-5 12 0,5 0 0 16,0-6 0-16,0 6 0 0,-6-5-4 0,7 0 0 15,-7 0-8-15,6-5 12 0,-6 0-12 0,6 5 0 16,1-6 8-16,-1 1-8 0,0-5 0 0,-6 0 0 15,-5 4 0-15,0-4 0 0,5-5 0 0,-5 5 0 16,-6 4 8-16,-6 1-8 0,6 0 8 0,-11 5 0 16,-1 5-8-16,-11 0 12 0,1 0 3 0,4 5 0 15,-4 0 0-15,-7 0 0 16,1 5-62-16,5 0-12 0,0 5-2 0,6-5-744 0</inkml:trace>
  <inkml:trace contextRef="#ctx0" brushRef="#br0" timeOffset="144807.04">31806 17482 1400 0,'0'0'62'0,"0"0"13"0,0 0-60 0,11-5-15 0,1 0 0 0,-12 5 0 15,0 0 54-15,0 0 8 0,11 0 2 0,-11 0 0 16,0 0-30-16,11 10-6 0,1-5 0 0,-1 10-1 15,1 0 19-15,-7 1 4 0,1-1 1 0,0 10 0 16,-6-5 5-16,0 1 2 0,0-1 0 0,-6 0 0 16,12 0-13-16,-6 1-2 0,-6-6-1 0,0 0 0 0,6-15-25 0,0 0-5 15,0 0 0-15,0 0-1 0,0 10-11 0,0-10 8 16,0 0-8-16,0 0 8 0,0 0-8 0,0 0 0 16,0 0 9-16,0 0-9 0,0 0 15 0,12-5-2 15,-12 5 0-15,11-10 0 0,0-5 49 0,1 0 10 16,-12-1 1-16,11 1 1 0,-5 0-59 0,11 0-15 15,-6 0 0-15,1 5 0 0,-1-1 0 0,6 1-13 16,0-5 2-16,6 5 1 0,-6 0 10 0,0 5-12 16,6 0 12-16,0 5-12 0,0 0 12 0,-6 10 0 15,-6-5-9-15,1 10 9 0,-1-5 0 0,-11 10-11 16,0 1 11-16,-6-1-8 0,6 5 8 0,-5 1 0 16,-7-1 0-16,-5 0 0 0,0 1 0 0,6-1 0 15,-6 0 0-15,5-10 0 0,12 1 0 0,0-1 0 16,0-5 0-16,0 0 0 0,0-10 0 0,0 0 0 0,0 0 0 0,0 0 8 15,0 0-8-15,0 0 8 0,0 0-8 0,12-5 8 16,5-5-8-16,-6 0 9 0,6-5-9 0,0-6 10 16,6 6-10-16,-6 0 0 0,6-5 9 0,0-1-9 15,-6 1 0-15,6 0 0 0,-6 5 0 0,0-1 0 16,6 1 0-16,-12 10 0 0,0-5 0 0,6 10 0 16,-5 0 0-16,-6 10 0 0,5-5-9 0,-5 5 9 15,-6-10-20-15,5 16 0 0,7 4 0 0,-7 0 0 16,-5 5-106-16,6 1-21 0,0-6-4 15,-6 5-821-15</inkml:trace>
  <inkml:trace contextRef="#ctx0" brushRef="#br0" timeOffset="145582.2069">32632 17512 1958 0,'0'0'43'0,"11"-15"9"0,-5 10 1 0,5 0 3 0,1-5-45 0,-1 5-11 0,1 5 0 0,-1 0 0 0,0 0 36 0,1 5 4 15,-12-5 2-15,6 10 0 0,-1 0-27 0,1 5-6 16,-6 6-1-16,-6 4 0 0,1 0 5 0,-7 6 1 16,1 4 0-16,-6 1 0 0,0-1 24 0,-1 0 5 15,1-4 1-15,6 4 0 0,-6-4-13 0,5-1-3 16,7 0 0-16,-1-9 0 0,0 4-17 0,1-5-11 16,5 1 12-16,0-11-12 0,5 5 13 0,-5-15-4 15,0 0-1-15,0 0 0 0,0 0 28 0,0 0 4 16,0 0 2-16,0 0 0 0,0 0-42 0,0 0 0 15,12-15-11-15,-1 5 3 0,1-6 8 0,-1 1 16 16,0-5-4-16,6-5-1 0,-5-6-11 0,-1 1 10 16,6-6-10-16,0 1 10 0,-5-6-10 0,11 1-11 0,-1-1 3 15,7 1 0-15,5-6 8 0,-5 6 0 0,10 4 0 0,-4 6 0 32,5 0-26-32,-6 4 0 0,0 11 0 0,-6 5 0 15,-5 5-9-15,-6 0-1 0,-5 5-1 0,-12 0 0 0,5 15 47 0,1 5 10 0,-6 6 1 0,-6-1 1 16,-5 5-35-16,-6 6-7 0,0-6-2 0,-12 11 0 15,1-1 22-15,-6-4 13 0,-6-1-1 0,-12 0-1 16,1-4-176-16,-6-1-35 16,6-4-8-16</inkml:trace>
  <inkml:trace contextRef="#ctx0" brushRef="#br0" timeOffset="145903.4836">33076 16712 1785 0,'17'5'159'16,"1"16"-127"-16,4-1-32 0,18 15 0 0,-6 11 82 0,12 10 10 16,5 9 3-16,1 16 0 0,-1-5-11 0,-6 5-3 0,-5 5 0 0,-6 11 0 15,-5-1-14-15,-18 10-3 0,-11-4-1 0,-17 14 0 16,-6-10-51-16,-16-4-12 0,-13 4 0 0,-16 0 0 31,-6-4-48-31,-6-6-12 0,-5-5-2 0,-12-5-1051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2:02:01.19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3579 1409 576 0,'-34'0'51'0,"34"0"-41"0,0 0-10 0,-6 10 0 15,-11-10 126-15,0 0 23 16,17 0 5-16,0 0 1 0,0 0-59 0,0 0-11 16,-6 5-2-16,6-5-1 0,0 0-26 0,0 0-4 0,0 0-2 0,0 0 0 15,0 0-15-15,0 0-3 0,0 0-1 0,0 0 0 16,0 0 5-16,0 0 2 0,6 5 0 0,-6-5 0 15,0 0 7-15,6 15 2 0,-6-15 0 0,0 0 0 16,0 0-31-16,28 0-7 0,-28 0-1 0,17 10 0 16,6 6-8-16,-6-16 0 0,-17 0 9 0,23 10-9 15,-6-10 16-15,6 0 0 0,-6 0-1 0,11 0 0 16,1-10 3-16,-6-1 1 0,11 6 0 0,-6-5 0 16,7 0 5-16,-1 0 2 0,6 5 0 0,0-10 0 15,-1 5-2-15,7-6 0 0,5 6 0 0,6 10 0 16,-11-15-2-16,22 5-1 0,-17 0 0 0,18-5 0 15,-6 5-7-15,11-6-2 0,-12-4 0 0,1 5 0 16,5 0 5-16,-11 5 1 0,0-6 0 0,0 6 0 16,-11-5-10-16,5 5-8 0,-11 10 12 0,0-15-12 0,-12 10 8 15,7 0-8-15,-1 5 0 0,-17 0 0 0,6 0 0 16,-6 0 0-16,-6 0 0 0,6 0 0 0,-5 5-12 0,-12-5-4 16,0 0 0-16,0 0 0 15,0 0-114-15,5 10-23 0,-10 5-5 0,5 5-492 16,0-20-98-16</inkml:trace>
  <inkml:trace contextRef="#ctx0" brushRef="#br0" timeOffset="367.8224">4417 1424 288 0,'0'0'12'0,"0"0"4"0,0 0-16 0,0 0 0 0,0 0 0 0,0 0 0 16,0 0 11-16,-6-5-1 0,6-10 0 0,0 10 0 15,0 5 41-15,0 0 8 0,0 0 1 0,0-5 1 16,-11-11 41-16,5 6 8 0,6 10 2 0,0 0 0 16,0-10-4-16,0 10-1 0,0 0 0 0,0 0 0 15,0 0 5-15,0 0 2 0,0 0 0 0,0 0 0 16,0 0-15-16,0 15-3 0,0 6-1 0,-17 4 0 15,11 10-26-15,-11 16-5 0,0 0 0 0,0-1-1 16,-6 26-11-16,6-10-1 0,-6 10-1 0,6 5 0 16,-6-5-13-16,-5 10-2 0,-1-10-1 0,1 10 0 15,5-10-11-15,0-10-3 0,0 5 0 0,6-10 0 0,-5 4-20 0,-7-14 0 16,6-5 0-16,6-6 0 16,0 1-49-16,6-6-8 0,-6-15-2 0,-6 1 0 15,6-1-132-15,0-10-26 0,5 5-6 0</inkml:trace>
  <inkml:trace contextRef="#ctx0" brushRef="#br0" timeOffset="1862.6293">5756 857 691 0,'0'0'61'0,"5"-20"-49"0,1 4-12 0,5 1 0 15,1-5 80-15,5 5 12 0,-11-11 4 0,11 1 0 16,-12 0 8-16,12 5 3 0,-5 4 0 0,-1 1 0 16,1 0-35-16,5 5-6 0,-17 0-2 0,0-5 0 15,0 15-2-15,0 0-1 0,0 0 0 0,0 0 0 0,0 0-5 0,0 0-2 16,0 0 0-16,5 0 0 16,-5 0-22-16,0 0-4 0,0 0 0 0,0 0-1 0,0 0-18 15,0 0-9-15,0 0 10 0,0 0-10 0,0 0 23 0,0 15-2 16,0 5 0-16,-5 5 0 0,5 6-11 0,-12 4-2 15,7 6-8-15,-18 9 12 0,6 6 18 0,-12 10 3 16,7 5 1-16,-7 5 0 0,1 5-8 0,-1 5-2 16,-5 0 0-16,11 10 0 0,-17-5-9 0,12 5-3 15,-1-4 0-15,-11-6 0 0,6 0 0 0,0-10-1 16,5 0 0-16,-5-10 0 0,0 4 0 0,6-9 0 16,-7-10 0-16,13-1 0 0,-7 1-11 0,1 0 0 15,5-11 0-15,-6-4 0 0,12-1 0 0,6-10 0 16,-6 1 8-16,-6-1-8 0,23-15 12 0,-17-5-4 0,17 5 0 0,0-10 0 15,0 0 1-15,0 0 0 0,0 0 0 0,0 0 0 16,0 0-9-16,0 0 10 0,0-15-10 0,6-10 10 16,5 5-10-16,-11-6 0 0,11-4 9 0,1 0-9 15,5-1 0-15,6-4 0 0,-6-6 0 0,0 6 0 16,6-6 8-16,5 6-8 0,-11-1 8 0,12 1-8 16,-1-1 0-16,6 6 9 0,-17 5-9 0,12-1 0 15,-1 1 0-15,1 5 0 0,-6 5-12 0,5-11 3 16,-11 11 9-16,6 10 0 0,-6 0 0 0,-5 5-8 15,-12 0 8-15,0 0 0 0,17 5 0 0,0 5 0 16,-6 5 0-16,1 6 0 0,-1-6 0 0,-5 5 0 16,5 5 0-16,-5-9 0 0,-1 9 0 0,1 0 0 15,0 1 0-15,11-6 0 0,-11 5 0 0,5 1 8 16,-11-16-8-16,11 10 0 0,1-10-8 0,5 0 8 0,-11 0-11 16,5-5 11-16,0 5-13 0,7-10 5 0,-18 0 8 0,11 0-13 15,12-15 5-15,-6 10 8 0,-6 0 0 0,1-15 0 16,5 5 0-16,0 0 0 0,-6-11 0 0,18 1 18 15,-18 0-2-15,6-1 0 0,12 1-16 0,-18 0 0 16,6-1 0-16,0 6 0 0,6 5 12 0,6 5 3 16,-7-5 0-16,-16 15 0 0,5 0-7 0,1 0 0 15,-1 15-8-15,6-5 12 0,0 5-12 0,-11 5 0 16,11 6 0-16,0 4 0 0,-5 5 0 0,5-9-8 16,-6-1 8-16,6 11-13 0,-5-11 13 0,5 0 0 15,-6 0 0-15,12-9 0 0,-17 4 0 0,5-5 0 16,-5 0 0-16,-6-15 0 0,5 10 0 0,-5-10 0 15,17 0 0-15,-17 0 0 0,12 0 12 0,5-10 0 16,-11 5-1-16,11-5 0 0,0-5-3 0,-11-5 0 0,5 4 0 0,12-9 0 16,-6 5-8-16,-6-5 0 0,6-6 0 15,6 6 0-15,-6-6 0 0,12 6 0 0,-7 5 0 0,7-5 0 16,-1 4 0-16,-5 6 0 0,11 5 0 0,-16-5 0 16,4 5 0-16,-5 10 0 0,6 0 0 0,0 0 0 15,-12 10 0-15,12-10 0 0,-6 15-8 0,-11-5 8 16,11 0 0-16,-17 5 0 0,6-4-9 0,5 4 9 15,-11 10 0-15,0-10 0 0,-11 0 0 0,5 6 0 16,-11-11 0-16,11 5 11 0,-11 0-3 0,-6-5-8 16,6 6 15-16,0 4-4 0,-6-10-1 0,-5 5 0 15,-1 0 7-15,-5 1 2 0,-6 4 0 0,0-10 0 16,1 5-34-16,-13-5-6 0,7 5-2 0,-12-4 0 16,17 4-41-16,-11-15-9 0,5 0-2 0,6-10-728 15,12 5-145-15</inkml:trace>
  <inkml:trace contextRef="#ctx0" brushRef="#br0" timeOffset="1997.8652">6303 1171 1926 0,'0'0'85'0,"0"0"18"0,0 0-83 0,0-10-20 16,0 5 0-16,0 5 0 0,0 0 95 0,0 0 14 16,0 0 3-16,0 0 1 0,0 0-56 0,0 0-11 15,0-11-2-15,11 1-761 16,-11 5-152-16</inkml:trace>
  <inkml:trace contextRef="#ctx0" brushRef="#br0" timeOffset="3475.9">10479 1778 172 0,'0'0'16'0,"0"0"-16"0,0 0 0 0,11-10 0 16,7 10 220-16,-7-15 40 0,0 5 9 0,-5 0 2 16,-6-5-175-16,6 5-36 0,11-6-6 0,-6 6-2 15,-11 10-37-15,6-10-15 0,-6 5 11 0,0 5-11 16,0 0 53-16,11-20 5 0,-16 10 1 0,5 10 0 16,0 0 17-16,0 0 3 0,0 0 1 0,5-15 0 15,-5 15-13-15,12-11-3 0,-24 6 0 0,12-10 0 0,-11 15-40 16,5-5-8-16,-5 0-1 0,11 5-1 0,-12-10 3 0,1 5 1 15,0-5 0-15,-1 10 0 0,1 0-2 0,-12-10 0 16,6 10 0-16,0 0 0 0,5-6-16 0,-5 6 0 16,-5 6 0-16,-1 4 0 0,6-10 0 0,-6 10 0 15,0-5 0-15,-11 10 0 0,0 5-11 0,5-4 1 16,-11 4 0-16,1 5 0 0,-1 0 10 0,0 1 0 16,6 4 0-16,-6 0-8 0,0 1 8 0,6 4 0 15,11-9 0-15,-6 9-8 0,18-10 8 0,0 1 0 16,5-1-9-16,-6 0 9 0,24-14-15 0,-6 14 2 15,5-20 0-15,0 15 0 0,18-20 13 0,-18 10 0 16,18-10 0-16,-12 0-9 0,0-5 9 0,6 0 11 16,-1-5-3-16,1-5 0 0,0 5 12 0,6-16 3 15,-7 1 0-15,7 0 0 0,5-16-5 0,0 6-1 16,0-1 0-16,6-9 0 0,0 4 0 0,0 1 0 0,0 4 0 0,0-4 0 16,5 9-9-16,-5 1-8 0,-11 5 9 0,5 4-9 15,-6 6 0-15,1 0 0 0,-6 5 0 0,-1 10 0 16,-4 0 0-16,-7 0 0 0,0 0 0 0,1 10 0 15,-1-5 8-15,1 15-8 0,-1-4 0 0,6 4 0 16,-6 5 0-16,-5 6 0 0,0 4 0 0,0 5 0 16,5 6 0-16,-11 5 0 0,0 9 0 0,-6-9 0 15,-5 10 0-15,-1 5-10 0,-5 5 10 0,-5-6-8 16,-18 11 8-16,0-5 0 0,-6 5 0 0,1 0 0 16,-7 0 25-16,1-15 4 0,0 5 1 0,0-5 0 15,-1-11-10-15,7-9-3 0,5 4 0 0,-6-19 0 0,6-1 16 16,6 0 3-16,0-15 1 0,5 6 0 0,7-16-6 15,5 0-2-15,-1 0 0 0,1 0 0 0,12-11-5 0,-12-4 0 16,11 0-1-16,6-10 0 0,6-1-13 0,11-4-2 16,5 0-8-16,13-16 12 0,5 6-12 0,-1-21 0 15,18 10 0-15,-5-15 0 16,10 6-32-16,1 9-2 0,0-10-1 0,5 0 0 16,0 6-174-16,1 9-35 0,-1-5-8 0</inkml:trace>
  <inkml:trace contextRef="#ctx0" brushRef="#br0" timeOffset="3812.4969">11744 1854 1864 0,'-17'0'83'0,"17"0"17"0,0 0-80 0,0 0-20 0,0 0 0 0,0 0 0 16,0 0 90-16,0 0 14 0,0 0 4 0,0 16 0 15,-6-6-78-15,6 0-15 0,0 5-3 0,-6 10-1 16,1-14-3-16,-1 14 0 0,6-5 0 0,-11 0 0 16,5 6-8-16,0-1 0 0,1-5 0 0,5 1 0 15,0 4 0-15,5 0 0 0,-5 0 0 0,0 1 0 16,6 4 0-16,0-4 0 0,5-11 0 0,-11 5 0 0,6 5 0 0,-1-10 0 15,1 11 0-15,-6-16 0 0,0 5-18 0,0-5 1 16,0-10 0-16,0 15 0 16,-6-4-89-16,6 4-18 0,-5-5-3 0,5-10-746 15</inkml:trace>
  <inkml:trace contextRef="#ctx0" brushRef="#br0" timeOffset="3979.9107">12006 1373 1904 0,'0'0'84'0,"0"0"18"0,0-5-82 0,0 5-20 15,0 0 0-15,0 0 0 0,0-15 89 0,0 15 14 0,0 0 2 0,0 0 1 16,0 0-70-16,0 0-13 16,0 0-3-16,0 0-709 0,0 0-142 0</inkml:trace>
  <inkml:trace contextRef="#ctx0" brushRef="#br0" timeOffset="4310.5963">12257 1637 921 0,'0'0'82'0,"0"0"-66"0,0 0-16 0,11-5 0 16,-11 5 213-16,0 0 39 0,17 0 8 0,0 0 2 15,-5 0-167-15,11 10-34 0,-6-5-6 0,11 15-2 16,-22-5-33-16,11 11-6 0,-6-6-2 0,1 10 0 15,-1 6 0-15,-11 4 0 0,6 6 0 0,-1 4 0 0,1 1 23 16,0 0 4-16,-6-1 1 0,6 11 0 0,5-10-13 0,-11-1-3 16,0-4 0-16,6 5 0 0,-1-11 7 0,7 1 1 15,-7-6 0-15,7 1 0 0,-6-11-16 0,5 0-4 16,-5-15 0-16,-1 5 0 0,-5-15 32 0,0 0 7 16,0 0 1-16,17 0 0 0,1-10 9 0,4 0 3 15,-5-10 0-15,1-5 0 0,-1-11-33 0,5-9-7 16,1 4 0-16,6-10-1 0,-1-9-11 0,6 9-3 15,1-15 0-15,4 5 0 0,1-9-19 0,12 4-4 16,-1 5-1-16,-6 0 0 16,-10 5-114-16,5 11-23 0,-1 4-5 0,7 6-640 15,-12 0-128-15</inkml:trace>
  <inkml:trace contextRef="#ctx0" brushRef="#br0" timeOffset="4684.8055">13516 2082 1954 0,'0'0'43'0,"0"0"9"0,0 0 1 0,0 0 3 0,11 10-45 0,1-10-11 0,5 0 0 0,0 0 0 16,0-10 52-16,6 5 9 0,-6-5 2 0,6 0 0 16,-6-5-34-16,0 5-6 0,-6-11-2 0,6 6 0 15,-5 0-21-15,-1-5 0 0,-5 0 0 0,0-1 0 16,-1-4 25-16,1 0 1 0,-12-1 0 0,6 1 0 15,0 0 10-15,-5-1 1 0,-7 6 1 0,1 0 0 0,-1 0 5 0,-5 4 1 16,0 6 0-16,6-5 0 0,-6 5-13 0,0 0-3 16,5 5 0-16,-5 5 0 0,6 0-28 0,-1 15 0 15,-5-15 0-15,6 10 0 0,-1 5 0 0,1-5 0 16,0 16 0-16,5-11 0 0,0 10 0 0,1 11 0 16,-1-11 0-16,0 10 0 0,0 1 0 0,6 4 8 15,0-4-8-15,-11 4 0 0,5-4 10 0,1-1-10 16,-7 6 10-16,7-11-10 0,5 1 10 0,0-1-10 15,0 5 10-15,0-14-10 0,11 4-10 0,-5 0-8 16,-1 1-2-16,12 4 0 16,-5-5-137-16,5-4-28 0,-6 4-6 0,6 0-825 0</inkml:trace>
  <inkml:trace contextRef="#ctx0" brushRef="#br0" timeOffset="5167.0392">14832 1505 1681 0,'0'0'74'0,"6"-10"16"0,0-5-72 0,5 5-18 16,-5-6 0-16,11 11 0 0,0 0 104 0,-17 5 18 15,0 0 3-15,0 0 1 0,-17 0-69 0,17 0-13 16,0 0-4-16,-23-10 0 0,-11 10-29 0,0 10-11 15,5-10 0-15,6 10 9 0,-5 6-9 0,-1-6 0 16,7 5 9-16,-1 0-9 0,11 5 26 0,-5 6 1 16,0-11 0-16,6 5 0 0,5 5 9 0,0 1 1 15,6-1 1-15,6 0 0 0,-6 6 10 0,11-1 3 16,7-5 0-16,-7 16 0 0,0-16-23 0,1 1-4 16,5 9 0-16,-6-10-1 0,-5 11 5 0,-6-11 2 15,11 6 0-15,-11 4 0 0,6-15 3 0,-17 11 1 16,-6-6 0-16,-1 10 0 0,-4-9-20 0,-7 9-4 0,-5-9-1 15,-6 9 0 1,0 5-58-16,0-14-12 0,-5-1-3 0,-7 11-805 0,7-11-162 0</inkml:trace>
  <inkml:trace contextRef="#ctx0" brushRef="#br0" timeOffset="6365.8788">8878 5354 748 0,'0'0'67'0,"-17"-10"-54"16,6 10-13-16,11 0 0 0,0 0 104 0,0 0 19 16,0 0 3-16,0 0 1 0,0 0-22 0,0 0-4 15,0 0-1-15,0 0 0 0,0 0-31 0,0 0-6 16,0 0-2-16,11-6 0 0,0 6-22 0,6-5-5 16,6 0-1-16,-6 5 0 0,12 0 7 0,-1 0 0 15,12-10 1-15,0 5 0 0,0 0 7 0,17 0 2 16,-12 5 0-16,18-10 0 0,0 5-6 0,17 0 0 0,-1 0-1 15,7-5 0-15,5 5-4 0,6-6-1 0,0 1 0 0,-6-5 0 16,6-5-13-16,-6 0-2 16,0-1-1-16,0-4 0 0,-11 5-22 0,-6-1 0 0,6-4 0 15,-17 15 0-15,-1-15 0 0,-16 15 9 0,-1 5-1 0,-10-6-8 16,-7 1-13-16,-5 5-10 0,-6 0-1 0,-17 5-1 16,0 0-112-16,0 0-23 15,0 0-4-15,0 0-486 0,11 5-98 0</inkml:trace>
  <inkml:trace contextRef="#ctx0" brushRef="#br0" timeOffset="6703.7472">9881 5288 990 0,'0'0'44'0,"0"0"8"0,0 0-41 0,0 0-11 16,0 0 0-16,0 0 0 0,0 0 88 0,17 5 16 16,-6-5 4-16,-11 0 0 0,17 0-16 0,0 10-4 15,-5-10 0-15,-12 0 0 0,11 10 19 0,1 5 3 16,5-10 1-16,-12 16 0 0,1 4-6 0,-6 5-1 16,-6 11 0-16,1 4 0 0,-7 16-24 0,7 10-6 15,-24 5-1-15,6 10 0 0,-5 5-36 0,-12 0-7 16,6 1-2-16,-6-6 0 0,-11 5 4 0,11-10 0 15,6 10 0-15,-6-10 0 0,11-5-20 0,-11 0-4 16,12 0-8-16,-1 5 12 0,1-25-12 0,16 4-10 0,-16-14 2 16,11 0 0-1,6-11-89-15,-1-5-18 0,6-4-3 0,1-6-1 16,-1-10-137-16,6-10-27 0</inkml:trace>
  <inkml:trace contextRef="#ctx0" brushRef="#br0" timeOffset="7125.801">12587 4614 1324 0,'0'0'118'0,"0"0"-94"16,-11-5-24-16,-1 0 0 0,7-5 56 0,-7 5 8 16,1-5 0-16,0 10 1 0,-1 0 0 0,-5-10 0 15,0 10 0-15,-6 0 0 0,0 10-42 0,-11-10-9 16,6 10-2-16,-12 5 0 0,0 5 32 0,-6 1 7 15,1 9 1-15,-1 11 0 0,-5-6 19 0,0 21 4 16,-6 15 1-16,5-5 0 0,-5 4-6 0,6 6-1 16,-6 5 0-16,6 0 0 0,0-5-10 0,5-5-3 0,6 0 0 15,6 5 0-15,5 10-25 0,12-5-6 0,-11 0-1 16,16 0 0-16,1 5-24 0,0-5 0 0,5 0 0 0,0-5 0 31,1 5-16-31,5 0-8 0,0-5-1 0,11-5-1 16,-5 0-138-16,5 0-27 0,0-5-5 0</inkml:trace>
  <inkml:trace contextRef="#ctx0" brushRef="#br0" timeOffset="7596.0467">12690 5688 1659 0,'11'-30'73'0,"-11"14"16"0,6 1-71 0,5-5-18 16,6-5 0-16,0 4 0 0,1 6 106 0,10-5 18 15,-5 10 3-15,5-11 1 0,7 1-55 0,-1 10-10 16,0-5-3-16,0 5 0 0,0-5-32 0,-5 10-6 16,-12 5-2-16,6 0 0 0,-1 5 1 0,1 10 0 15,-11-5 0-15,-7 15 0 0,7 16-6 0,-7-11-2 16,1 16 0-16,-6 14 0 0,-6 1-2 0,-5 10-1 16,11-5 0-16,0 10 0 0,-6-5 25 0,6 0 5 15,0-11 0-15,-5-4 1 0,-12 0-18 0,11-11-4 16,-6 1-1-16,7-11 0 0,-1 1-7 0,-5-11-2 15,-1-15 0-15,7 6 0 0,5-16 7 0,0 0 2 16,0 0 0-16,0 0 0 0,0 0-5 0,0 0-1 16,-18-11 0-16,13-4 0 0,-1-10-3 0,12-5-1 0,5-11 0 15,6-5 0-15,6 1-8 0,-6-16 0 0,17-5 0 0,12 6 0 16,-6-22 0-16,5 12 8 0,12-1 2 0,-5 0 0 16,5 5-10-16,0 5-16 0,0 6 4 0,0 4 1 15,0 5 11-15,-1 11 0 0,1-1 0 0,-5 11 0 16,-1 5 0-16,-5 10 0 0,-7 10 8 0,1 5-8 15,0 10 10-15,-6 10-2 0,-5 1-8 0,-6 14 12 16,-6 11 1-16,0-6 0 0,-11 21 0 0,-6-5 0 16,0 0-13-16,-6 5 0 0,-5-6 0 0,-1 11 0 15,-5-5 0-15,-6 0 0 0,0 5-9 0,-5 5 9 16,-1 0-112-16,-5-5-17 0,-6-1-3 0,1-4-1070 16</inkml:trace>
  <inkml:trace contextRef="#ctx0" brushRef="#br0" timeOffset="7898.6773">15311 4503 2131 0,'40'-10'189'0,"5"0"-151"15,-5 0-30-15,23 4-8 0,11 6 40 0,-11 6 8 16,-12 9 0-16,0 0 1 0,6 10 23 0,0 11 5 16,-17 4 1-16,0 6 0 0,-12 20-24 0,-5-6-5 15,0 16-1-15,-6 16 0 0,-17-1 4 0,-6 15 0 0,-11-10 0 0,-17 21 0 16,-6-16-23-16,-11 5-4 0,-6 11-1 16,0-1 0-16,6-4-12 0,-6-6-2 0,-12 0-1 0,7 1 0 15,5-11-9-15,0-10-9 0,-6 0 9 0,0-5-13 31,6-15-96-31,-5-5-19 0,5-6-4 0,0-9-690 0,-12-26-138 0</inkml:trace>
  <inkml:trace contextRef="#ctx0" brushRef="#br0" timeOffset="8496.397">16786 5379 1324 0,'0'0'118'0,"0"0"-94"0,-17 5-24 0,-5-5 0 15,10 0 119-15,12 0 19 0,0 0 4 0,0 0 1 16,-17 0-57-16,17 0-11 0,12 0-3 0,5 0 0 16,0-5-14-16,11 0-3 0,6-5-1 0,6 5 0 15,6 0 0-15,5 5 0 0,0-16 0 0,12 6 0 16,-6 10-18-16,11-15-4 0,1 5-1 0,5 10 0 0,-6-15 8 0,1 15 1 15,-1-5 1-15,0 0 0 0,1 5-33 0,-12 0-8 16,0 0 0-16,-6 0 0 0,0 5 0 0,1-5 0 16,-13 5 0-16,7-5 0 0,-6 5-9 0,-6 5 9 15,6-10-12-15,-12 5 12 16,1 0-40-16,-6-5-2 0,5 5 0 0,-5 5 0 16,-12-10-9-16,6 0-1 0,-5 0-1 0,-6 5 0 15,-6-5-117-15,0 0-23 0,0 0-5 0,-12 5-1 0</inkml:trace>
  <inkml:trace contextRef="#ctx0" brushRef="#br0" timeOffset="8762.4175">16826 5850 1681 0,'0'0'74'0,"0"0"16"0,-5 0-72 0,5 0-18 0,0 0 0 0,0 0 0 15,0 0 131-15,11 5 22 0,6-5 5 0,6 10 1 16,11-10-51-16,0 0-11 0,1 0-1 0,4-10-1 16,7 10-39-16,11-5-8 0,6 0-2 0,5 5 0 15,6-5-34-15,6 5-12 0,5 0 0 0,6 0 9 16,-11 0-121-16,6-10-25 0,-7 5-5 0</inkml:trace>
  <inkml:trace contextRef="#ctx0" brushRef="#br0" timeOffset="9427.5899">21339 5014 1267 0,'97'-5'28'0,"-74"0"5"0,-23 5 2 0,0-15 1 0,5 5-36 0,-5-10 0 16,6-1 0-16,0-4 0 0,-6 5 58 0,0 5 5 16,0-16 1-16,0 11 0 0,0 0 0 0,-6 5 0 15,6-6 0-15,-11 1 0 0,-1 0-14 0,1 5-2 16,-12-6-1-16,6 6 0 0,-6 5 27 0,-11 0 6 15,0-5 0-15,-6 5 1 0,0 10-65 0,-6 0-16 16,-5 5 0-16,-11 10 0 0,5 0 76 0,0 10 12 16,-6 1 3-16,6 9 0 0,0 1-60 0,6-1-12 15,-6 16-3-15,0-1 0 0,5 1-6 0,-5 0-2 16,0 9 0-16,0-9 0 0,12 5 20 0,-6-1 3 16,11-4 1-16,0 0 0 0,17-11-7 0,-5 6-1 15,5 4 0-15,6-9 0 0,11-1-1 0,6 1-1 0,0-1 0 16,6-14 0-16,5 9-3 0,12-4-1 0,5-1 0 0,12 0 0 15,6-4-18-15,11-6 0 0,5-5 0 0,18-5 0 32,6-10-87-32,11-5-17 0,5-10-4 0,18-10-1092 0</inkml:trace>
  <inkml:trace contextRef="#ctx0" brushRef="#br0" timeOffset="10090.4916">22524 4660 1267 0,'6'-15'112'0,"0"5"-89"16,5-1-23-16,0 1 0 0,6 0 107 0,1 10 17 16,4-15 3-16,7 10 1 0,-1 0 0 0,1-5 0 0,11 5 0 0,-6 5 0 15,0 0-52-15,0 0-9 0,0 5-3 0,1 5 0 16,-13 0 0-16,7 10 0 0,-6 1 0 0,5 4 0 15,1 10-51-15,-7-4-13 0,-4 14 0 0,-1 6 0 16,0 15 0-16,-6 5 0 0,-5 0 0 0,-6 4 0 16,-6 1 39-16,0 0 5 0,-11 0 0 0,0-10 1 15,0-5-9-15,-6 0-1 0,1-16-1 0,-1 6 0 16,-6-5 0-16,1-1 0 0,5-20 0 0,0 6 0 16,6-6-13-16,-6-10-2 0,1 1-1 0,16-6 0 15,6-10-18-15,0 0 0 0,-12 5 0 0,12-5 0 16,0 0 0-16,0 0 13 0,0 0-1 0,0-15 0 15,6-1-4-15,0-4 0 0,11-10-8 0,0 4 12 0,-6-9-4 16,6-1 0-16,12-4-8 0,-1-11 12 0,7 6-12 0,5-16 0 16,-1-5 8-16,13-5-8 15,-7 5-20-15,7-20-6 0,-1 10-2 0,12-10 0 0,5 15 28 0,-11 21 0 16,0-6 0-16,6 10 0 0,-6 6 0 0,-1-1 0 16,1 16 0-16,0 0 11 0,-11 10-11 0,17-1 0 15,-1 6 0-15,-10 10 0 0,-7 0 0 0,-11 5 0 16,1 11 0-16,-1 4 0 0,-11 5 0 0,5 0 0 15,-11 6 0-15,6 9 0 0,-12 6 0 0,1 5 0 16,-7 9 9-16,7-4-9 0,-12 10 0 0,0 0-8 16,6 0 0-16,-12 4 0 0,6-4 8 0,-12-5 0 15,7 0 0-15,-1 15 0 0,0-10 0 0,-5 4 0 0,5-9 0 16,1 5-924-16,-7 0-182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2:02:16.95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3887 1606 576 0,'0'-25'51'0,"0"15"-41"15,-12 0-10-15,12 5 0 0,0-16 118 0,-5 16 22 16,5-5 4-16,0-5 0 0,5 5-56 0,-5-5-12 16,12 5-3-16,-12-1 0 0,0 1-17 0,-12 5-4 15,12-10-1-15,0 10 0 0,0 0 10 0,0 5 3 16,0-10 0-16,0 5 0 0,0-5 8 0,0 0 3 0,0 10 0 0,0 0 0 16,12-6-8-16,-12 6-2 0,0 0 0 0,0 0 0 15,0 0-28-15,0 0-5 0,0-10-2 0,0 10 0 16,0 0-14-16,0 0-2 0,0 0-1 15,5 0 0-15,13-10 5 0,-18 5 1 0,0 5 0 0,0 0 0 16,0 0-1-16,0 0 0 0,0 0 0 0,5 15 0 16,-5-15-6-16,0 0-2 0,0 10 0 0,0 11 0 15,-5-1 3-15,5 5 1 0,-18 1 0 0,13 9 0 16,-7-10 3-16,7 1 1 0,-7 9 0 0,7 11 0 16,5-1-18-16,-12 6 0 0,12 0-11 0,0 9 11 15,0 1 0-15,0 0 14 0,0 15-1 0,0-10 0 16,0 5 3-16,0 10 1 0,-6-5 0 0,6 5 0 15,-5 5-3-15,5-5-1 0,-17 0 0 0,5-5 0 16,1 0 0-16,11-11 0 0,-17 1 0 0,0-5 0 0,5 0 1 0,7 0 0 16,-1-16 0-16,6 1 0 0,0-1-6 0,0-14 0 15,-11-1-8-15,11-10 12 0,0 11-12 0,-6-21 0 16,6 5 0-16,0-10 0 0,0-5 0 0,0 0-12 16,0 0 3-16,0 0 0 15,0 0-103-15,-17-15-20 0,11 0-4 0,-11-6 0 16,6 6-129-16,5-20-26 0,-17-26-5 0,6 5 0 0</inkml:trace>
  <inkml:trace contextRef="#ctx0" brushRef="#br0" timeOffset="450.081">3722 1647 1566 0,'0'0'34'0,"0"0"7"0,0 0 2 0,-6-5 1 0,-6-5-35 0,7-16-9 0,5 11 0 0,0-10 0 16,0 5 83-16,5-6 14 0,13 1 3 0,-7 0 1 16,12-16-13-16,-6 11-2 0,0-1-1 0,6 6 0 15,5-10-12-15,1 9-2 0,-12 1-1 0,6 0 0 16,-6 4-53-16,5 1-17 0,-4 0 10 0,-1 5-10 15,-6 4 8-15,6 1-8 0,6-5 0 0,-6 15 8 16,0-10-8-16,0 5 0 0,0 5 0 0,0 0 0 0,6-10-8 0,0 10 8 16,0 0 0-16,5 10 0 0,1-10 0 15,5 5 0-15,0 5 0 0,-11 0 0 0,17 5 0 0,-6-4 0 16,-6 14 9-16,7-10-9 0,-1 10 18 0,-11 11-1 16,5-1 0-16,-11-4 0 0,0 4 6 0,-5 11 1 15,-12-1 0-15,0 11 0 0,-34-5 0 0,11 4 0 16,-17 16 0-16,-17-10 0 0,0 15-6 0,-23-5-1 15,6-5 0-15,0 10 0 0,-6-16-3 0,0-9-1 16,1 10 0-16,10-10 0 0,1-11-1 0,11-5-1 16,0-4 0-16,6-1 0 0,5-4-11 0,6-11-14 15,12 5 3-15,-1-5 1 16,6-10-104-16,-5 0-21 0,22-5-4 0,6 0-625 0,-17-5-124 16</inkml:trace>
  <inkml:trace contextRef="#ctx0" brushRef="#br0" timeOffset="1342.4693">5306 2092 748 0,'-35'-15'33'0,"35"15"7"0,0 0-32 0,-5-10-8 0,-7 0 0 0,7-5 0 16,-18 5 200-16,23 10 37 0,0 0 8 0,-17-15 2 16,5 9-130-16,1 1-25 0,11 5-6 0,-12 0-1 15,-5-10-25-15,12 5-6 0,-12 5-1 0,17 0 0 0,0 0-9 16,-6-5-1-16,-6 5-1 0,12 0 0 0,-5 5-31 0,-7-5-11 16,1 5 0-16,0 5 9 0,5-5-9 0,-11 16 8 15,0-11-8-15,-6 5 8 0,0 10 4 0,6 1 0 16,-11 9 0-16,5 1 0 0,-6 4-12 0,12 11 12 15,0 9-12-15,-6-9 12 0,6 10-12 0,0-5 0 16,11-1 0-16,-5-4 8 0,5 0-8 0,12-1 0 16,-6-14 0-16,11 4 0 0,-11-15 0 0,12 11 0 15,-1-21 0-15,6 5 0 0,-11-4 0 0,11-6 0 16,0-5 0-16,0 5 0 0,6-20 0 0,0 5 0 16,0-5 14-16,5-11-4 0,1 1 8 0,5-10 2 15,-11-1 0-15,11-4 0 0,6-6-10 0,-6 6-2 0,-6-11 0 16,7 6 0-16,-13-11-8 0,1 6 8 15,-6-6-8-15,0 10 8 0,0-9-8 0,-17-1 8 0,0 1-8 16,-11-6 8-16,0 5-8 0,-6 1 0 0,-1 9 0 0,-4-5 0 16,-7 6 0-16,6 10 0 0,-5 4 0 0,-1 6 0 15,1 10 0-15,-6 5 0 0,11 10 0 0,-11 5 0 16,11 10-18-16,-11 6 4 0,0-1 1 0,5 15 0 16,6-4-148-1,-5 14-30-15,-1-9-5 0</inkml:trace>
  <inkml:trace contextRef="#ctx0" brushRef="#br0" timeOffset="1796.4462">6120 644 1674 0,'6'-35'74'0,"5"20"15"0,-11 4-71 0,0-4-18 16,0 5 0-16,0-5 0 0,0 5 122 0,0 10 21 15,-11-10 4-15,5 5 1 16,-5 5-148-16,0 0-25 0,-1 0-7 0,-5 15-2 0,0-15 34 0,6 10 12 0,-7-10 0 15,7 15 0-15,0-5-3 0,11 5-1 16,-12-4 0-16,7 4 0 0,5-5-8 0,0 5 10 0,0-15-10 0,0 15 10 16,0 5 10-16,-12 6 1 0,12-11 1 0,-6 10 0 15,1 11 14-15,5-1 4 0,-6 16 0 0,6 10 0 16,0-6 2-16,-6 16 1 0,6 5 0 0,0 0 0 16,-5 10-14-16,-7 10-2 0,7 11-1 0,5-1 0 15,-12-5 6-15,1 1 2 0,11-6 0 0,0 0 0 16,-12-5-15-16,7 0-3 0,5 6-1 0,-12-6 0 15,1-5-15-15,5-10 0 0,-5 0 8 0,-1-5-8 16,7-5-38-16,5-16-10 0,-17 1-3 16,11-16 0-16,6-4-105 0,0-11-22 0,0-20-4 0</inkml:trace>
  <inkml:trace contextRef="#ctx0" brushRef="#br0" timeOffset="2672.5971">6291 1748 633 0,'0'0'56'0,"0"-5"-44"15,0-10-12-15,0 5 0 0,0 10 121 0,0-10 23 16,12-6 4-16,-12 16 0 0,0 0-62 0,0 0-13 16,0 0-2-16,0 0-1 0,0 0 2 0,0 0 0 15,11 16 0-15,-11 4 0 0,0 5-15 0,0 0-2 16,0 6-1-16,0 4 0 0,-11 1-10 0,11-6-3 16,11 6 0-16,-11-1 0 0,6-10-25 0,5 11-6 15,-5-11-1-15,11 0 0 0,0-9-9 0,-6 4 0 16,6-5 0-16,-5-5 0 0,5-5 12 0,6 5 0 15,-23-10 0-15,17-10 0 0,-6 0 30 0,6-5 6 16,0 0 2-16,-5-5 0 0,11-6-22 0,-6 1-4 16,0-5 0-16,6-6-1 0,-6-4 6 0,5 4 2 0,-4-15 0 15,-1 1 0-15,11 14-16 0,-5-9-3 0,5 14-1 0,-10-4 0 16,10 10-11-16,-11 4 0 0,0 6 0 0,0 10 8 16,0 5-8-16,6 15 0 0,-6-10 9 0,-5 21-9 15,-1 9 0-15,6 11 0 0,0 4 0 0,6 6 0 16,-6 5 0-16,-5 10 0 0,5 5 0 0,-6 10-8 15,-11-5 8-15,6 5 0 0,-6 10 0 0,0-10 0 16,-6 0 0-16,-11 0 0 0,-6-5 0 0,6-5 11 16,-17 0-3-16,0 0-8 0,-6-5 12 0,-6 0-4 15,6-5 30-15,-17-5 6 0,17-1 0 0,-17-9 1 16,1 0-30-16,4-16-7 0,-5-4 0 0,12-6-8 0,-7-5 20 16,7-5-2-16,-1-5-1 0,12-10 0 0,11-5 17 15,-5 0 3-15,5-20 1 0,17 0 0 0,-5-1-25 0,11-14-5 16,-6-6 0-16,6-4-8 0,17-16 8 0,12 0-8 15,11-5 0-15,5 0 0 0,7 5 0 0,-1 6 0 16,6-1-11-16,0 10 11 16,-12-15-102-16,7 16-14 0,5 4-2 0,-12 6-684 15,6 4-137-15</inkml:trace>
  <inkml:trace contextRef="#ctx0" brushRef="#br0" timeOffset="3444.9602">7619 1981 1382 0,'-6'-15'123'0,"6"5"-99"15,0-5-24-15,6 4 0 0,5-14 96 0,-5 10 13 16,11 5 3-16,0-16 1 0,0 16-28 0,6-10-5 15,0 15-2-15,0-10 0 0,5 5-22 0,1 10-5 16,5 0-1-16,-11 5 0 0,-1 0-50 0,7 15 0 16,-6 10-14-16,-1-4 3 0,-5 24 11 0,1-9-8 15,-1 20 8-15,-17-1-8 0,0 6 8 0,0 5 9 16,-17-5-1-16,-1 5-8 0,7 5 38 0,0-20 1 0,-18 4 0 16,18-9 0-16,-6-5 1 0,0 4 1 0,-6-14 0 0,6-11 0 15,-6 0-9-15,12 1-1 0,5-16-1 0,-11 5 0 16,0-5-2-16,17-10-1 0,0 0 0 0,0 0 0 15,-6-10-11-15,-5-10-1 0,11-6-1 0,0-9 0 16,0-6-3-16,11-9-1 0,0-1 0 0,6-20 0 16,12 0-10-16,-1 0 0 0,7-5 0 0,4 1 0 15,7-1-12-15,5 5 0 0,-5 5-1 0,5 5 0 16,0-5 13-16,1 21 0 0,-12-6 0 0,0 16-9 16,-6 4 1-16,-6 6 0 0,-5 5 0 0,0 9 0 0,-6 6 8 15,0 5 9-15,-17 0-1 0,6 16-8 0,11 4 0 0,0 5 0 16,-11 16 0-16,5-6 0 0,-5 6 0 0,-1 4 0 15,7 1 0-15,-12 4 0 0,-12 6 0 0,24-5 0 16,-12-1 0-16,-12 1 0 0,7 0 9 0,5-1-9 16,-6 1 0-16,0-5 9 0,1 4-9 0,-1-14 0 15,6 4 0-15,-12-4 0 16,1 4-181-16,5-15-32 0</inkml:trace>
  <inkml:trace contextRef="#ctx0" brushRef="#br0" timeOffset="3888.2674">9180 1986 1407 0,'0'0'62'0,"0"0"14"0,0-15-61 0,0 5-15 16,0 5 0-16,-6-10 0 0,6 4 139 0,0 11 25 0,0 0 4 0,0 0 2 16,0 0-74-16,0 0-14 0,-5 0-3 0,-1 0-1 15,-11 5-34-15,5 16-8 0,-5-6 0 0,6 20-1 16,-18-9-35-16,18 9 0 0,-12 16 0 0,6-11 0 16,6 21 0-16,-6-15 0 0,0 19 0 0,5-14 0 15,12 0 0-15,-11 10 0 0,11-11 0 0,11-9 0 0,-11 4 0 16,0-19 0-16,12 4 0 0,-7-5 0 0,18-4 9 15,-17 4-9-15,5-20 0 0,1 0 9 0,-1 0 0 0,6-5 0 16,-6-5 0-16,7-5 0 0,-1 0 14 0,0-5 2 16,0-11 1-16,0 1 0 0,0-11-2 0,6 1-1 15,-12-6 0-15,6-4 0 0,-5-6-7 0,5-4 0 16,-6 4-1-16,-5-5 0 0,5 1-15 0,1 4 11 16,-12 5-11-16,0 6 10 0,0-1-10 0,0 11 8 15,-12 0-8-15,7 9 8 0,-1 6-8 0,-11-5 0 16,5 15 0-16,-5-10 0 15,-6 15-86-15,-11 0-13 0,0 5-2 0,0 5-645 16,-6 5-129-16</inkml:trace>
  <inkml:trace contextRef="#ctx0" brushRef="#br0" timeOffset="4526.2517">9499 1880 1771 0,'0'0'78'0,"0"0"17"15,11-10-76-15,1-6-19 0,-6 6 0 0,16 10 0 16,-10-10 96-16,16 5 16 0,-5 10 4 0,11 5 0 16,-5 0-49-16,5 6-10 0,6-1-1 0,-6 10-1 15,-6 6-39-15,1 9-8 0,-18-4-8 0,6 14 11 16,-5 1-11-16,-12-1 0 0,-12 1 0 0,1 10 8 0,0-11 8 0,-12 1 0 15,-6 0 1-15,1-6 0 0,5 1 5 0,-5-1 1 16,5-19 0-16,0 9 0 0,0-9 13 0,12-11 2 16,-6 0 1-16,5-5 0 0,7 0-9 0,5-10-2 15,0 0 0-15,0 0 0 0,0-15-12 0,5-10-2 16,7-1-1-16,5-9 0 0,-6 5-13 0,6-11 0 16,12 1-9-16,-6-11 9 0,5 0 0 0,12 1 0 15,-17-6 0-15,17 0 0 0,0 6 0 0,-1-1 10 16,1-5-2-16,0 16 0 0,0-11-8 0,0 11 0 15,-6 4 0-15,0 11 0 0,-5 5-9 0,-1 4-1 16,-5 16 0-16,0 0 0 0,-12 10 10 0,6 6 0 16,6 9 0-16,-11 10 8 0,5-4-8 0,-12 4 0 15,18 11-11-15,-23-6 11 0,12 1 0 0,-7 4 0 16,-5-4-8-16,0 5 8 0,0-16 0 0,-5 5 0 0,5 1 0 0,-12-11 0 16,12 0 0-16,0 1 0 0,-11-11 0 15,5 5 0-15,-5-10 0 0,5 6 8 0,6-16-8 0,0 0 0 16,0 0 10-16,0 0-10 0,0 0 8 0,0 0-8 15,0-21 12-15,0 1-4 0,0-10 0 0,6-6 0 16,-1 6-8-16,7-16 0 0,-1 1 0 0,6-1 0 16,6-5 0-16,5 1 0 0,1-11 0 0,17 10 0 15,-7 1 0-15,13-1 0 0,-7 16 0 0,7-6 0 16,-18 16 0-16,6 5 0 0,-12 9 0 0,1 11 0 16,-7 5 0-16,-4 16 0 0,-7 9-9 0,0 11 9 15,-11 4 0-15,0 6 0 0,-17 15-8 0,6-6 8 16,-1-4 0-16,-16 15 0 0,11-5-8 0,-6 5 8 15,6 5-32-15,6-5-2 0,-7-6-1 0,7-4 0 16,0-10-160-16,5 0-32 0,0-11-6 0</inkml:trace>
  <inkml:trace contextRef="#ctx0" brushRef="#br0" timeOffset="4805.2126">11470 1885 1594 0,'0'0'71'0,"0"0"14"0,0 0-68 0,0 0-17 16,0 0 0-16,0 0 0 0,-11 0 124 0,0 5 22 15,-1 10 4-15,7 0 1 0,-1 11-37 0,0 9-7 0,1 1-2 0,-7 14 0 16,12 6-41-16,0 0-8 0,-11 9-1 0,11 1-1 15,5 5-26-15,1-5-4 0,6 5-2 0,-12-10 0 32,5-1-70-32,-5 6-15 0,6-15-2 0,-12-11-1 0,1-4-198 15,-7-11-40-15,6 11-8 0,-11-11-2 0</inkml:trace>
  <inkml:trace contextRef="#ctx0" brushRef="#br0" timeOffset="4970.6696">11647 1166 2131 0,'0'0'189'15,"0"0"-151"-15,-6-10-30 0,6 10-8 0,0 0 39 0,0 0 6 16,0 0 2-16,0 0 0 16,0 0-151-16,0 15-29 0,6 25-7 0,11-9 0 0</inkml:trace>
  <inkml:trace contextRef="#ctx0" brushRef="#br0" timeOffset="6155.3921">12969 1935 633 0,'0'0'56'0,"0"0"-44"0,-11-5-12 0,-1 5 0 16,7-10 182-16,-7 5 34 0,6-5 8 0,-11 0 0 16,6 0-58-16,0-5-12 0,5 5-2 0,0 4-1 15,-5-4-63-15,-6-10-13 0,0 15-3 0,-1-15 0 16,7 15-32-16,-12-16-8 0,6 16 0 0,0-15-1 15,0 15-14-15,-6-5-2 0,0 0-1 0,-5 5 0 16,5 10 6-16,0 0 2 0,-5 10 0 0,-12-5 0 0,6 15-22 0,-6 1 0 16,-6 14 0-16,12-4 0 0,-11 4 0 0,10 6 0 15,1 5 0-15,6-1 0 0,-1-9 0 0,6 4-8 16,1 1 0-16,10-1 0 0,7-9 8 0,-1-6 0 16,0 1 8-16,6-6-8 0,6-10 0 0,5-5 8 15,-11-10-8-15,17 0 0 0,6 0 25 0,0-10 1 16,5-10 0-16,12-5 0 0,-11-6 11 0,11-4 3 15,5-6 0-15,1-4 0 0,-6 4-26 0,5-10-5 16,1-9-1-16,-12 9 0 0,0 5-8 0,-5 6 0 16,-6 5 0-16,-6 4 0 0,-6 11 0 0,0 10 8 15,-11 10-8-15,0 0 8 0,0 0-8 0,0 25 0 16,-5 5 0-16,5 11 0 0,0-1 0 0,0 6 0 16,0-10 0-16,11 4-11 0,-5-5 11 0,11 1 0 15,6 4 0-15,-1-14 0 0,1-1-16 0,6 0 0 16,11-14-1-16,0-1 0 0,-6-10 17 0,0 0 0 0,-6-10 8 15,12-1-8-15,-6-4 24 0,1 5 0 0,-7-15-1 0,6-1 0 16,0 1 17-16,6-10 4 0,-11 4 1 0,5-4 0 16,0-1-36-16,0-4-9 0,1-6 0 0,4-4 0 15,-10-1 0-15,5-15 0 0,0 5 0 0,1-9 0 16,-7 4-33 0,1-5-9-16,-7 5-2 0,7-10 0 0,-12-5 20 0,-6 10 3 0,1 0 1 0,-1-15 0 15,0 10 20-15,-5 0 0 0,-6 0 0 0,0 5 0 16,6 5 0-16,-6 16 8 0,0-1 0 0,0 16 0 15,-6-6 3-15,6 11 0 0,-6 5 0 0,1 19 0 16,-1-4-11-16,0-5 0 0,1 5 0 0,-12 10 0 16,5 0 0-16,-5 0-9 0,-6 0 9 0,1 0-13 0,-7 10 13 15,6 5 0-15,0-5 0 0,6 1 0 0,0 4-8 0,0-5 8 16,6 5 0-16,5 0-9 0,0-5 9 0,1 6 0 16,5 4 0-16,-6-5 0 0,6-5 0 0,0 5 0 15,0 1 0-15,6 4 0 0,-6 5 0 0,5 11 0 16,1 4 0-16,-6-4 0 0,6 14 0 0,-1 11 0 15,1 5 8-15,0 0-8 0,0 5 11 0,-6-6-3 16,0 11 0-16,0 5 0 0,0-5-8 0,0 0 8 16,-6 0-8-16,0-5 8 0,0 5 0 0,6-10 0 15,-5 0 0-15,5 5 0 0,0-11-8 0,0-9 0 16,0 10 0-16,0-11 0 0,0-14 0 0,5 4 0 16,1-4 0-16,0-11 0 0,0 1 28 0,-6-1 3 15,5 0 1-15,1-15 0 0,5 5-32 0,-5-4 0 16,0 4 0-16,-6-15 0 0,17 0 12 0,-6 0-3 15,6 0-1-15,6-15 0 0,-6 4-8 0,12-9 0 0,-1 0 0 0,1-10 8 16,11-1-8-16,-1-4 0 16,13-11 0-16,10-4 0 15,-5-6-19-15,12 5-9 0,-7-10-1 0,7 1-1 0,-7 9 30 0,7 0 0 0,-12-9 0 0,6 9 0 16,-18 0 0-16,6 6 0 0,-5 4 0 0,0 16 0 16,-12 0 0-16,-6-1 0 0,6 11 0 0,-5 5 0 15,5-5 45-15,-11 5 15 0,-6 10 4 0,11 0 0 16,1 5-103-16,-1 0-20 15,-10 10-4-15,4-5-1 0,7 5 52 0,-6 0 12 0,5 6 0 0,1 4 0 16,-7 0 0-16,1 6 0 0,6-1 0 0,-7 11 0 16,-4-16 10-16,-7 10 5 0,0-4 1 0,-11-1 0 0,-11 1 0 15,0 4 1-15,-7-10 0 0,1 1 0 0,-11 9 7 16,-12-10 0-16,-11 1 1 0,-6 4 0 0,-6 1-9 0,-5-6-3 16,-1 0 0-16,-5-10 0 0,0 6-13 0,6-6-8 15,5-5 8-15,0 5-13 0,12-15 13 0,6 0 0 16,5 5 0-16,0-10 0 15,6 5-105-15,5-15-19 0,-5 5-3 0,11-10-1 16,-5-6-102-16,5-4-21 0,-23-31-4 0,18 0-1 0</inkml:trace>
  <inkml:trace contextRef="#ctx0" brushRef="#br0" timeOffset="8395.0554">5419 6103 1350 0,'-28'-20'29'0,"28"20"7"0,0 0 0 0,-6-5 3 0,1-10-31 0,5 5-8 16,-12-6 0-16,12 6 0 0,0 10 49 0,0 0 9 15,-6-15 2-15,6 0 0 0,6 10-29 0,-6 5-6 16,-6-10-1-16,6-1 0 0,0 6 18 0,0 0 3 16,0-5 1-16,0 5 0 0,0 5 0 0,0 0 0 15,0 0 0-15,0 0 0 0,0 0 6 0,-17 0 2 0,6 0 0 0,11 0 0 16,0 0-21-16,-11 10-4 0,-1 5-1 0,7 1 0 16,-7-6-12-16,1 10-2 0,-1-5-1 0,7 6 0 15,5 9-3-15,0 0-1 0,-17 11 0 0,17 4 0 16,0 1 3-16,0 5 1 0,-12 4 0 0,1 11 0 15,11 0 7-15,-17 5 2 0,0 10 0 0,11 0 0 16,-23 5-11-16,7-15-3 0,4 10 0 0,1 0 0 16,-5-5 9-16,5-5 2 0,-1-5 0 0,7 5 0 15,-6-11-7-15,6-4 0 0,-1-5-1 0,1-1 0 16,5-4-11-16,-11-6 8 0,0-4-8 0,11-6 8 16,-5-4-8-16,5-6 0 0,-11-5 0 0,11 0 0 0,6-10 0 15,0-5 0-15,0 0 0 0,0 0 0 0,0 0-16 16,0 0 2-16,0 0 0 0,0-10 0 15,0-10-96-15,0-5-19 0,6-6-4 0,11-9-551 16,0-6-109-16</inkml:trace>
  <inkml:trace contextRef="#ctx0" brushRef="#br0" timeOffset="8807.3797">5249 6154 1094 0,'-12'-5'97'0,"6"0"-77"0,1-5-20 0,-7-1 0 15,7 1 91-15,-7 5 14 0,12 5 3 0,0-10 1 16,-5 0-20-16,5 10-4 0,-6-5-1 0,6 0 0 16,6-15-55-16,-1 15-11 0,7-11-2 0,-12 6-1 15,17-15 1-15,-12 5 1 0,18 4 0 0,-6-4 0 16,0-5 19-16,18-6 4 0,-13 6 1 0,13 5 0 15,4-10 16-15,1-1 3 0,0 6 1 0,0-1 0 16,0 1-37-16,0 0-7 0,-6 5-1 0,6 9-1 16,-12-9-15-16,1 15 0 0,-12-5 0 0,6 10 0 15,-6 0 0-15,6 10 0 0,-6-5 0 0,-6 15 0 16,6-9 12-16,-5 14 2 0,5 5 1 0,-6 11 0 16,1 4 9-16,-12 1 1 0,0 5 1 0,0 4 0 0,0-4-5 15,-18 5-1-15,1-1 0 0,0-4 0 0,-11 0-10 16,-1-6-2-16,1 6-8 0,-6-6 12 0,-6 1 4 0,-6-5 1 15,12-1 0-15,-17 1 0 0,5-6 6 0,6 0 1 16,0-9 0-16,0-6 0 16,1 0-51-16,10 1-9 0,1-11-3 0,11 5 0 15,-6-5-113-15,6 0-24 0,0-5-4 0</inkml:trace>
  <inkml:trace contextRef="#ctx0" brushRef="#br0" timeOffset="9405.8521">7032 5708 864 0,'0'0'76'0,"-11"-15"-60"15,11 5-16-15,-6 5 0 0,6-15 148 0,0 4 26 16,-6 6 6-16,6 5 0 0,0 5-47 0,0-15-9 16,-11 5-3-16,11 10 0 0,0 0-29 0,-17 0-5 15,5 5-2-15,1 0 0 0,-12 10-53 0,6 10-10 0,-6 1-2 0,6-1-1 16,-6 21 1-16,-5 4 0 0,5 16 0 0,-5 0 0 16,10 5 8-16,-10 5 3 0,-1 0 0 0,1 10 0 15,5-5-2-15,-5 10 0 0,-1-5 0 0,6 5 0 16,1 0-18-16,-1-10-11 0,6 6 12 0,0-6-12 15,5-5-9-15,7-6-9 0,5 6-2 0,0-20 0 16,5 5-180 0,1-5-36-16</inkml:trace>
  <inkml:trace contextRef="#ctx0" brushRef="#br0" timeOffset="9713.6609">7157 6670 1094 0,'-5'-25'97'0,"-1"15"-77"0,6-5-20 0,0-6 0 0,0 11 198 0,0-10 36 16,0 5 7-16,0-5 2 0,11-6-126 0,6 1-25 16,0-5-4-16,18 4-2 0,-7-14-58 0,12 4-12 15,-6-4-3-15,6-1 0 0,0 1-5 0,0-1-8 16,0 1 11-16,5 4-11 0,-16 6 9 0,5 0-9 16,-11 4 0-16,0 11 9 0,-6 0 19 0,0 10 4 15,-12 0 1-15,-5 5 0 0,0 0-14 0,0 0-3 16,0 20-1-16,0 10 0 0,0 11 3 0,0-6 1 15,0 11 0-15,6 10 0 0,-6-1 11 0,6 11 2 16,0 0 1-16,5 0 0 0,6 0-24 0,-11-1-9 16,17-4 0-16,-6 5 9 0,5-5-9 0,7-5 10 0,-1-6-10 15,-5-9 10-15,-6-1-10 0,0-4-12 16,-5-6 2-16,11-10 1 16,-18 1-39-16,7-11-7 0,-1-5-1 0,-5-5-714 0,17 0-142 0</inkml:trace>
  <inkml:trace contextRef="#ctx0" brushRef="#br0" timeOffset="9943.9457">8599 5850 1728 0,'-12'-5'153'0,"7"0"-122"0,-12 5-31 0,0 0 0 16,-1 0 89-16,1 5 12 0,-5 5 3 0,4 10 0 15,-10 1-48-15,11 9-10 0,-23 5-2 0,6 1 0 16,0 9-34-16,-6 6-10 0,-6 5 0 0,-17 10 0 15,7-11 12-15,-13 11-3 0,6 15 0 0,1 0 0 0,-7 10 15 0,1-10 2 16,11 10 1-16,-11 6 0 0,-1-11-3 16,12-5-1-16,-11-5 0 0,11 0 0 0,0-21-23 0,17 11-10 15,0-15 1-15,12-11-719 16,-12-4-144-16</inkml:trace>
  <inkml:trace contextRef="#ctx0" brushRef="#br0" timeOffset="10197.0265">8787 5465 1382 0,'57'-25'123'0,"-29"15"-99"16,12-6-24-16,-11 6 0 0,11 0 104 0,-6 0 15 16,6 0 3-16,-6 10 1 0,0-5-18 0,6 10-3 0,0-5-1 0,-12 10 0 15,6 5-37-15,1 11-8 0,-1 4-2 0,0 16 0 16,-5 4-17-16,-12 11-3 0,0 10-1 0,-6 10 0 15,0 5 22-15,-22 0 4 0,0 5 1 0,-6 5 0 16,0 1-16-16,-23-6-4 0,5 5 0 0,-10 5 0 16,-1-10-18-16,-5-4-4 0,0 4-1 0,-6-20 0 15,0 5-81 1,11-11-16-16,-11-9-3 0,6-5-733 0,5-6-146 0</inkml:trace>
  <inkml:trace contextRef="#ctx0" brushRef="#br0" timeOffset="10735.3128">9921 6184 979 0,'0'0'87'0,"0"0"-70"0,0 0-17 0,0 0 0 16,5-10 147-16,-5 10 25 0,0 0 6 0,0 0 1 16,0 0-55-16,0 0-10 0,0 0-2 0,12-10-1 15,-12 5-62-15,11 0-12 0,18 0-2 0,-18 5-1 16,23-5-2-16,-5 5-1 0,5-5 0 0,6 5 0 15,5-5 1-15,1 5 1 0,11-6 0 0,0 1 0 16,0 5 3-16,0-10 1 0,0 5 0 0,0 0 0 0,-12 5-21 0,7-5-5 16,-12 5-1-16,-6-5 0 0,0 10-10 15,-6-5 0-15,-10 0 0 0,-1 0 0 0,5 0 0 0,-10 0 0 16,-12 0-12-16,17 0 12 0,-6 0-16 0,1 0 4 16,5 0 0-16,-6 0 1 15,1 0-111-15,-12 0-22 0,0 0-5 0,0 0-497 16,0 0-99-16</inkml:trace>
  <inkml:trace contextRef="#ctx0" brushRef="#br0" timeOffset="11013.282">10086 6534 748 0,'0'0'67'0,"-11"0"-54"0,-1 10-13 0,1 0 0 15,-6-5 191-15,5 10 35 0,-11 0 7 0,6-10 2 16,12 0-127-16,-18 0-24 0,11 6-6 0,7-6-1 16,-12 0-25-16,17-5-6 0,0 0-1 0,0 0 0 15,0 0-13-15,0 0-2 0,0 0-1 0,0 0 0 16,0 0 0-16,17 0 0 0,0 0 0 0,6-5 0 16,5 5 0-16,6 0 0 0,1-5 0 0,10-6 0 15,6 6-7-15,-5-5-2 0,5 10 0 0,6-10 0 16,-5 5-20-16,4 0 0 0,-4-5 0 0,-1 5 0 15,12 0-61-15,-6 0-7 0,-6 0-2 16</inkml:trace>
  <inkml:trace contextRef="#ctx0" brushRef="#br0" timeOffset="11726.6584">12872 5739 1209 0,'0'0'108'0,"0"0"-87"0,6-16-21 0,-6 6 0 16,0 10 145-16,-6-5 25 0,0 0 5 0,1-10 1 15,-1 10-56-15,6 0-12 0,-6-10-1 0,1 4-1 16,-1 1-62-16,6 0-12 0,-11 5-2 0,5-15-1 16,0 5-21-16,-5 5-8 0,5-1 0 0,-11 1 0 0,6-5 0 0,-7 10 0 15,-4-5 0-15,-1 5 0 0,-6 10 0 0,-5 0 0 16,-6-5 0-16,-5 10 0 0,-7 5 14 0,-5 1-3 16,1 4-1-16,-1 10 0 0,-6-5 28 0,-6 11 6 15,13 9 0-15,-1 6 1 0,-6 10-19 0,17 0-4 16,-5 4-1-16,5 17 0 0,7-22-13 0,4 11-8 15,7 0 10-15,5 0-10 0,6-5 0 0,6-10 0 16,11 4-11-16,5-9 11 0,-5-11 0 0,12-4 0 16,-1-6 9-16,12-9-1 0,-6-6-8 0,6-5 0 15,5-5-8-15,1-10 8 0,5-10 0 0,0-6 0 16,0-4 0-16,6 0 0 0,0-11 0 0,6-19 0 16,-6 9 9-16,11-5-9 0,0-4 25 0,0-6-1 15,1 5-1-15,-1-20 0 0,-6 5-9 0,1-5-2 16,0-10 0-16,-1 0 0 0,-5 5-12 0,-6 10 9 0,1 11-9 15,-7 9 8-15,0 15-8 0,-10 6 0 0,-1 15 0 16,-6 5 0-16,0-5 0 0,-11 15 0 0,0 0 0 0,6 20 8 16,0 5-8-16,-6 11 0 0,0 9 0 0,0 6 0 15,-6-1 0-15,0 11 0 0,-5 0 0 0,5 10 0 16,-5-10-17-16,0-6 1 0,5 1 0 0,0-5 0 16,0-1-29-16,-5-4-6 0,5-16-1 15,1 6-722-15,5-6-145 0</inkml:trace>
  <inkml:trace contextRef="#ctx0" brushRef="#br0" timeOffset="12114.9183">13174 6321 748 0,'0'0'67'0,"0"0"-54"15,-6-5-13-15,6 5 0 0,0 0 300 0,6-10 56 16,6 0 12-16,-1 5 3 0,-11-1-208 0,11-4-42 15,18 5-8-15,-1 5-1 0,-11 5-70 0,6 11-14 16,-11-1-2-16,5 5-1 0,-6 5-14 0,-5 11-3 16,-6 4-8-16,-6-4 12 0,0 4-12 0,-5 6 0 15,-12-6 0-15,0 1 0 0,6-6 28 0,-6-4 2 16,1-1 1-16,5-5 0 0,11 1-23 0,-5-16-8 16,-1 5 0-16,1-10 0 0,5-5 11 0,6 0-11 15,0 0 12-15,0 0-12 0,0-15 21 0,0-10-2 16,0-1-1-16,11-4 0 0,18-16 15 0,-12 1 3 0,6-6 1 0,11-10 0 15,0 1-28-15,12 4-9 16,-1 0 0-16,7 5 0 0,-13 6 8 0,7 4-8 0,5 1 0 0,-28 20 0 16,6 4 0-16,-1 1 0 0,-11 10 0 0,0 5 0 15,0 5 0-15,-5 10 0 0,-1 6 0 0,1 14 0 16,-7 6 0-16,1 4 0 0,0 1 0 0,-1 4 0 16,-5 1-22-1,6-5-8-15,5 4-2 0,-5-9 0 0,6-1-94 0,-1-14-19 0,6-6-4 16,-11-5-1-16</inkml:trace>
  <inkml:trace contextRef="#ctx0" brushRef="#br0" timeOffset="12490.3166">14644 5652 2718 0,'12'-15'60'0,"-7"5"12"0,-5-10 2 0,6 0 2 0,0-1-60 0,5 1-16 16,0 5 0-16,1 0 0 0,5-11 28 0,11 11 2 16,12-5 1-16,-6 5 0 0,-5-16-1 0,-1 11 0 15,18 5 0-15,0 0 0 0,-12 10-30 0,0 5-18 16,0-10 2-16,0 20 1 0,-5-5 15 0,-1 20 0 15,-5 0 0-15,0 16 0 0,0 10 0 0,-1 9 0 0,-16 6 0 0,6 15 0 16,-1 0 28-16,0 5 11 0,1 5 2 16,-7 1 1-16,-10-6-28 0,10 0-6 0,7 0 0 0,-1 0-8 15,-5-25 19-15,5-1-3 0,12 6-1 0,-6-10 0 32,0-10-63-32,0-11-13 0,-5 0-3 0,5-9 0 0,6-11 0 15,-6-5 0-15,-12 0 0 0,13-5 0 0,-1-10-105 0,0 0-22 16,0-10-4-16,0-5-1 0</inkml:trace>
  <inkml:trace contextRef="#ctx0" brushRef="#br0" timeOffset="12700.3591">15863 5617 1094 0,'18'-51'48'0,"-18"31"11"0,-6-5-47 0,-6 5-12 16,-5-6 0-16,0 16 0 0,-6-10 184 0,12 15 34 15,11 5 7-15,-11-10 2 0,-6 20-93 0,0 0-18 16,-6 5-4-16,-6 10-1 0,12 11-14 0,-17 4-2 15,-6 11-1-15,-11 10 0 0,5 5-67 0,-11 10-14 16,-11 0-2-16,-6 5-1 0,5-5 1 0,-5-1 0 16,-5 1 0-16,-1 5 0 0,0-10-11 0,12 0 0 15,11 0 0-15,-6-10 0 16,12-5-160-16,-1-11-25 0,13-4-5 0,10-16-1 0</inkml:trace>
  <inkml:trace contextRef="#ctx0" brushRef="#br0" timeOffset="13130.7927">16730 4488 2419 0,'0'0'53'0,"5"-10"11"0,1-6 3 15,11 1 1-15,0 10-55 0,0-15-13 0,-5 15 0 0,5-5 0 16,0 5 54-16,0 10 8 0,0 5 2 0,-11 0 0 16,5 5-56-16,-5 5-8 0,-1 6-8 0,7 14 8 15,-18-9 0-15,6 14 9 0,0-4 1 0,-6 9 0 0,1 1-10 0,-12 5 0 16,11-11 0-16,-5 1-11 0,11-6 11 0,-12-4 0 16,1-6 0-16,5-4 0 0,6-11 0 0,-6 0 0 15,1 0 0-15,5-15 0 0,0 0 22 0,0 0 6 16,0 0 2-16,5-15 0 0,1 0-10 0,5-6-3 15,1-9 0-15,5 0 0 0,0-1 0 0,6-9 0 16,-6-1 0-16,6 6 0 0,0-6-17 0,5 1-11 16,-5 4 2-16,-6 6 0 0,6 0 9 0,-6 4 12 15,0 6-2-15,-6 0-1 0,1 10-9 0,-12 10 0 16,11-5 0-16,-11 5 0 0,11 10 0 0,-5 5 0 16,-6 10 0-16,6 6 0 0,-6-1 0 0,-6 10 0 15,6 6 0-15,0 5 0 16,0 4-19-16,-6-4-5 0,1 0-2 0,5-1 0 15,5 6-129-15,-5-15-25 0,0 4-6 0</inkml:trace>
  <inkml:trace contextRef="#ctx0" brushRef="#br0" timeOffset="13738.7988">17231 6215 1908 0,'23'-16'84'0,"-23"16"18"0,5-10-82 0,1 0-20 0,0 5 0 0,-1-5 0 15,7 5 97-15,5-5 15 0,6 0 4 0,5-6 0 16,1 6-59-16,11-5-11 0,5 0-2 0,7 10-1 16,-1-15-43-16,0 15-19 0,6-11 2 0,-6 6 0 15,6-5 17-15,-11 10 0 0,-1-5 0 0,-16 5 9 16,-6 0-153-16,0 5-30 0,-1-5-6 0,-5 0-2 16,1 5 63-16,-7 0 13 0,0 0 2 0,6 0 1 15,-5-6-4-15,-1 6-1 0,6-5 0 0,-11 0-409 16</inkml:trace>
  <inkml:trace contextRef="#ctx0" brushRef="#br0" timeOffset="14060.6721">17738 5723 1497 0,'0'0'32'0,"-6"-15"8"0,6 10 0 0,-5-15 4 0,-1 5-36 0,0-1-8 15,6 1 0-15,0 5 0 0,0-5 95 0,0 15 17 0,0 0 3 0,0 0 1 16,0 0-34-16,0 0-6 0,0 0-2 0,0 0 0 16,12 0-7-16,-1 15-2 0,-11 10 0 0,0 1 0 15,0-1 0-15,-6 0 0 0,6 11 0 0,-5 15 0 16,-12-16-41-16,-1 11-9 0,1-1-2 0,-5 1 0 15,-1 4 6-15,6-4 1 0,5-1 0 0,-5 1 0 16,-6-5-20-16,6-6 10 0,6 0-10 0,0 1 8 16,5-11-43-1,0 1-9-15,6 4-1 0,0-20-752 0,0-10-151 0</inkml:trace>
  <inkml:trace contextRef="#ctx0" brushRef="#br0" timeOffset="14323.3325">19373 6083 2649 0,'0'0'117'0,"0"0"25"0,0 0-114 0,0 0-28 16,6-5 0-16,-6 5 0 0,0 0 69 0,0 0 8 16,0 0 2-16,0 0 0 0,17 0-79 0,0 5 0 15,-17-5-16-15,23 5 3 16,-6 0-196-16,-6 0-39 0,-11-5-8 0,29 15-2 0</inkml:trace>
  <inkml:trace contextRef="#ctx0" brushRef="#br0" timeOffset="14473.3832">19977 6027 2113 0,'23'0'93'0,"-23"0"20"15,0 0-90-15,23-10-23 0,5 5 0 0,-5 5 0 16,-6 5 86-16,6-5 13 0,0 10 2 0,0-10 1 16,5 0-82-16,-5 5-20 0,0 0 0 0,11 0-1098 15</inkml:trace>
  <inkml:trace contextRef="#ctx0" brushRef="#br0" timeOffset="14593.3554">20701 6128 1728 0,'34'-5'38'0,"-28"0"8"0,-1-5 2 0,7 5 0 0,5 0-39 0,0-5-9 16,12 10 0-16,-1-5-766 15</inkml:trace>
  <inkml:trace contextRef="#ctx0" brushRef="#br0" timeOffset="14879.5734">21595 5931 1774 0,'0'0'39'0,"0"0"8"0,0 0 1 0,6-10 3 0,0 0-41 0,5 0-10 0,6-1 0 0,0 1 0 16,0 5 83-16,6 0 14 0,6 0 3 0,5-5 1 15,6 5-26-15,5 0-6 0,1 0-1 0,5 5 0 16,1-10-32-16,-1 5-8 0,0 0 0 0,-5 5-1 16,-6 0-35-16,5-5-8 0,-5 5 0 0,-11-16-1 15,-7 16-67-15,1-10-14 0,-6-5-2 0,-5 5-1 16,-12 10-43-16,11-5-9 0,-5-5-2 0,-6 0-604 15</inkml:trace>
  <inkml:trace contextRef="#ctx0" brushRef="#br0" timeOffset="15103.5463">21687 5592 1497 0,'39'-5'133'0,"-16"0"-106"16,-17 0-27-16,0-1 0 0,11 1 123 0,-6 5 19 15,1-5 4-15,-12 5 1 0,0 0-27 0,5 5-6 16,12 0-1-16,-11 11 0 0,5-6-37 0,-5 5-7 16,-6 10-1-16,6 1-1 0,-12 14-59 0,6-10-8 15,0 11-10-15,-6 15 10 0,1 4 0 0,-1-4 0 16,6-5 0-16,-6 5 0 0,6-11 0 0,-5 1 13 16,5-1 0-16,0 6 0 15,0-21-174-15,0 1-35 0,5 4-8 0,-5-10-789 0</inkml:trace>
  <inkml:trace contextRef="#ctx0" brushRef="#br0" timeOffset="16356.8513">23892 5465 1076 0,'0'0'48'0,"0"-10"9"0,0 5-45 0,5-5-12 0,7 0 0 0,-7 0 0 16,7-1 96-16,-1 1 16 0,1-5 4 0,5 5 1 16,-6 0-47-16,0 0-10 0,1 0-1 0,5-1-1 15,0-4-42-15,-6 0-8 0,1 0-8 0,-1 5 12 16,1-5 41-16,-1-6 9 0,-5 6 2 0,5 0 0 15,-11 0-4-15,0 5-1 0,-6-6 0 0,1 11 0 16,-1-10-43-16,-5 5-16 0,-1 0 11 0,-5 5-11 0,0-5 48 0,-6 10 3 16,0-16 1-16,-5 6 0 0,-6 10-44 0,0 0-8 15,-1 0 0-15,1-10 0 0,-6 10 0 0,0 10 0 16,1-10 0-16,-1 5 0 0,0 16 11 0,0-11-2 16,0 10 0-16,0 5 0 0,0 11 7 0,0-1 0 15,-5 11 1-15,-1 4 0 0,1 1-9 0,-1 5-8 16,6 0 9-16,6 4-9 0,5 6-9 0,7-5-8 15,5 0-2-15,5-6 0 0,1-9 19 0,11 0 0 16,6-6 0-16,-1-10 0 0,7-4-9 0,-1-6 9 16,6-5-13-16,12-5 5 0,-1-5 8 0,1 6 0 15,-1-22-9-15,6 6 9 0,6-5 0 0,-17-10 12 16,5 5-2-16,1-6 0 0,5-9-10 0,0 0 8 0,-5-6-8 16,5 1 8-16,0-16 12 0,-5 11 3 0,-1-6 0 0,1-5 0 15,-1-4-8-15,1-1-2 0,-1 5 0 0,6-14 0 16,0 14-5-16,-11 10 0 0,0 11-8 0,6-5 12 15,-12 19-12-15,0-4 8 0,-6 10-8 0,-11 10 0 16,17-5 0-16,-17 5 0 0,0 15 0 0,6 5 0 16,0 6 0-16,-6-1-10 0,0 10 10 0,5 11-8 15,-5-5 23-15,6 4 5 0,-12 6 0 0,12-6 1 16,0 1-21-16,-1-6 0 0,1 11 0 0,5-15 0 16,-5-1-59-16,11 6-16 0,0-11-3 15,6 0-659-15,-6-9-132 0</inkml:trace>
  <inkml:trace contextRef="#ctx0" brushRef="#br0" timeOffset="17356.135">24496 5911 1407 0,'45'-15'62'0,"-39"9"14"0,-6 6-61 0,0 0-15 16,6-15 0-16,-12 5 0 0,-11-5 125 0,5 10 23 15,12 5 4-15,0 0 0 0,0 0-43 0,0 0-9 16,12 5-1-16,-7 10-1 0,7 0-38 0,-6 6-8 16,5 4-2-16,-5 5 0 0,-1 6-5 0,1-1-1 15,0 16 0-15,-1-16 0 0,-5 11-35 0,0-11-9 16,0 1 0-16,0-1 0 0,-5-4 0 0,-1-6 0 16,0-5 0-16,1 0 0 15,-1-4-152-15,0-1-32 0,1-5-6 0,5-10-2 0</inkml:trace>
  <inkml:trace contextRef="#ctx0" brushRef="#br0" timeOffset="17655.1628">25282 5222 1958 0,'85'-15'174'0,"-62"5"-139"0,-11-11-35 0,-7 11 0 16,7 0 80-16,-1 5 10 0,6-5 2 0,6 10 0 16,0 0-17-16,-1 0-3 0,1 0-1 0,6 0 0 15,-1 10-29-15,1 10-6 0,-12 1 0 0,6 4-1 0,-6 0-15 0,0 11-4 16,0-1 0-16,-6 6 0 0,1-1 6 0,-7 6 1 16,7-6 0-16,-1 1 0 0,1-1-3 0,-1 1-1 15,0 9 0-15,6-14 0 0,1-1-19 0,4 1 0 16,-5-1 0-16,6-4 0 0,-6 9 0 0,6-15 0 15,0 1 0-15,5-6 0 16,-11-5-176-16,6-5-40 0,0 0-7 0,-6-4-832 16</inkml:trace>
  <inkml:trace contextRef="#ctx0" brushRef="#br0" timeOffset="17874.8252">26102 5116 1494 0,'0'-41'66'0,"0"31"14"0,6-5-64 0,-6 5-16 0,0 5 0 0,0 5 0 16,0 0 110-16,0 0 19 0,0 0 4 0,0 10 1 16,-6 10-60-16,-5 5-12 0,-6 1-2 0,-6 9-1 15,-5 6 15-15,-1 4 3 0,-5 6 1 0,-12-1 0 16,1 6-22-16,-1 0-5 0,-11 0-1 0,6 4 0 16,0 1 2-16,-6-5 0 0,5 0 0 0,1 4 0 15,0-9-32-15,11 5-7 0,0-6-1 0,6 1 0 31,11-5-192-31,0-21-38 0,6 5-8 0</inkml:trace>
  <inkml:trace contextRef="#ctx0" brushRef="#br0" timeOffset="18107.871">26854 5501 1785 0,'0'0'159'0,"0"0"-127"15,12 0-32-15,5 0 0 0,6 0 104 0,5 0 14 16,1 5 3-16,5-5 1 0,0-5-54 0,12 5-12 16,-6 0-1-16,11 0-1 0,0-6-22 0,-5 1-4 15,-1 5 0-15,1 0-1 0,5-15-8 0,-11 15-2 16,6-10 0-16,-7 10 0 0,1-15-17 0,-5 10 0 16,-7 0 0-16,1 5 0 15,-1-10-83-15,0 5-20 0,-5-6-4 0,6-4-930 0</inkml:trace>
  <inkml:trace contextRef="#ctx0" brushRef="#br0" timeOffset="18376.3682">27333 5065 1958 0,'0'0'43'0,"0"-10"9"0,6-10 1 0,-1 10 3 16,-5-6-45-16,6 6-11 0,-6 10 0 0,0 0 0 16,0 0 84-16,0 0 16 0,0 0 2 0,0 0 1 15,0 0-63-15,0 15-12 0,0 6-2 0,-6 14-1 0,6 1 31 0,-11 9 7 16,5 11 1-16,-5 0 0 0,5-1-52 0,-5 6-12 16,5 0 0-16,0 0 0 0,-5-1 0 0,11-4 0 15,-6 5 0-15,6-6 0 16,0-4-123-16,-5 5-27 0,5-16-6 0,0 6-864 15</inkml:trace>
  <inkml:trace contextRef="#ctx0" brushRef="#br0" timeOffset="18999.0732">29846 5182 1267 0,'0'0'112'0,"5"-11"-89"0,-5 6-23 0,6-10 0 15,-6 5 151-15,6 0 25 0,0 0 6 0,-1-5 1 16,-5 4-76-16,6-4-15 0,0 0-4 0,-6 0 0 16,5 5-31-16,-5-5-6 0,6 4-2 0,-6-4 0 15,0 0-57-15,0 10-12 0,0-10-3 0,-6 5 0 16,1 0 23-16,-7-1 0 0,-5 6 8 0,0-5-8 0,-6 5 20 0,-5 0-2 16,-1 0 0-16,-5 5 0 0,0 0-18 0,-6 0 0 15,0 5 0-15,0 15 0 0,0-10 33 0,-5 6 3 16,-6 9 1-16,5 0 0 0,0 11-23 15,-5 14-5-15,0-9-1 0,-6 15 0 0,6-6-8 0,-6 16 0 16,11-10 0-16,-5 15 0 0,11-6 15 0,6-4 4 16,11 0 1-16,0 0 0 0,6-16-33 0,11 1-7 15,1 0 0-15,5-11-1 0,5-5 21 0,1-4-9 16,11-11 9-16,-6 0 0 0,7-10 0 0,10 0 0 16,1-15 0-16,10 5 0 0,-4-5 0 0,10-15 0 15,1-1 11-15,5-4-11 0,6-16 12 0,0 1-12 16,0-1 12-16,0-15-12 0,6 6 16 0,-1-11-4 15,1-5-1-15,5-5 0 0,-5-5-11 0,0 0 8 0,-1 0-8 16,-5 5 8-16,-5 20-8 0,-13 11 0 16,-4-1 0-16,-7 16-11 0,-5 14 43 0,-6 1 9 0,-6 10 2 0,-11 5 0 15,0 20-28-15,-5 6-6 0,-1 14-1 0,-11 11 0 16,-12-5-8-16,1 19 0 0,-12 1-12 0,0 10 12 31,0 0-29-31,0 0 1 0,1 5 1 0,-1 5 0 16,5 0-146-16,7-10-30 0,0-5-5 0,10 0-470 0,7-15-94 0</inkml:trace>
  <inkml:trace contextRef="#ctx0" brushRef="#br0" timeOffset="19509.2041">30467 6174 864 0,'0'0'76'0,"0"0"-60"15,11-5-16-15,-11 5 0 0,6-10 144 0,5 0 25 16,-11 10 6-16,12-10 1 0,-7-6-11 0,1 1-1 15,5 5-1-15,-5 0 0 0,6 0-63 0,-7-10-13 16,1 4-3-16,5 6 0 0,-5-5-60 0,5 10-12 0,-11 5-2 0,0 0-1 16,0 0-9-16,0 0 0 0,0 0 0 0,0 0 0 15,0 0 17-15,0 0 2 0,-17 5 0 0,0 5 0 16,-6 0-19-16,6 11 10 0,-5-1-10 0,-7 0 8 16,1 10 12-16,-1 1 1 0,1-6 1 0,-1 11 0 15,1-1-7-15,5-5-2 0,6 6 0 0,0-6 0 16,5 6-13-16,7-11 0 0,5 0 8 0,5-4-8 15,1-1-11-15,5-5-5 0,1-5 0 0,5-5-1 16,6-5 17-16,-1-5-10 0,7 0 10 0,5-10-8 16,0 0 26-16,6-5 6 0,6-1 0 0,-1-4 1 15,1-5 11-15,0-1 1 0,-7 1 1 0,1-1 0 16,-11 1-16-16,5 0-3 0,-11-1-1 0,0 1 0 16,-6-6-8-16,0 11-2 0,-12 5 0 0,1-5 0 15,0-1-8-15,-6 1 0 0,-6 10 0 0,0 5 0 0,-5 4-15 16,0 6-5-16,-12 6 0 0,6 4-1 15,-12 0-171-15,1 5-35 0,-6 0-6 0</inkml:trace>
  <inkml:trace contextRef="#ctx0" brushRef="#br0" timeOffset="90419.4954">5015 9526 748 0,'0'-20'33'0,"0"5"7"0,0-5-32 0,6-1-8 16,5-4 0-16,-11 0 0 0,6 0 153 0,-1-1 29 15,13-4 6-15,-7 4 0 0,6 1-91 0,-17 0-18 16,23 0-4-16,-18 4-1 0,13 6-20 0,-1 5-4 16,-12 0-1-16,7 5 0 0,-7-5 5 0,-5 10 1 15,0 0 0-15,0 0 0 0,0 0-3 0,0 0 0 16,0 0 0-16,0 0 0 0,0 0-13 0,-17 10-3 15,12 10-1-15,-12 0 0 0,-1 1-7 0,1 4 0 16,6 0-1-16,-6 11 0 0,0 4-5 0,-6 6-1 16,6-1 0-16,-6 1 0 0,6 10 1 0,0 4 0 15,-6 1 0-15,6 5 0 0,0 0 6 0,0 0 0 0,-6 4 1 16,6 6 0-16,0 0 1 0,-6 0 0 0,0 5 0 16,-5 0 0-16,-1-5-12 0,7 0-2 0,-13-5-1 0,-5 10 0 15,1-10-6-15,-1 5-1 16,6-15 0-16,-1 5 0 0,7-6-8 0,11-9 0 15,-6-5 0-15,6-11 0 0,0 1-24 0,11-11 4 0,-11-5 0 0,6-5 0 16,11-15-67-16,0 0-13 0,-6-5-2 16,-11-5-680-16,11-10-136 0</inkml:trace>
  <inkml:trace contextRef="#ctx0" brushRef="#br0" timeOffset="90691.0118">4787 10144 1209 0,'0'0'53'0,"0"0"12"0,0 0-52 0,0 0-13 15,-6-5 0-15,6 5 0 0,0 0 196 0,0 0 36 16,0 0 7-16,0 0 1 0,0 0-164 0,17 5-34 16,6-5-6-16,-6 0-2 0,-5 0-9 0,16 0-1 15,-11 0-1-15,12 0 0 0,5-5 4 0,0 5 1 16,12-10 0-16,-6 5 0 0,11 0 1 0,6-5 1 15,-12 5 0-15,7 0 0 0,-1-5-16 0,0-1-3 16,6-4-1-16,-11 0 0 0,5 0-10 0,-5 0-11 16,5-6 3-16,-17 6 0 0,6 5-12 0,0-5-1 0,0 0-1 15,-12-6 0 1,1 6-172-16,-12-5-34 0</inkml:trace>
  <inkml:trace contextRef="#ctx0" brushRef="#br0" timeOffset="91155.7192">6206 8974 1152 0,'11'-5'102'0,"-11"5"-82"15,0 0-20-15,6-5 0 0,5 0 112 0,-5 0 19 16,-6 5 3-16,0 0 1 0,6-5 20 0,-6 5 4 16,0 0 1-16,0 0 0 15,0 0-160-15,0 0-39 0,11-5-4 0,-11 5-1 0,0 0 44 0,0 0 0 16,0 0 11-16,0 0-3 0,0 0 5 0,0 0 1 16,0 0 0-16,0 0 0 0,0 0 16 0,0 0 3 15,-11 5 1-15,5 0 0 0,6-5-18 0,-6 10-4 16,-11-5-1-16,6 6 0 0,11-11-1 0,-12 10 0 15,12-5 0-15,0-5 0 0,-11 10 1 0,11 5 0 16,0 0 0-16,-6 0 0 0,-5 1 15 0,5-1 3 16,-5 5 1-16,5 10 0 0,-11-4-2 0,0 9-1 15,-6 11 0-15,0 4 0 0,-11 16-11 0,-6 0-1 0,0 0-1 16,0 10 0-16,-5 0 10 0,-1 5 3 0,-5 5 0 16,5-5 0-16,1 0 1 0,-6 5 1 0,5-5 0 0,6 5 0 15,0-15 1-15,0 5 0 0,0-10 0 0,6 0 0 16,11-11-30-16,-11 6 8 0,12-5-8 0,-1-5 0 15,6-11-28 1,5 1-9-16,-5-11-2 0,6-5 0 0,11-4-89 16,-12-1-17-16,7-15-4 0</inkml:trace>
  <inkml:trace contextRef="#ctx0" brushRef="#br0" timeOffset="91642.6132">6525 9871 1843 0,'0'0'164'0,"0"-5"-132"16,0-5-32-16,0 10 0 0,0 0 84 0,0 0 9 15,0 0 3-15,0 0 0 0,0 0-32 0,0 0-5 16,0 0-2-16,0 0 0 0,0 0-31 0,0 0-6 15,-12 10-2-15,7 0 0 0,5 5 2 0,-17 0 1 16,5 11 0-16,1 4 0 0,-6 5-1 0,-6 1-1 16,6-6 0-16,-12 11 0 0,7 9-19 0,-7 1 0 15,12 5 0-15,-17-1 0 0,11-4 0 0,0 0 0 16,12-6 0-16,-6 1 0 0,5-11 0 0,1 1 0 16,22-1 0-16,-11-9 0 0,-11-1 0 0,11 0 0 0,11-10 0 0,1 1 10 15,5-6-18-15,6 0-4 0,5-10-1 0,1 0 0 16,5-5 13-16,6-5 0 0,-6-11 0 0,6 6 0 15,-6-10 0-15,6 5 0 0,0-11 0 0,-12-4 0 16,1-1 0-16,-1-4 10 0,1-1-10 0,-1-9 12 16,-5-1-12-16,5 0 0 0,-10-4 0 0,10 4 0 15,-11 0 24-15,0 6-1 0,0 9 0 0,-5 6 0 16,5-5-9-16,-6 9-2 0,-5 1 0 0,-6 5 0 16,0-1-22-16,0 6-5 0,-6 0-1 0,-17 5 0 15,6 5-8-15,0 5-3 0,-6 0 0 0,-5 5 0 16,5 5-24-16,-11 10-5 0,5 6 0 0,-5-1-1 15,0 0-132-15,6 11-27 0,-46 35-4 0,22-11-2 0</inkml:trace>
  <inkml:trace contextRef="#ctx0" brushRef="#br0" timeOffset="92033.1914">7357 9916 2300 0,'0'-15'102'0,"0"10"21"0,0-5-99 0,0 10-24 15,0 0 0-15,22-5 0 0,-4 0 52 0,4 5 6 16,1 0 1-16,0 5 0 0,0-5-28 0,-6 0-6 0,0 5-1 0,0 5 0 16,-6 0-24-16,1 5 0 0,-1 6-9 0,-11 4 9 15,0 10-15-15,0-4 4 0,0 4 1 0,0 6 0 16,-11 4 10-16,-1 1 9 0,7 0-1 0,-7-1-8 15,-5-4 28-15,6-1-2 0,-1-4 0 0,1-1 0 16,5-10 7-16,-5 1 2 0,0-6 0 0,5 0 0 16,6-10-10-16,0-10-1 0,0 0-1 0,0 0 0 15,0 0 5-15,0 0 2 0,0 0 0 0,0 0 0 16,0 0-10-16,0-10-1 0,0-5-1 0,6 0 0 16,5-11-18-16,0 1 8 0,1-5-8 0,5-6 0 15,0-4 13-15,6-1-4 0,5 1-1 0,-11-6 0 16,12 6-8-16,-1-1-12 0,1 1 2 0,5 9 1 15,0 1-61-15,0 5-12 0,12 4-2 0,-6 1-1 16,0-5-171-16,0 4-33 0,56-24-7 0,-16 9-2 0</inkml:trace>
  <inkml:trace contextRef="#ctx0" brushRef="#br0" timeOffset="92898.9222">8348 9896 1522 0,'0'0'68'0,"0"-10"13"0,0-5-65 0,0 0-16 16,0 4 0-16,0-4 0 0,0 0 114 0,12 0 19 15,-1-5 4-15,6 10 1 0,0-6-65 0,12 1-13 0,-1 5-2 0,6 5-1 16,0 0-16-16,1 5-3 0,5 5-1 0,-6 0 0 15,6 5-18-15,-12 5-4 0,1 11-1 0,-7 4 0 16,1 5-14-16,-11 1-8 0,-12 15 8 0,0-1-13 16,-12 1 13-16,-5 10-11 0,0-6 11 0,-12 6-10 15,-5 0 38-15,-6-11 7 0,1 1 1 0,4 0 1 16,7-6 18-16,-12-9 3 0,23-6 1 0,-12-5 0 16,7-4-27-16,16-1-6 0,-6-10-1 0,12-10 0 15,0 0-14-15,0 0-3 0,12-15-8 0,-6 0 12 16,11-16-12-16,5-4 0 0,1-11 8 0,11-4-8 15,1-6 0-15,-1 0 0 0,6-4 0 0,0-6 0 16,-12 5 0-16,12 0 0 0,6 0 0 0,5 6 0 0,0-1-8 16,0 10 8-16,1 6-12 0,-1 4 12 0,-5 1 0 15,-7 15 0-15,-10 5 0 0,11 4 0 0,-23 11 0 0,6 5 0 16,-1 1 0-16,-4 9 0 0,-1 5 10 0,0 10-10 16,0 1 10-16,-6 9-10 0,1 6 12 0,-12-1-4 15,5 1-8-15,-5 5 12 0,0 9-12 0,-5-9 0 16,5 5 0-16,-12-6 0 0,1 1-15 0,-6-5-5 15,11-6-2-15,-5 1 0 16,-12-6-147-16,11-5-30 0</inkml:trace>
  <inkml:trace contextRef="#ctx0" brushRef="#br0" timeOffset="93280.0255">9687 10230 1843 0,'0'0'164'0,"0"0"-132"0,0 0-32 0,17 5 0 16,6 0 124-16,5 1 19 0,7-6 3 0,16-11 1 15,-5 1-83-15,5-5-16 0,6 0-3 0,5-10-1 16,-5-1-36-16,0-4-8 0,-5-1 0 0,-1-4 0 16,-5 5-19-16,-1-1-3 0,-5-4-1 0,-12 4 0 15,1 1 23-15,-12 0 0 0,6-1 0 0,-6 6 8 16,-6-10 36-16,6 9 6 0,-5-4 2 0,-6 10 0 15,-1-1-41-15,1 1-11 0,0 0 0 0,-6 5 0 16,0 4 0-16,0-4 0 0,-6 10 0 0,-5 0 0 0,5 0 28 0,-11 10 0 16,-6-5 1-16,6 15 0 0,-23 6-29 0,11 4 0 15,-10 5-11-15,-1 6 11 0,6-1 0 0,-6 6 0 16,5 4 0-16,1 6 0 0,0 0 0 0,6 4 0 16,-1 1 0-16,6 0 0 0,1-1 0 0,10-4 0 15,1 5 0-15,-1-6 0 0,7 1 0 0,5-5 0 16,5-1 0-16,7 1 0 0,-1-6 0 0,12-4-12 15,11-6 0-15,0-5 1 16,12-9-173-16,11-6-36 0,74-20-6 0,-17-21-2 0</inkml:trace>
  <inkml:trace contextRef="#ctx0" brushRef="#br0" timeOffset="94023.3857">10867 9906 1882 0,'0'0'41'0,"0"0"9"0,0 0 2 0,0 0 1 0,0 0-42 0,0 0-11 0,0 0 0 0,0 0 0 15,0 0 95-15,0 0 17 0,11-15 3 0,-11 15 1 16,0 0-52-16,0 0-9 0,0 0-3 0,0 0 0 16,0 0-41-16,11 10-11 0,1 0 0 0,-7 5 0 15,1 11 8-15,6-1 0 0,-7 6 0 0,1 9 0 16,0 6-8-16,-1 4 8 0,1 1-8 0,0 0 8 15,-1-1 10-15,1 1 2 0,-6-6 0 0,0 1 0 16,0-6 9-16,0 1 3 0,0-6 0 0,-6-4 0 16,6-11 0-16,-5 0 0 0,5-4 0 0,0-1 0 15,0-5 6-15,0-10 2 0,0 0 0 0,0 0 0 0,0 0-15 0,0 0-2 16,0 0-1-16,0-10 0 0,0-5 10 0,5-6 1 16,1-4 1-16,0-11 0 0,5 1-34 0,-11-5 0 15,17-1-12-15,0-15 3 0,6 1-11 0,6-1-3 16,-1-5 0-16,12 0 0 15,0 6-33-15,5-1-8 0,12 5 0 0,6 1-1 16,11 4-153-16,-5 1-30 0</inkml:trace>
  <inkml:trace contextRef="#ctx0" brushRef="#br0" timeOffset="94557.6831">12559 9035 1825 0,'62'-5'80'0,"-33"0"18"0,-1-5-78 0,1 5-20 16,-1 10 0-16,1 0 0 0,-6 5 99 0,-1 10 16 15,7 6 3-15,-6 4 1 0,-6 11-77 0,-6 4-15 16,-5 6-3-16,-12-1-1 0,-5 6-23 0,-6 0 0 0,-12 0 0 0,-11-1-8 31,-11-9-42-31,-6 5-8 0,-6-6-2 0,18-9-912 0</inkml:trace>
  <inkml:trace contextRef="#ctx0" brushRef="#br0" timeOffset="95002.1489">13926 9157 1555 0,'0'0'138'0,"0"0"-110"16,0 0-28-16,0 0 0 0,-17-5 118 0,11 5 18 16,-5 0 4-16,0 5 1 0,-6-5-65 0,-1 10-12 15,1-5-4-15,-5 5 0 0,-1 0-60 0,0-5-28 16,-11 5 3-16,5-5 0 16,1 1-5-16,-6 4-1 0,-1 0 0 0,7-5 0 0,-1 5 50 0,1 0 9 15,-1 0 3-15,7 5 0 0,-1-4-31 0,6 4 0 16,0 0 0-16,5 0 0 0,7-5 44 0,-12 5 2 15,11 1 1-15,0 4 0 0,6-5-38 0,0 0-9 16,0 0 0-16,6 1 0 0,5 4 16 0,1 0 0 16,-12-5 1-16,5 6 0 0,7-1-17 0,-1 5 0 0,6 1 0 15,-11 4 0-15,5-5 55 0,-5 6 7 0,5-6 2 0,-5 0 0 16,5 6 3-16,-11-6 1 0,0 0 0 0,0 1 0 16,0-11-27-16,-11 5-5 0,0 0 0 0,-6 1-1 15,5-1-21-15,-11-5-4 0,1 0-1 0,-13 5 0 16,1 1-81-1,-6 4-17-15,-5 0-3 0</inkml:trace>
  <inkml:trace contextRef="#ctx0" brushRef="#br0" timeOffset="96569.4985">12479 9248 288 0,'0'0'25'0,"0"0"-25"0,0 0 0 0,0 0 0 16,0 0 161-16,0 0 27 0,0 0 6 0,0-10 1 15,0 0-95-15,0 0-20 0,0 10-3 0,0 0-1 16,0-11-16-16,6 6-3 0,-6 5-1 0,0 0 0 15,0 0 3-15,0 0 0 0,0 0 0 0,0 0 0 16,0 0-3-16,11 5-1 0,-11-5 0 0,0 0 0 16,0 0-4-16,0 0-1 0,0 0 0 0,0 0 0 15,17 5-26-15,-17-5-4 0,0 0-2 0,0 0 0 16,0 0-7-16,0 0-2 0,0 0 0 0,0 0 0 16,0 0-9-16,0 0 10 0,0 0-10 0,0-5 10 15,6-10-10-15,-6 5 0 0,0-5 0 0,0 5 0 0,0 5 0 0,0-5 0 16,-6-1-9-16,6 1 9 0,0 10 0 0,0 0 0 15,0 0 0-15,0-10 0 0,6 5 0 0,0-5 0 16,-1 0 8-16,1 5-8 0,-6 5 8 0,11-10-8 16,-5 5 0-16,17-6 0 0,-23 11 0 0,11-5-10 15,-11 5 0-15,0 0 0 0,0 0-9 0,0 0-1 16,0 0-1-16,17 0 0 0,-17 0 21 0,0 0 0 16,0 0 0-16,12 11 0 0,-12-11 8 0,0 0 8 15,0 0 3-15,0 0 0 0,0 0-3 0,0 0-1 16,0 0 0-16,0 0 0 0,0 0-7 0,0 0 0 15,0 0-8-15,0 0 12 0,0 0-12 0,0 0 0 16,0 0 0-16,0 0 0 0,0 0 0 0,0 0-16 16,0 0 3-16,11 0 1 0,1-6 12 0,-1 6-11 15,12-5 11-15,-12 0-10 0,12 0 10 0,-6-5 0 0,6 5 0 16,0-5 0-16,-1 0 8 0,1 5 1 0,-6 5 0 16,0 0 0-16,0-5-1 0,1 0-8 0,-7 10 12 0,0 5-4 15,-11-10-8-15,12 10 0 0,-12 5 9 0,5 5-9 16,-10 6 17-16,-7-1-1 0,7 5 0 0,-12 1 0 15,-1-1 7-15,-4 1 1 0,-1-1 0 0,0 0 0 16,0 1 0-16,6-6 0 0,-6 0 0 0,1 1 0 16,10-6-10-16,-5 0-2 0,6 0 0 0,-6 1 0 15,5-1-29-15,7 0-7 0,-1-5 0 0,6 1-701 16,-6-1-140-16</inkml:trace>
  <inkml:trace contextRef="#ctx0" brushRef="#br0" timeOffset="97695.6565">16057 9309 2127 0,'0'0'47'0,"6"-21"9"0,5-4 3 0,6 0 1 0,6-1-48 0,-11-4-12 16,5-5 0-16,0 4 0 0,17 6 51 0,-6 0 8 15,-10 4 1-15,4 6 1 0,-5-5-40 0,6 5-8 16,-6 5-1-16,0 5-1 0,-17 5 2 0,12 5 1 16,11 5 0-16,-6 5 0 0,-12 5-14 0,7 5 11 0,-1 16-11 0,12 5 10 15,-6-6-10-15,-11 11 0 0,-6 4 0 0,11 6 0 16,1-5 8-16,-7 5-8 0,-16-6 0 0,5-4 8 15,0-5 3-15,6-1 0 0,-17-4 0 0,0-1 0 16,6-9 11-16,-1-1 2 0,7-5 1 0,-12 1 0 16,-12-11-4-16,12-5-1 0,11 5 0 0,1-10 0 15,-12 5-8-15,11-5-3 0,-11-5 0 0,17 0 0 16,0 0 12-16,-6-10 3 0,-5 0 0 0,5-5 0 16,12 5 0-16,-6-5 0 0,-6-11 0 0,6 1 0 15,6 0-14-15,11-11-2 0,0 1-8 0,0-11 12 16,-6 1-12-16,12-6 0 0,11 0 0 0,1-4 0 0,-13 4 0 15,7 5 0-15,11 1 0 0,0 4 0 0,-6 6 0 0,-6 10 0 16,-5-1 0-16,11 6 0 0,-5 5 0 0,-1 10-8 16,-28 5 8-16,23 5 0 0,0 0-16 0,-6 10 1 15,0 5 0-15,0 6 0 0,0 9 15 0,0 6 0 16,0 4 0-16,-5 1 0 0,-7 4 0 0,7-4 0 16,-1-1 0-16,-5 6 0 0,-6 0 0 0,0-11 0 15,0 1 0-15,0-1 0 0,0 1 0 0,-6-6 0 16,-11 1 0-16,11-11 0 0,1 0 23 0,-7-4 7 15,-5-1 2-15,0-5 0 0,6 0-32 0,-6-5 0 16,0 1 0-16,-6-6 0 0,0-5 0 0,12 0 0 16,11 0 0-16,-17-11 0 0,-12-4 11 0,6-5-11 15,23-5 12-15,0-6-12 0,0 1 0 0,12-11 0 16,5-4 0-16,17-11 0 0,6 5 0 0,0-4 0 16,5-1-10-16,7-5 10 0,-1 6 0 0,0 4 0 0,0 5 0 15,-5 1 0-15,0 9-17 0,-7 6 4 0,-4 10 1 0,-1 5 0 16,-6 4 25-16,-5 11 6 0,-6 0 1 0,6 11 0 15,-6 9-20-15,0 5 0 0,-11 0 0 0,5 11-9 16,1-1 9-16,-1 1 0 0,0 9 0 0,7-9 0 16,-1 4 0-16,-6-4 0 0,-5-6-9 0,5 1 9 15,6-1-100-15,-5-5-16 0,5 1-4 16,0-6-681-16,0-5-137 0</inkml:trace>
  <inkml:trace contextRef="#ctx0" brushRef="#br0" timeOffset="98127.8805">18422 9658 2264 0,'0'0'100'0,"0"0"21"0,-12 0-97 0,12 0-24 16,0 0 0-16,0 0 0 0,0 0 60 0,0 0 6 15,0 0 2-15,12-10 0 0,5 0-68 0,6-5-27 16,-1-1 2-16,7-4 0 0,-1 0 25 0,1-5 0 16,5 4 0-16,0-4 0 0,-11-5-12 0,11-6 2 15,-5 6 1-15,-6-1 0 0,-6 1 9 0,5 0 12 16,1-6-2-16,-6 6-1 16,0-1 13-16,-5 1 2 0,-7 5 1 0,7-6 0 0,-12 1 11 0,6 5 1 15,-6-1 1-15,-6 6 0 0,6 5-30 0,-12 0-8 0,1 5 0 16,0-6 0-16,-6 1 56 0,5 5 6 0,-11 5 2 0,1 0 0 31,-1 5-103-31,-6 5-20 0,-5 5-4 0,0 0-1 0,-6 11 64 0,0-1 24 0,0 5 0 0,-5 5-1 16,-1 1-13-16,6 4-2 0,-5-4-8 0,5 9 12 15,6 1 1-15,-1 9 0 0,7 6 0 0,5 0 0 16,0-1-4-16,12-4-1 0,0 0 0 0,5-6 0 16,0 1 20-16,12-6 3 0,-6-4 1 0,11-1 0 15,6 1-32-15,6-6-20 0,6-5 4 0,5 1 0 16,0-16-102-16,6 0-20 15,5-10-4-15,7-5-1000 0</inkml:trace>
  <inkml:trace contextRef="#ctx0" brushRef="#br0" timeOffset="98398.7056">19385 9015 1958 0,'57'10'87'0,"-57"-10"17"0,0 0-83 0,-12 5-21 16,1-5 0-16,11 0 0 0,0 0 56 0,0 0 6 15,0 0 2-15,0 0 0 16,0 0 0-16,11 0 0 0,6 0 0 0,12-5 0 0,5 0 0 0,6-10 0 16,0 5 0-16,11-5 0 0,0-1-52 0,1-4-12 15,5-5 0-15,0-1 0 0,-6 6 0 0,6-5 0 0,11 0 0 16,-5-1 0-16,-6 6 0 0,0-5 0 0,0 4 0 0,0-4 0 31,-12 0-107-31,7 4-24 0,-12-4-5 0,-1 0-904 0</inkml:trace>
  <inkml:trace contextRef="#ctx0" brushRef="#br0" timeOffset="98704.0933">20479 8053 1324 0,'0'0'118'16,"0"0"-94"-16,-6-5-24 0,-5-5 0 0,-1 5 135 0,1 5 22 15,-6 0 5-15,0 0 1 0,5 0-55 0,1 0-10 16,-6 15-2-16,-6-5-1 0,6 5-39 0,0 0-8 16,0 6-2-16,0 9 0 0,5 5 14 0,-5 6 4 15,6-1 0-15,-6 11 0 0,-6 5-35 0,0 10-6 16,6-1-2-16,-12 11 0 0,-5 5 40 0,-6-5 8 15,0 5 2-15,-11 5 0 0,6-5-28 0,-7 6-6 16,7 4-1-16,-7 0 0 0,7-15-28 0,-1 0-8 16,1-10 0-16,5 4 0 15,0-14-32-15,6-5-7 0,0-6-1 0,-1-4-1 16,7-1-88-16,5-9-18 0,12-6-3 0,-1-10-637 16,-5-5-127-16</inkml:trace>
  <inkml:trace contextRef="#ctx0" brushRef="#br0" timeOffset="99142.5217">21778 7582 2419 0,'17'-10'53'0,"-6"0"11"0,1 5 3 0,-1-1 1 0,-11 6-55 0,0 0-13 0,11 6 0 0,1 4 0 15,-12 5 52-15,5 0 8 0,-5 0 2 0,0 5 0 16,0 6-48-16,-11 9-14 0,0 6 0 0,-1 9 8 0,-5 6 44 16,0 5 10-16,-17 10 2 0,0 15 0 15,0 10-74-15,-1 0-14 0,-10 11-4 0,-6 4 0 0,5-5 28 0,-5 1 0 16,5 4 0-16,-11 6 0 0,0-6 20 0,6-5 5 16,0 1 2-16,-6-1 0 0,0-15-27 0,0-5 0 15,5-10 0-15,1-5 0 0,11-15 0 0,6-5 0 16,-6-16 0-16,12-5 0 0,5-9 52 0,6-6 6 15,5-5 1-15,1-5 0 0,11-5-34 0,0 0-6 16,6-20-2-16,11-6 0 0,0-14-17 0,17-1 0 16,0-4 0-16,12-6-9 0,-1 1 1 0,18-1 0 15,5 0 0-15,6-4 0 0,1 9 8 0,-7 11 0 16,-5 4 0-16,-1 6 0 0,-10-1 0 0,-13 16 0 16,-10 10 0-16,-6 5 0 0,0 11 0 0,-12 4 0 15,-5 10 0-15,-6 6-8 0,-6 4 8 0,0 11 0 16,-5-6 0-16,-1 1 0 15,-5 0-76-15,6 4-19 0,0-4-4 0,-1-1-762 0,-5-9-153 0</inkml:trace>
  <inkml:trace contextRef="#ctx0" brushRef="#br0" timeOffset="99495.6008">22205 9086 2649 0,'17'-10'58'0,"-17"10"12"0,0 0 2 0,12 0 4 15,5-5-61-15,0 5-15 0,-6 5 0 0,1 5 0 16,-1-5 0-16,0 5 0 0,-5 5 0 0,0 6 0 16,-6 4 0-16,0 5 0 0,-6 1 0 0,12-1 0 15,-1 0 0-15,-5 1 0 0,6-1 0 0,-6 1 0 0,0-6-18 0,6 0 3 16,-6 0 1-16,11-4 0 0,1-1 14 0,-7 0 0 16,12-5 0-16,0-10 0 0,1 1 19 0,4-6 3 15,7 0 1-15,5-6 0 0,0-4 2 0,6-5 1 16,6-5 0-16,-1 5 0 0,1-6 4 0,5 1 1 15,-5-5 0-15,-6 0 0 0,-1-1-31 0,-4-4 0 16,-7-1 0-16,-5 6 0 0,-6 0 0 0,-6 0 0 16,1 4 0-16,-12-4 0 0,0 0 32 0,-12-1 1 15,1-4 0-15,0 10 0 0,-12-6-21 0,6 6-12 16,-12 5 12-16,1 5-12 0,-1 5 0 0,-5 0 0 16,0 10 0-16,-6 0 0 15,-6 0-34-15,1 10-1 0,5 0 0 0,0 11 0 16,-5-1-74-16,5 0-15 0,-12 6-4 0,1 4-1024 0</inkml:trace>
  <inkml:trace contextRef="#ctx0" brushRef="#br0" timeOffset="100080.6877">23937 9081 2649 0,'23'-15'58'0,"-12"4"12"16,1 1 2-16,11 0 4 0,-1 0-61 0,7 0-15 0,-6-5 0 0,5 0 0 15,-11-1 0-15,6 1 0 0,-12-5 0 0,1 5 0 0,-1 0 0 0,-5-1 0 16,-6 1 0-16,-6 5 0 0,0 0 0 0,-5 0 0 16,0 5 0-16,-6 0 0 0,-6 0 0 0,0 0 12 15,0 5-3-15,-5 10-1 0,-1-5 0 0,-11 5 0 16,0 0 0-16,-5 10 0 0,-1 0-18 0,-5 6-4 15,-6 4-1-15,6 1 0 0,0-1 31 0,5 5 5 16,0 6 2-16,1 5 0 0,11-1-37 0,5 6-7 16,1-11-2-16,5 6 0 0,6-1 23 0,5-9 0 15,-5-1 0-15,12-4 0 0,-1-6 14 0,6-5 7 16,0-5 2-16,6 1 0 0,-6-16-37 0,0 0-7 16,11 0-2-16,6 0 0 0,6-11 70 0,0 1 13 15,5 0 4-15,-5-5 0 0,11-15-48 0,0-6-16 16,6 1 9-16,0-11-9 0,0-4 0 0,5-6 0 15,1-5 0-15,5-10 0 0,1 5 15 0,5-10 10 16,-6 0 3-16,17-10 0 0,-11 0-28 0,6-5 0 0,-6-5 0 16,6 0-11-16,-6 10 1 0,0 5 0 0,-6 5 0 0,0 10 0 15,-5 5 10-15,-6 15 0 0,-6 6 0 0,-6 4 0 16,-5 11 0-16,-6 10 16 0,-11 0-3 0,5 5 0 16,-11 10-1-16,0 0-1 0,0 0 0 0,0 0 0 15,0 0 13-15,-11 20 4 0,-6-5 0 0,0 10 0 16,0 1-46-1,-1 9-9-15,-4 6-1 0,-1 9-1 0,0 11 29 0,0 5 0 0,0 10 0 0,1 10 0 16,-7 0 0-16,12 0 0 0,-6 0 11 0,1 5-3 16,-1 1-8-16,6 4 8 0,0 0-8 0,5 5 8 15,1-10-29-15,5 1-6 0,6-11-1 0,11-5 0 16,1-6-145-16,11-9-30 0,11-10-5 0,6-6-891 16</inkml:trace>
  <inkml:trace contextRef="#ctx0" brushRef="#br0" timeOffset="102588.0442">27436 8331 748 0,'-52'-25'33'0,"41"15"7"0,11 0-32 0,0 0-8 0,6 5 0 0,5-1 0 16,-11 1 243-16,11 5 46 0,-11 0 10 0,12 0 1 15,-6 5-212-15,5 6-42 0,-5-1-9 0,-6 5-1 16,-6 5-1-16,-5 6 0 0,5 4 0 0,-11 0 0 15,5 11-15-15,-5-6-2 0,0 6-1 0,-6 4 0 16,6-4-4-16,-6-1-1 0,-11 6 0 0,11-6 0 16,12 1-12-16,-6-1 0 0,6 1 0 0,-6-11 0 15,5 1 0-15,6-6 0 0,1 0 0 0,-1-4 0 16,0-6 34-16,1 0 4 0,5-15 1 0,0 0 0 16,0 0-15-16,0 0-4 0,0 0 0 0,0 0 0 15,17-5 19-15,-6-5 3 0,6-5 1 0,12-1 0 16,-1-4-4-16,6 0-1 0,-5-10 0 0,11-1 0 0,0 6-38 15,5-6-12-15,1 1 0 0,5-10 0 0,6-1 61 0,0 1 12 16,6-11 3-16,-6 15 0 0,5-9-52 0,7-1-12 16,-1 6 0-16,6-1 0 0,-11 1 0 0,-6 4 0 15,5 6 0-15,18 0 0 16,-11-1-48-16,-18 11-13 0,-11 5-3 0,-12 5 0 0,1-1 80 0,-6 11 16 16,-12 11 4-16,0 4 0 15,-11 0-58-15,6 5-11 0,-6 6-3 0,-6 4 0 0,-5 5 60 0,0 6 11 16,-7-1 2-16,1-4 1 0,-5-1-10 0,-1 1-1 15,0-1-1-15,-5 1 0 0,-1-6-26 0,1-5 0 16,5 1 0-16,-11-6 0 0,-1 5 0 0,1-4 0 16,-6-6 0-16,0 0 0 0,1-10 24 0,-7 0-1 15,6-5 0-15,-11 0 0 0,5-5-33 0,-5 0-6 16,5-5-2-16,-5-5 0 16,0-6-143-16,5-4-29 0,12 0-6 0,6-6 0 0</inkml:trace>
  <inkml:trace contextRef="#ctx0" brushRef="#br0" timeOffset="102719.0861">27988 7303 2419 0,'0'0'53'0,"0"0"11"0,23-5 3 16,6 0 1-16,5 10-55 0,-11-5-13 0,-12 5 0 0,6 0-714 16,12 11-146-16</inkml:trace>
  <inkml:trace contextRef="#ctx0" brushRef="#br0" timeOffset="103872.2257">5442 13188 806 0,'0'0'36'0,"0"0"7"0,0 0-35 0,0 0-8 15,0 0 0-15,0 0 0 0,0 0 241 0,0 0 47 16,0 0 8-16,0 0 3 0,0 0-209 0,6 5-42 15,5 0-8-15,6 0-1 0,6-5-30 0,0 0-9 16,11-5 0-16,-5 0 0 0,5 0 0 0,6-5-12 16,11-6 0-16,-11 1 0 0,6-10 3 0,5 0 1 15,6-6 0-15,-12 1 0 0,12-1 20 0,-11 1 5 16,-12-5 1-16,0 4 0 0,-11 1-18 0,0 4-16 16,5-4 4-16,-16 0 0 0,-1 4 12 0,-5 6 16 15,-6-5-3-15,11-1-1 0,-11 1 12 0,-11-5 1 16,5 4 1-16,6 1 0 0,0 0-12 0,-17 0-2 0,11 9-1 15,-11 1 0-15,0 5-11 0,0 5 0 0,-17 5 0 0,5 5 0 16,-10 10-19-16,-13 11 4 0,7-1 1 0,-7 15 0 16,7-4 14-16,-12 14 0 0,6 1 0 0,5 5 0 15,6-1 42-15,0 6 5 0,-5 5 1 0,16 0 0 16,6-5-3-16,6 10 0 0,0-6 0 0,11 6 0 16,6-15-17-16,6 5-3 0,11-6-1 0,0-4 0 15,6-10-16-15,0-6-8 0,11-10 8 0,-5-4-8 16,10-6-144-16,7-10-33 0,-6-15-7 0</inkml:trace>
  <inkml:trace contextRef="#ctx0" brushRef="#br0" timeOffset="104434.2709">7174 12570 230 0,'0'0'20'0,"-11"15"-20"0,0 5 0 0,5-10 0 16,-23 1 314-16,18-1 58 0,0 5 12 0,5-5 3 16,6-10-221-16,-11 10-44 0,11-10-9 0,0 0-1 15,0 0-67-15,0 0-13 0,0 0-2 0,0 0-1 16,0 0 9-16,28-10 2 0,-17 0 0 0,6-10 0 16,6 4-8-16,6-4 0 0,-12-5-1 0,6-5 0 15,-6-1-15-15,0 1-4 0,6-1 0 0,-23 1 0 16,11-11-12-16,-5 11 8 0,-6-5-8 0,-6-1 0 15,0 1 0-15,1-1 0 0,-7 6 0 0,1-6 0 16,-6 1 0-16,5 0 0 0,-10 9 0 0,4 1 0 0,13 0 13 16,-12 9 0-16,5 1 0 0,1 5 0 0,-1 0-13 15,7 5 0-15,5 0 0 0,0 5 0 0,-12 0 0 0,12 0 0 16,-11 10 0-16,11 0 0 0,0 15-13 0,6 6-9 16,-6 4-2-16,0 11 0 0,0-6 24 0,0 16 0 15,0 0 8-15,-6 10-8 0,6 15 25 0,-11-5 0 16,-6 5 0-16,5 5 0 0,-5 0-4 0,0 5-1 15,-6 0 0-15,6 0 0 0,-11-5 4 0,5 5 0 16,-6-4 0-16,12-1 0 0,-17-10-34 0,11 5-6 16,0-5-2-16,-5-11 0 15,5-4-133-15,0-10-26 0</inkml:trace>
  <inkml:trace contextRef="#ctx0" brushRef="#br0" timeOffset="104600.3489">6627 13026 2019 0,'0'0'89'0,"0"0"19"0,0 0-86 16,0 0-22-16,17-5 0 0,12-6 0 0,5-9 0 0,6 0 0 0,11-10 0 0,-5 4-12 15</inkml:trace>
  <inkml:trace contextRef="#ctx0" brushRef="#br0" timeOffset="104982.8387">7773 12752 1612 0,'0'0'72'0,"0"0"14"0,17 0-69 0,6 0-17 15,11 0 0-15,-11-5 0 0,-1-5 124 0,12-5 22 16,6 0 4-16,12-6 1 0,-12-4-91 0,-1-5-19 15,1-1-3-15,0-4-1 0,-6-1-27 0,6-4-10 16,-23 4 0-16,12 1 9 0,-12-6-9 0,0 6 0 16,0-11 0-16,-11 6 8 0,0-6 11 0,5 1 1 15,-5-1 1-15,-6-4 0 0,11-1 12 0,-11-5 3 16,0 1 0-16,-11-6 0 0,5 5-14 0,0 0-2 16,1 6-1-16,-1-1 0 0,0-5-11 0,-5 11-8 15,5 9 12-15,-5 6-12 0,5 5 0 0,0 4 0 16,1 11 0-16,-1 0 0 0,6 10 12 0,-6 10-12 0,-11 10 12 15,11 6-12-15,1 14 12 0,-7 11-4 0,12 15 0 16,-17 10-8-16,6 10 22 0,-1 0-2 0,7 0-1 0,-7 5 0 16,-11 0-6-16,6-5-1 0,0 11 0 0,-5 4 0 15,-13-10-3-15,13-5-1 0,-13 10 0 0,13 1 0 16,-7-6-8-16,6-5 0 0,0-5 0 0,6-10 8 16,0 0-25-16,0-11-6 0,6-9-1 0,-1-5 0 15,7-11-206-15,-12-10-42 0</inkml:trace>
  <inkml:trace contextRef="#ctx0" brushRef="#br0" timeOffset="105157.625">7630 13061 2480 0,'17'-15'110'0,"6"5"22"0,-6 0-105 0,23-6-27 16,6-4 0-16,5 5 0 0,6-10 22 0,6-6-1 15,11-4 0-15,-12 4 0 16,12 6-89-16,-17-5-17 0,0-1-4 0,-5 1-957 0</inkml:trace>
  <inkml:trace contextRef="#ctx0" brushRef="#br0" timeOffset="105351.0819">8958 12499 1864 0,'0'0'83'0,"0"0"17"0,0 0-80 0,0 0-20 0,0 0 0 0,0 0 0 16,17 10 44-16,-6 5 4 15,-5 6 2-15,0 4 0 0,-6 10-25 0,0 1-5 0,-12-1 0 0,1 11-1 16,5-1-11-16,-11-4-8 0,6-1 12 0,-1-9-12 16,1-1-11-16,5-10-9 0,12 6-1 0,5-16-906 15</inkml:trace>
  <inkml:trace contextRef="#ctx0" brushRef="#br0" timeOffset="105488.585">9482 11841 1958 0,'-6'-5'174'0,"6"5"-139"16,-5-5-35-16,5 5 0 0,0 0 98 0,0 0 13 16,0 0 2-16,0 0 1 15,0 0-210-15,0 0-41 0</inkml:trace>
  <inkml:trace contextRef="#ctx0" brushRef="#br0" timeOffset="107055.2548">10525 12347 1602 0,'0'0'71'0,"0"0"14"0,0 0-68 0,0 0-17 0,0-10 0 0,-6 0 0 16,6 0 112-16,0 0 20 0,6-1 3 0,-6 1 1 16,0-10-67-16,0 0-13 0,5-6-2 0,-5 6-1 15,0 0-30-15,-5-5-7 0,-1-1 0 0,0 11-1 16,1-5-5-16,-1 10-1 0,-17 5 0 0,6 0 0 16,-6 5 19-16,0 5 4 0,-5 5 1 0,5 5 0 15,-22 10-9-15,5 6-1 0,-6 9-1 0,0 6 0 0,1-1 11 0,-6 16 3 16,-1 5 0-16,1 0 0 0,11-5-16 0,0 4-4 15,12-4 0-15,-1 5 0 0,18-10-16 0,0-1 0 16,5-4 0-16,12-5 0 16,5-6-34-16,12-4-7 0,-6-1-2 0,11-5 0 15,1-9-165-15,-6-6-34 0,11-10-6 0</inkml:trace>
  <inkml:trace contextRef="#ctx0" brushRef="#br0" timeOffset="107243.1779">10661 12600 1670 0,'17'-25'36'0,"-11"15"8"0,6 0 2 0,-1-5 2 0,-5 4-39 0,-1-4-9 16,-5 15 0-16,0 0 0 0,0 0 105 0,0 0 19 16,0 0 4-16,12 10 1 0,-1 6-58 0,1 4-12 15,-12 5-3-15,11 5 0 0,-5 6-27 0,-1 4-5 0,1 1-2 0,-6 5 0 16,11-6-2-16,-5 1 0 0,0-1 0 16,0-10 0-1,-6-4-45-15,11-1-10 0,-5 0-1 0,5-9-1 16,0-11-139-16,-11-5-28 0,0 0-6 0,0 0-1 0</inkml:trace>
  <inkml:trace contextRef="#ctx0" brushRef="#br0" timeOffset="107384.8262">11083 11967 2376 0,'0'0'105'0,"0"0"22"15,0 0-102-15,0 0-25 0,0 0 0 0,0 0 0 16,11 15-60-16,1-4-16 0,16-1-4 0,-5 0-1 0</inkml:trace>
  <inkml:trace contextRef="#ctx0" brushRef="#br0" timeOffset="107723.8481">11374 12828 2289 0,'0'0'101'0,"0"0"22"0,11 10-99 0,18-5-24 16,-12 5 0-16,11 1 0 0,6-11 37 0,6-11 3 15,6 1 0-15,5-5 0 0,-5 0-20 0,5-5-4 16,-6-11-1-16,1 1 0 16,0-6-39-16,-6 1-8 0,-6-5-2 0,0 4 0 0,-6-9 22 0,-5 9 12 15,-6-4-12-15,0 4 12 0,-5-4 25 0,-7 4 12 16,13 1 3-16,-18-1 0 0,0 1-7 0,0 4-1 16,-12 1 0-16,12 5 0 0,-11 4 10 0,5 1 2 0,-11 5 0 15,11 10 0-15,-5 0-29 0,5 0-6 0,-5 5-1 0,-6 5 0 16,5 0-8-16,1 5 0 0,-6 0 0 0,0 10 0 15,0 6 0-15,-6 4 0 0,11 6 0 0,-5-1 0 16,-5 11 12-16,4-6 0 0,7 11 0 0,-6 4 0 16,6 6 16-16,-1 5 3 0,6 0 1 0,-5 5 0 15,11-5-32-15,0-1 0 0,0-9 0 0,0 0 0 16,0-5-26-16,0-11-11 0,0 1-3 0,6-11 0 16,-1-5-140-16,-5-10-29 0,0-15-6 0,0 0-1 15</inkml:trace>
  <inkml:trace contextRef="#ctx0" brushRef="#br0" timeOffset="108054.0867">12285 12438 172 0,'17'-25'16'0,"0"-5"-16"16,1-1 0-16,4 6 0 0,1 5 348 0,-11-1 68 15,-1 6 12-15,0 5 4 0,1 5-211 0,-12 5-41 16,0 0-9-16,17 5-2 0,-17-5-81 0,11 15-17 16,12 5-3-16,-17 11-1 0,-1-1-29 0,1 11-6 15,5-1 0-15,-11 1-1 0,6 9-31 0,-6-4-12 16,0 0 1-16,-6-1 0 0,1-4 11 0,-7-1 0 15,1-4 0-15,-6-6 0 0,-6-5 10 0,6 1 4 16,6-6 1-16,-6-5 0 0,-6-5-24 0,11-5-5 16,12-5-1-16,0 0 0 0,0 0 43 0,-5-10 8 15,-7 0 1-15,12-5 1 0,17-11-10 0,-5-4-1 16,-1-5-1-16,12-11 0 0,11 0-26 0,6-4 0 16,0-6 0-16,5 0 0 0,1 1 0 0,5 4 0 0,-5 6 0 15,-1 4 0-15,-5 11 0 0,-5 4 8 0,4 6-8 0,-10 10 8 16,-6 10-8-16,0 10 0 0,-1 5 0 0,-10 6 0 15,-1 9 0-15,-5 5 0 0,-1 11 0 0,-5-1 0 16,0 1 0-16,0 0 0 0,-5-6 0 0,5 6 0 16,0-6-59-1,0 1-4-15,-6-6-1 0,6-9-751 0,6-6-150 0</inkml:trace>
  <inkml:trace contextRef="#ctx0" brushRef="#br0" timeOffset="108308.0426">13391 12205 2188 0,'0'0'48'0,"0"0"11"0,0 0 1 0,0 0 1 0,17-5-49 0,-6 0-12 16,12 0 0-16,0 0 0 0,17 0 34 0,-1-5 4 16,1 5 1-16,6-5 0 0,5 0-11 0,12-1-3 15,-6 1 0-15,6-5 0 0,-6 5-25 0,5-5 0 16,1 0 0-16,0-1 0 0,-1 1 39 0,-5 0 2 15,0 0 1-15,0 0 0 0,-11-6-31 0,5 1-11 16,0 5 0-16,-11-5 9 16,0-1-43-16,-6 6-9 0,6 0-1 0,-6 5-1 15,-11-10-112-15,-6-1-23 0,23-24-4 0,-23 9 0 0</inkml:trace>
  <inkml:trace contextRef="#ctx0" brushRef="#br0" timeOffset="108602.318">14479 11203 1036 0,'11'-16'92'0,"1"1"-73"0,-1 0-19 0,-5 0 0 16,5 5 144-16,-5 0 24 0,-6 10 6 0,0 0 1 16,0 0-39-16,0 0-8 0,0 0-2 0,11 10 0 15,-5 0-30-15,0 10-7 0,-6 5-1 0,-6 6 0 16,6-1-14-16,-6 11-3 0,-5-1-1 0,5 16 0 15,-11 10-14-15,0 10-2 0,0 5-1 0,-6 10 0 0,0 0 15 0,-11 5 4 16,6 0 0-16,-12 11 0 0,0-11-35 0,0-5-6 16,0 5-2-16,-5 1 0 0,10-6-29 0,1-10 8 15,-6-5-8-15,6 0 0 16,6-5-18-16,-1-6-6 0,-5-4-2 0,5-5 0 16,1-16-102-16,5-4-21 0,12-6-4 0,-1-4-1 15,-5-11-4-15,12 0-1 0,-1-5 0 0</inkml:trace>
  <inkml:trace contextRef="#ctx0" brushRef="#br0" timeOffset="110043.103">17282 12104 1785 0,'46'-30'79'0,"-29"14"17"0,-6 1-77 0,1-10-19 0,5 5 0 0,-6-1 0 16,6 6 75-16,-5 0 11 0,5 0 2 0,0 5 1 16,0 0-37-16,-6-1-8 0,6-4-2 0,-5 5 0 15,-1 0-18-15,1 5-4 0,-1 0-1 0,6 0 0 16,0 5 21-16,-5-5 4 0,5 5 0 0,-12 5 1 16,12 10-20-16,-5 5-4 0,-6 1-1 0,5 9 0 15,-11 10-4-15,6 1-2 0,-6 5 0 0,0 4 0 16,0 1-14-16,-6 4 0 0,-5 1 0 0,5 5 0 15,0-5 0-15,-5-6 0 0,-1 11-8 0,1-10 8 16,0-11 0-16,-7-4 0 0,7-1 0 0,0-10 0 16,5 1 24-16,6-1 8 0,-6-15 1 0,6-10 1 0,0 0-22 15,0 0-12-15,0 0 12 0,-11-20-12 0,11 0 21 0,0-11-2 16,0-9-1-16,0-1 0 0,6-9 7 0,-1-1 2 16,7 0 0-16,10-4 0 0,7-6-11 0,-1 0-3 15,12-5 0-15,0 0 0 16,0 6-13-16,11-1 0 0,-5 0 0 0,5 5 0 0,-5 1 0 0,5 9 0 15,0 1 0-15,-5 9 0 0,0 16 0 0,-7 0 0 16,-4 10 0-16,-1 4 0 0,-11 6-8 0,-6 16-5 16,0 4-1-16,0 10 0 0,-6 6 14 0,6 4-11 15,-5 11 11-15,-1 10-10 0,1-1 1 0,-7 1 0 16,-5 5 0-16,0-5 0 0,0 0 9 0,0-1 12 0,-11-4-2 16,-1 0-1-16,-10-11-24 0,5 1-5 15,-6-6 0-15,0-4-1 0,0-1 21 0,0-9 0 16,1-1 10-16,5-10-10 0,-1-5 12 0,7 0-12 0,0-10 12 15,-1-5-12-15,7 5 19 0,-1-10-3 0,6-5-1 0,0-5 0 16,6-11-5-16,5 1-1 0,0-11 0 0,6-4 0 16,12-6-19-16,-1-4-4 0,12-1-1 0,0-5 0 15,6 5 15-15,-1 1 10 0,7-1-2 0,-1 5 0 16,-6 11-8-16,1 4-11 0,0 6 3 0,-12 10 0 16,-6 5 8-16,-5-1 0 0,-6 11 0 0,0 5 0 15,-5 15 0-15,-1 1 0 0,-11 9 0 0,6 5 0 16,-6 1 22-16,0 9 6 0,0-4 2 0,0 9 0 15,0-4-48-15,0-1-10 0,0 1-1 0,0 4-1 16,0-9 30-16,5 4 0 0,1-4 0 0,-6-1 0 16,0-9-160-16,6-1-25 0,-6 0-6 0</inkml:trace>
  <inkml:trace contextRef="#ctx0" brushRef="#br0" timeOffset="110439.1931">19635 12388 2383 0,'0'0'52'0,"0"0"12"0,0 0 1 0,0 0 2 0,0 0-54 15,6-5-13-15,5-1 0 0,1 1 0 0,-1 0 11 0,6-5-1 16,12 0 0-16,-6-5 0 0,5 0-10 0,18-11 0 0,-6 1 0 0,-1-5 0 15,1 4-10-15,0-4-4 0,-6 0-1 0,-5-6 0 16,-12 11 15-16,6-6 0 0,0-4 0 0,5 5-9 16,-17-1 21-16,7 1 4 0,-1 5 0 0,0-11 1 15,-12 6 37-15,13-6 7 0,-7 11 2 0,-5 5 0 16,-6-1-50-16,0 6-13 0,-6 5 0 0,-5 0 0 16,-1 0 56-16,-5 10 7 0,0 5 1 0,-6 10 0 15,0 0-52-15,-5 6-12 0,-6-1 0 0,0 10 0 16,-6 11 0-16,0-1 0 0,6 1 0 0,-1 4 0 15,-5-9-14-15,6 4-6 0,6 1 0 0,-1-1-1 16,7-4 21-16,4-1 0 0,1 1-9 0,6-1 9 16,5 1-36-16,6-6-4 0,0 0-1 0,12 1 0 15,-1-6-19-15,6 0-3 0,12-4-1 0,-1-1-1049 16</inkml:trace>
  <inkml:trace contextRef="#ctx0" brushRef="#br0" timeOffset="110666.9409">20661 11967 1267 0,'-34'10'56'0,"22"-10"12"0,-5-5-55 0,6 0-13 16,11 5 0-16,0 0 0 0,0 0 310 0,0 0 59 16,0 0 12-16,23-5 3 0,5 0-308 0,12 0-60 15,0-10-16-15,11 0 0 16,-5-6-30-16,16 1-9 0,1-5-1 0,11 0-1 15,-5-1-10-15,-1-4-1 0,6-6-1 0,-6 6 0 16,-16 0-36-16,-1 4-7 0,0-4-2 0,1 5 0 0,-7-1 62 0,-5 1 13 0,11-5 3 0,-5 4-831 16</inkml:trace>
  <inkml:trace contextRef="#ctx0" brushRef="#br0" timeOffset="110920.4554">21704 10949 2336 0,'0'0'52'0,"0"0"10"0,0 0 2 0,0 0 1 15,0 0-52-15,0 0-13 0,0 0 0 0,0 0 0 0,-12 16 35 0,1 9 4 16,-1 0 1-16,-5 6 0 0,-5 9 5 0,-7 11 2 16,-5 4 0-16,0 6 0 0,0 5-23 0,-6 5-4 15,-6 15 0-15,-5 10-1 0,5-5-31 0,1 6-5 16,-7-1-2-16,-5 0 0 0,0 0 19 0,0-5 0 15,12-4 0-15,-12-1 0 0,0-10 0 0,6-6 0 16,-1 1 0-16,1-10 0 16,5-5-116-16,1-16-19 0,5-4-4 0,6-11-898 15</inkml:trace>
  <inkml:trace contextRef="#ctx0" brushRef="#br0" timeOffset="111305.1721">22313 10529 1911 0,'63'-30'84'0,"-40"20"19"0,0-1-83 0,-1 1-20 0,7 10 0 0,-6-5 0 16,-6 10 66-16,0-5 9 0,6 10 1 0,-6 6 1 16,-6 4 0-16,-5 10 0 0,-12 6 0 0,0 9 0 15,1 16-45-15,-12 5-8 0,-12 10-3 0,-11 10 0 16,0 5 16-16,-5 0 3 0,-1 11 1 0,-16 4 0 15,-1 5 10-15,0-4 1 0,0 4 1 0,-5 11 0 16,11-16-45-16,0 0-8 0,12-9 0 0,-1-1 0 16,6-20 0-16,0-10-8 0,12-1 8 0,-1-14 0 15,6-11-8-15,6-14 8 0,6-6-8 0,0-5 8 16,5-5 0-16,6-10 9 0,0 0 0 0,0-15 0 0,6-10-9 16,5 0 0-16,0-11 0 0,18-4 0 0,-1-1 31 0,7-4 4 15,10 9 1-15,12-4 0 0,0-1-36 0,11 6 0 16,7 4 0-16,-1 11 0 0,-12 5 0 0,-10 5 0 15,-7 10 0-15,1 10 0 0,-6 0 29 0,-12 10-1 16,-11 5 0-16,6 11 0 16,0-1-60-16,-6 1-12 0,-6-1-2 0,1 11-1 15,-7-1-99-15,7 1-20 0,-1 0-4 0</inkml:trace>
  <inkml:trace contextRef="#ctx0" brushRef="#br0" timeOffset="111633.8871">23236 11886 2246 0,'-34'5'200'0,"17"0"-160"0,6 0-32 0,-1 1-8 15,-5 9 91-15,0 5 17 0,6 5 3 0,-6 1 1 16,-6 9-90-16,6 1-22 0,-12-1 0 0,12 5 0 16,-6-4 0-16,6 4 0 0,0-9 0 0,0 4 0 15,6 1 0-15,5-11-10 0,-5 5 1 0,11-9 0 16,0-1 9-16,0-5-8 0,5 0 8 0,1-5-8 15,-6-10 16-15,17 0 4 0,0 0 1 0,6-5 0 16,-6-5-13-16,6 0 0 0,0-10 0 0,-1 5 0 16,7-11 47-16,5 6 6 0,-5-10 2 0,5-1 0 15,0 1-37-15,0-6-7 0,0 1-2 0,1-5 0 16,-7-1 44-16,0-10 9 0,1 6 2 0,-6 4 0 16,0-4-77-16,-12 9-15 0,0-4-4 0,-5 9 0 15,0 11 0-15,-12 0 0 0,-5 5 0 0,-1 5 0 16,-5 4-25-16,-11 6-6 0,-1 11-1 0,-5-1-751 15,-12 15-150-15</inkml:trace>
  <inkml:trace contextRef="#ctx0" brushRef="#br0" timeOffset="112114.6602">24661 11709 2188 0,'23'-15'97'0,"-12"5"20"0,0 5-93 0,1 0-24 0,-1 0 0 0,-11 5 0 16,6 0 107-16,-6 0 17 0,6-11 3 0,-6 11 1 15,0 0-52-15,-18 0-9 0,-4 0-3 0,-7 0 0 16,-11 5-51-16,0 6-13 0,-5-1 0 0,-6 5 0 16,-1 0 0-16,1 5 0 0,0 6 0 0,-6 9 0 15,5 1-9-15,-5 9-5 0,1 1-1 0,4 4 0 16,1-4 15-16,5 5-12 0,6-1 12 0,6 1-12 15,6-6 2-15,11-4 1 0,5-6 0 0,1 1 0 16,11 4-20-16,6-14-4 0,-1-1-1 16,1-5 0-16,5-10 34 0,7 0 0 0,-1-10 0 0,5-5 0 15,-5-5 44-15,12-5 16 0,-1-10 4 0,1-1 0 16,5-9-23-16,6 0-4 0,0-1-1 0,5-15 0 0,1-4-11 16,5-11-2-16,1-5-1 0,5-15 0 0,0-5-13 15,0-5-9-15,0 10 12 0,0-16-12 0,-6 6 0 0,6 0-22 16,-6 0 3-16,0-1 1 0,1 6 29 0,-7 15 5 15,1 10 2-15,-6 11 0 0,-6 9-18 0,-6 11 0 16,-5 14 0-16,-6 1 0 16,0 10-17-16,-5 10-7 0,-12 0-2 0,5 15 0 0,-5 5 42 0,0 11 8 15,-5 4 1-15,-7 16 1 16,7 5-42-16,-12-1-9 0,-1 6-2 0,-4 10 0 0,-7-5 15 0,1 5 2 16,-1-5 1-16,1 15 0 15,-1-5-15-15,6 10-4 0,-5-5 0 0,11 5 0 16,0-10-196-16,5-5-39 0</inkml:trace>
  <inkml:trace contextRef="#ctx0" brushRef="#br0" timeOffset="112621.9025">26826 11598 1940 0,'-97'-5'86'0,"97"5"18"0,6 5-84 0,5 0-20 0,-5-5 0 0,5 0 0 16,6 5 111-16,0-5 17 15,12 0 4-15,-1 0 1 0,18-5-56 0,5 5-11 0,12-10-2 0,11-6-1 16,0 6-50-16,6-10-13 0,0 5 0 0,5-5 0 16,6 4 0-16,-5 1 0 0,-1 0 0 0,-5-10 0 31,-6 9-46-31,-11-9-14 0,-12 0-4 0,0-1-682 0,-11 1-137 0</inkml:trace>
  <inkml:trace contextRef="#ctx0" brushRef="#br0" timeOffset="112955.815">28005 10494 691 0,'0'0'30'0,"0"0"7"0,0 0-29 0,0 0-8 15,0 0 0-15,0 0 0 0,0 0 279 0,0 0 54 16,0 0 11-16,0 0 3 0,0 0-211 0,0 0-41 16,0 0-9-16,6 25-2 0,0 0-28 0,-6 16-5 15,-6 4-2-15,-5 6 0 0,-1 5 63 0,-5 4 13 16,-6 11 3-16,-5 5 0 0,-1-5-103 0,-5 10-25 15,0 5 0-15,-6 0 0 0,-5-5 52 0,5 6 6 16,-12-6 1-16,7 15 0 0,5-10-43 0,0-5-16 16,-6-5 11-16,7 5-11 0,-1-15 0 0,6 5 0 15,5-6 0-15,1 6 0 16,5-5-99-16,0 0-22 0,0 0-5 0,12-10-718 0,5-11-144 0</inkml:trace>
  <inkml:trace contextRef="#ctx0" brushRef="#br0" timeOffset="113286.1879">28843 11709 2419 0,'23'-5'53'0,"-12"0"11"0,1 0 3 0,-1 0 1 16,6 5-55-16,-17 0-13 0,0 0 0 0,6 10 0 15,5 5 54-15,-11 5 8 0,-6 6 2 0,-5 4 0 0,-6 11-45 0,-12 4-9 16,1 6-2-16,-12 10 0 0,0-6-8 0,0 6-11 15,0-5 3-15,1-1 0 0,-1-4 8 0,11 0 0 16,1-1 0-16,5-4 0 0,6-11 0 0,5 1 0 16,12-6 8-16,0-4-8 0,0-1 0 0,6-10 0 15,5 0 0-15,7-5-8 0,-1-10 57 0,5-5 12 16,13-5 3-16,5 0 0 0,5-15-17 0,6-1-3 16,1-4-1-16,5-5 0 0,0-1-18 0,-6 1-3 15,0-11-1-15,0-5 0 0,-11 6-13 0,-5-1-8 16,-1-4 10-16,-11 4-10 0,-6 1 0 0,-6-1 0 15,-11 5 0-15,-6 6-10 16,-5 0-22-16,-12 9-5 0,-5-4-1 0,-12 4-861 16,-12 6-172-16</inkml:trace>
  <inkml:trace contextRef="#ctx0" brushRef="#br0" timeOffset="114270.9876">5710 15350 1508 0,'0'0'33'0,"0"-5"7"0,-11 0 2 0,11 5 0 0,0 0-34 0,0 0-8 16,0 0 0-16,0 0 0 0,0 0 66 0,0 0 11 16,11 0 3-16,-5-5 0 0,11 5-9 0,0 0-2 15,0 0 0-15,12 5 0 0,-7 0-17 0,7-5-3 16,-6 5-1-16,11-5 0 0,-6 0-26 0,1 0-6 16,-1-10 0-16,6 5-1 0,-5-5-6 0,5-11-1 15,-11 6 0-15,5-10 0 0,1-5-8 0,5-6 10 0,6 1-10 0,-6-1 10 16,-5-4-10-16,11 4 10 0,-1 1-10 0,-4 4 10 15,-1-4 10-15,-11 5 3 0,-1-6 0 0,-5 6 0 16,-5 4-3-16,-1 6-1 0,-11 0 0 0,0 0 0 16,-5 10-7-16,-1-6-2 0,-23 11 0 0,7 0 0 15,-1 5-10-15,-29 5 0 0,7 10 0 0,-12 11 0 16,6-1 0-16,-1 11 0 0,1 4 0 0,6 6 0 16,-7 4 9-16,12 6 3 0,0 5 1 0,6 5 0 15,6-1-1-15,11 1 0 0,-12 0 0 0,18-10 0 16,-6 0-12-16,17-11 9 0,0 1-9 0,0-6 8 15,17-4-68-15,-12-6-13 0,18-5-3 0,6-9-656 16,-6-6-130-16</inkml:trace>
  <inkml:trace contextRef="#ctx0" brushRef="#br0" timeOffset="114621.6988">7311 14717 1850 0,'0'0'40'0,"-11"10"9"0,-1-5 2 0,7 0 1 0,5 0-41 0,0-5-11 15,-12 16 0-15,24 4 0 0,-12-5 56 0,5 5 10 16,12 1 2-16,1 4 0 0,4 5-28 0,12 1-4 16,-11-1-2-16,11 10 0 0,-5-4 14 0,-6 10 4 15,11 4 0-15,-6 6 0 0,-5-5-33 0,-11-1-7 16,5 1 0-16,-6-1-1 0,-11 1-3 0,0-5-8 0,0-6 12 15,0-4-4-15,-11-6 21 0,11 0 4 0,-12-9 1 0,7-6 0 16,5 0 22-16,0-15 5 0,0 0 1 0,0 0 0 16,0 0-26-16,0 0-4 0,5-10-2 0,7-5 0 15,-1-6-10-15,6-4-1 0,0-5-1 0,12-6 0 16,5-4-10-16,-6-6-8 0,12-4 12 0,-5-1-12 16,-1-5 0-16,0 1 0 0,-6 4-12 0,7-10 3 15,-1 10-80-15,-6-4-16 0,6 9-3 0,-11-4-1 16,11 9-143-16,-5 1-29 0</inkml:trace>
  <inkml:trace contextRef="#ctx0" brushRef="#br0" timeOffset="115056.5107">9191 15142 1324 0,'0'0'118'0,"0"0"-94"16,0 0-24-16,0 0 0 0,12-5 149 0,-12 5 26 15,5-10 5-15,-5 10 0 0,0 0-60 0,0-15-12 16,0 5-2-16,0 0-1 0,-5-5-41 0,-7 4-9 16,1 1-2-16,0 0 0 0,5 0-1 0,-17 5 0 15,0 5 0-15,1 0 0 0,-1 0-19 0,0 5-4 16,0-5-1-16,-17 10 0 0,12 5 4 0,-1 1 0 0,-5-6 0 0,11 15 0 15,-11 0-32-15,11 1 0 0,-5 9 0 0,-1 6 0 32,7-1-16-32,-7 1-10 0,6-1-2 0,6 1 0 0,0-6 12 0,6-4 3 0,-1-1 0 0,7-5 0 15,5-5 13-15,0-4-9 0,0-1 9 0,0-15-8 16,5 5 8-16,7-5 0 0,-7 0 0 0,12-5 0 16,1-5 0-16,4-5 0 0,1-6 10 0,0-9-10 15,11-6 12-15,6 1-3 0,0-6-1 0,0 1 0 16,0-1-8-16,5 1 0 0,-5 10 0 0,0-6 0 15,0 16 8-15,-23 0 0 0,11 4 0 0,-10 6 0 16,4 10 3-16,-10 5 0 0,-1 11 0 0,1 4 0 0,-7 5-11 16,-5 0 0-16,6 6 0 0,-12 4 0 15,12 1-107-15,-6-6-17 0,0 0-3 0</inkml:trace>
  <inkml:trace contextRef="#ctx0" brushRef="#br0" timeOffset="116580.6234">10251 14514 1324 0,'-6'-30'118'0,"6"15"-94"0,0-5-24 0,0-1 0 16,-5-9 108-16,10 5 18 0,1-6 3 0,0 6 1 16,5 10-36-16,1-5-7 0,-7 4-2 0,18 6 0 15,-17 0-27-15,0 5-6 0,-6 5 0 0,0 0-1 16,17 5 11-16,-12 10 2 0,18 6 1 0,-23 4 0 15,6 5-37-15,0 11-8 0,-1 9-2 0,-5 1 0 16,-5 0-6-16,-1 9-2 0,0 6 0 0,6 5 0 16,-11 0-10-16,5 5 0 0,-5 0 0 0,-1 10 0 15,1-5-12-15,-6-5-2 0,0 0 0 0,5-5 0 16,-5-5-98-16,0-11-20 0,0 1-4 0,0-10-867 16</inkml:trace>
  <inkml:trace contextRef="#ctx0" brushRef="#br0" timeOffset="116881.0022">10992 14899 2527 0,'0'0'112'0,"-6"16"23"0,6-1-108 0,-11 5-27 15,-1 0 0-15,12 6 0 0,0-6 48 0,0 10 4 16,0-4 0-16,0 4 1 0,12 0-42 0,-1 1-11 15,-11-1 0-15,6 0 0 0,0 1-16 0,-1 4-6 16,-5-4-1-16,6-6 0 0,-6 0 11 0,0 1 3 0,0-6 0 0,6 0 0 16,-6-10 32-16,5 0 6 0,-5-10 2 0,0 0 0 15,12 0-3-15,-1-5-1 0,1 0 0 0,5-15 0 16,5 0 2-16,1-6 1 0,6-4 0 0,5-5 0 16,-6-6-30-16,7-4 0 0,-1-1 0 0,6-10 0 15,-12 6-15 1,6-6-9-16,6-5-1 0,-6 0-1 0,-5 1-134 0,-1 19-28 15,35-60-4-15,-12 35-2 0</inkml:trace>
  <inkml:trace contextRef="#ctx0" brushRef="#br0" timeOffset="117841.9105">12701 15077 1267 0,'0'0'112'0,"0"0"-89"15,0-5-23-15,-5-1 0 0,-7-4 192 0,1 5 35 16,11-5 6-16,-17 5 2 0,5-5-103 0,-5 0-20 16,0 5-4-16,-6-5 0 0,12 5-53 0,-18 5-11 15,7 0-1-15,-7 5-1 0,-5 5-34 0,5 5-8 16,-5 0 0-16,0 16 0 0,6-1 17 0,-7 5 2 15,1 1 0-15,0 4 0 0,5 1-19 0,12-1 0 16,-11 1 0-16,11-1 0 0,0-9 0 0,11-1 0 16,-5-10 0-16,5-4 0 15,6-1-19-15,0-15-7 0,0 0-2 0,0 0 0 0,17-5 20 0,6-5 8 0,5-6-8 0,1-4 8 16,-6-5 20-16,11-11 10 0,11 1 2 0,1-11 0 16,-6 1 10-16,5 4 2 0,1-4 1 0,5-1 0 15,-5 6-45-15,-12 9-21 0,0 1 1 0,-5 10 1 16,-1 9 19-16,-11 1 14 0,-5 10-2 0,5 5-1 15,-6 5-3-15,-5 6 0 0,0 4 0 0,-6 0 0 16,5 6-8-16,1 4 0 0,5-5 0 0,1-5 0 16,-7 1 0-16,7-6 0 0,5 0 0 0,6-5 0 15,-6-5-49-15,6-5-12 0,5 0-3 0,1-10 0 16,-1 5 52-16,1-10 12 0,-1 0 0 0,6-6 0 16,0-4 35-16,-5 0 9 0,-1-6 3 0,1-4 0 0,16 0-31 15,-5-6-7-15,-5 1-1 0,4-6 0 0,1-5-8 16,0 1 0-16,0-6 0 0,-6-5-11 15,-5 0-32-15,5-9-6 0,-6 4-2 0,7-5 0 0,-13 5 41 0,1 0 10 16,6 0 0-16,-7-5 0 0,1 11 0 0,-6-6 0 16,-5 5 0-16,-1 0 0 0,6 6 0 0,-5-1 0 15,-7 10 0-15,1 1 0 0,5 4 49 0,-5 6 12 16,-6-1 3-16,6 6 0 0,-12 5-52 0,6 9-12 16,6 1 0-16,0 0 0 0,-18 5 0 0,12-5 0 15,0 5 0-15,0 10 0 0,0 0 0 0,0 0 0 16,0 0 0-16,0 0 0 0,12 10 0 0,-12-10 0 15,-6 15 0-15,0 5 0 0,18-5 0 0,-18 6 0 16,0 4 0-16,-5 10 0 0,5 11 0 0,0 5 0 16,-5-1 0-16,5 11 0 0,-11 5 0 0,6 5 0 15,-1 5 0-15,1 5 0 0,-12-5 0 0,6 5 0 0,6 0 0 16,-6 5 0-16,-6 5 0 0,6-10 0 0,-6-5 0 16,6 0 0-16,5 0 0 0,-5-10 0 0,6 0 0 0,5-1-10 15,1-9 10-15,5-5 0 0,5-1 8 0,1-9-8 16,5-6 0-16,1-9 0 0,5-11 0 0,0 0 0 15,6-10 0-15,5-5 0 0,6-5 0 0,1-10 0 16,-1 0 0-16,0-6 0 0,6 1 0 0,11-5 0 16,-5-11 0-16,-6 6 0 0,-6-11 0 0,6 6 0 15,-12-6 0-15,-5 1 9 0,0 5-9 0,-6-1 0 16,-6 1 0-16,-5 4 0 0,0-4 0 0,-6 4 0 16,-6 6 48-16,6 10 13 0,-6 0 3 0,-5 10 0 15,-1-5-52-15,1 10-12 0,0 0 0 0,-6 10 0 0,-1 0 0 16,-4 10 0-16,10 5 0 0,1 6 0 0,-6-1-12 0,11 6-4 15,-11 4-2-15,11 1 0 0,6 4 9 0,0 1 9 16,0-1-13-16,6 1 5 16,0-11-25-16,11 6-5 0,0-1-1 0,0-4 0 0,0-6 39 0,0 1 0 15,12-6 0-15,5-5 0 0,-6-5 0 0,7-5 0 16,4-4 0-16,1-12 0 16,6 1-264-16,-6-10-44 0,45-30-10 0,-28-1-2 0</inkml:trace>
  <inkml:trace contextRef="#ctx0" brushRef="#br0" timeOffset="118060.4289">14279 14125 2419 0,'0'0'107'0,"-5"-11"22"0,-12 6-103 0,5-5-26 0,-5 0 0 0,0 5 0 16,0-5 35-16,-11 5 1 0,-1 0 1 0,-11 0 0 15,-5 5-29-15,-7 5-8 0,-16-5 0 0,0 10 0 16,-1 5-15-16,-11 0-7 0,-5 11-2 0,-6-1 0 16,0 5-15-16,-1 1-3 0,-4-6-1 0,-1 10-663 15,11 1-133-15</inkml:trace>
  <inkml:trace contextRef="#ctx0" brushRef="#br0" timeOffset="118907.5099">16781 14773 1785 0,'5'-10'159'0,"-5"-1"-127"0,0 1-32 0,6 0 0 16,6-5 136-16,-1 0 20 0,-11 0 5 0,6-6 1 16,5 6-74-16,-5-5-14 0,-6 5-3 0,0 0-1 15,-6-1-45-15,6 6-9 0,0 10-1 0,-6-5-1 16,-16 5-5-16,-1 5-1 0,0 10 0 0,-5 11 0 16,-12-1-8-16,0 11 0 0,6-1 0 0,-1 11 0 15,1-1 0-15,6 1 10 0,-6 4-10 0,11 1 10 16,6-5-10-16,5-1 0 0,-5 1 0 0,6-6 0 0,-1-4-13 15,12-11-5-15,0-5-1 0,6-5 0 0,-6-15 19 16,17 6 0-16,6-12 0 0,5-4 0 0,-5-5 0 0,11-5 0 16,1-5 0-16,4-6 0 0,7-4 30 0,0-6 10 15,-1 1 1-15,1-6 1 0,-1 1-2 0,1-1 0 16,-12 0 0-16,0 6 0 0,1-1-12 0,-7 11-4 16,0 5 0-16,-5 4 0 0,-6 6-10 0,-5 10-2 15,-12 5-1-15,11 10 0 0,-5 5-11 0,0 11 0 16,-6 4-10-16,0 6 10 0,5 4-22 0,-5 6 2 15,0 4 0-15,6-4 0 0,0-1-4 0,5-4-1 16,-5 0 0-16,5-1 0 0,1-5 25 0,-1-4-10 16,0-11 10-16,6-5 0 0,1 1 0 0,-7-6 0 15,12-10 0-15,-6 0 0 0,6-10 23 0,-1-6 11 16,7-4 2-16,5-5 1 0,0-6-9 0,0-9-3 0,-5-1 0 0,17-4 0 16,-7-11-16-16,7 0-9 0,0 1 10 0,-7-6-10 15,1 0 0-15,-5-5 0 0,4-5 0 0,1-5 0 16,-17-5 0-16,6 0 0 0,-7 0 0 0,1 5 0 15,-6 5 0-15,0 6 0 0,0-1-8 0,-5 5 8 16,-1 10 0-16,-5 11 0 0,-6 4 0 0,6 11 9 16,-1 10-9-16,-5 0 0 0,0 10 9 0,0 5-9 15,0 0 0-15,-11 15 0 0,5 10 0 0,-11 11 0 16,0-1 0-16,0 16 0 0,6-1 0 0,-7 11 0 16,-4 5 0-16,5 0 0 0,5 5 0 0,1 10 0 15,-1-5 0-15,7 5 0 0,-1 0 0 0,6 0 8 0,6-5-8 16,-1-5 0-16,1 5 0 0,0-6 0 15,-1-4-27-15,1-5-3 0,6-5-1 0,-7-6 0 16,-5-4-97-16,0-11-19 0,6-4-4 0,-6-11-1037 16</inkml:trace>
  <inkml:trace contextRef="#ctx0" brushRef="#br0" timeOffset="119111.3016">17197 14342 2379 0,'0'0'105'0,"0"0"23"16,11-5-103-16,1-5-25 0,5 0 0 0,5 0 0 0,7 5 14 0,16-5-2 16,7-6-1-16,5 6 0 0,34-15-27 0,6-5-4 0,5 4-2 0,12-4 0 31,-11 10-129-31,5 4-25 0,6 11-6 0</inkml:trace>
  <inkml:trace contextRef="#ctx0" brushRef="#br0" timeOffset="119868.5992">20519 14793 1310 0,'11'-20'58'0,"-5"10"12"0,-1-6-56 0,1-4-14 0,5 0 0 0,1 0 0 16,-6-6 111-16,5 1 19 0,-11 0 4 0,6 4 1 15,-6-4-28-15,0 5-6 0,-6 0-1 0,0 4 0 16,1 1-21-16,-7 5-5 0,-5 0-1 0,0 0 0 16,-6 0-7-16,0 10-2 0,1 0 0 0,-7 5 0 15,-11 0-64-15,6 5-9 0,0 5-4 0,-6 10-1 16,0 1 14-16,-11-1 0 0,5 16 0 0,-5-1-9 15,5 1 9-15,1 9 0 0,-1 1 0 0,6 0 0 0,6-1 0 16,6 1-10-16,-1 5 10 0,12-6 0 0,6 1 9 0,-1-6 9 16,7 1 2-16,5-11 0 15,5-4-68-15,1-6-12 0,5-5-4 0,1-4 0 0,5-6 32 0,6-10 5 16,-1-10 2-16,13-1 0 16,-7-4-11-16,12-10-3 0,0 0 0 0,5-1 0 0,-10-9 83 0,-1-6 16 15,0 6 3-15,0-11 1 0,0 1 0 0,1-1 0 16,-7-10 0-16,6 1 0 0,-5 4-4 0,-1-5-1 15,1 1 0-15,-1 9 0 0,-5 11-43 0,0 4-16 16,0 6 11-16,-6 10-11 0,-12 0 0 0,-5 15 0 16,0 0 0-16,0 0 0 0,6 15 57 0,5 5 6 15,-5 5 1-15,6 11 0 16,-7-1-83-16,1 1-16 0,-6 4-3 0,11 6-1 0,-5-11 18 0,5 6 3 16,-5-6 1-16,5 6 0 15,1-6-95-15,-1-10-20 0,6 6-3 0,-5-6-1 16,5 1-4-16,6-6 0 0,-1-5-1 0,1 0-794 0</inkml:trace>
  <inkml:trace contextRef="#ctx0" brushRef="#br0" timeOffset="121181.6803">24148 14585 1497 0,'-11'-10'133'15,"-1"0"-106"-15,12 0-27 0,6-5 0 16,0 0 107-16,5-1 16 0,6 6 3 0,-6-5 1 16,1-5-75-16,-1 0-14 0,1-1-3 0,-1 1-1 15,-5 0-54-15,-1 0-10 0,-5-6-2 0,0 11-1 0,-5 5 51 0,-1 0 10 16,-5 5 3-16,-12 5 0 0,0 5-7 0,-5 5 0 16,-7 0-1-16,-4 5 0 0,-13 11 5 0,1 4 2 15,-12 0 0-15,1 6 0 0,-1-1-15 0,12 1-3 16,-1 4-1-16,7 6 0 0,-6-11-11 0,11 1 0 15,11-6 0-15,6 0 0 0,6 1 0 0,0-6 0 16,6-5 0-16,5-4 0 0,6-6-10 0,0-10 10 16,6 10 0-16,11-5-9 0,0-5 9 0,6-5 11 15,0-5-3-15,5-5 0 0,1-6 8 0,10-4 0 16,1 0 1-16,12-1 0 0,-13-9 4 0,13 4 1 16,-1-4 0-16,0-5 0 0,-5-6 1 0,-1 5 0 15,1-4 0-15,5-1 0 0,-5 6 8 0,5 4 1 0,0 6 1 16,1 10 0-16,-12 4-33 0,0 6 0 0,-6 10 0 0,-6 5 0 15,1 6 0-15,-7 14 0 0,-10 5 0 16,-12 11 0-16,-12 9 0 0,1 6 0 0,0 10 0 0,-6 10-12 16,-18-10 12-16,1 10 0 0,-6 0 0 0,-5 10 0 15,-7 0 0-15,1 0 0 0,0-10 0 0,-6 0 0 16,-6-10 17-16,6-1 0 0,-5-14 0 0,-1 5 0 16,12-11 7-16,-6-4 2 0,5-11 0 0,7 1 0 15,5-11-15-15,6-5-3 0,0 0-8 0,5-10 12 16,6-5-3-16,6-5-1 0,6 0 0 0,-1-10 0 15,7-5 6-15,5-6 1 0,11-9 0 0,6 0 0 16,6-16-15-16,11 0 0 0,6-15 0 0,17 1-10 16,6-1-44-16,11 0-9 0,-6 0-1 0,18 0-752 15,-12 11-149-15</inkml:trace>
  <inkml:trace contextRef="#ctx0" brushRef="#br0" timeOffset="121334.4372">25031 14773 2336 0,'0'0'104'0,"0"0"20"0,0 15-99 0,0 0-25 16,6 5 0-16,0 6 0 0,-1 4 74 0,7 6 10 15,-7-1 1-15,1 5 1 0,5 11-68 0,-5-5-18 16,-6-6 0-16,-6 6 0 16,6-11-112-16,0-4-28 0,-5-1-5 0</inkml:trace>
  <inkml:trace contextRef="#ctx0" brushRef="#br0" timeOffset="121484.958">25156 14560 1900 0,'6'-35'169'0,"11"-1"-135"0,0-9-34 0,12-1 0 16,-1 0 64-16,-5 1 5 0,-6 9 2 0,-5 6 0 16,-1 10-152-16,0 0-31 0,-5 4-5 0</inkml:trace>
  <inkml:trace contextRef="#ctx0" brushRef="#br0" timeOffset="121775.2174">25550 14504 1728 0,'22'-5'76'0,"-10"5"16"0,5 0-73 0,0 0-19 16,6 5 0-16,0 5 0 0,-1 1 55 0,-5 4 7 15,6 5 2-15,-6 0 0 0,0 6-64 0,-11 4-21 16,0 0 0-16,0 11 0 0,-6-1 33 0,0 1 8 15,-12-1 0-15,6 6 1 0,1-5 35 0,-7-1 6 16,7 1 2-16,-1-6 0 0,0 0 51 0,1-4 10 16,-1-6 3-16,6 0 0 0,-6-9-103 0,12-1-25 15,-6-5 0-15,0-10 0 0,11 5 56 0,1-5 7 16,5-5 1-16,11 0 0 0,1-10-52 0,-1 0-12 16,6-11 0-16,6 6 0 0,6-5 54 0,-6-6 8 15,5 6 2-15,1-5 0 0,5-6-52 0,-5 1-12 16,5-1 0-16,0-4 0 0,1-1 21 0,-7 1 2 15,6-1 0-15,-5-4 0 16,5 9-112-16,-5-4-23 0,0-1-4 0,-1-4 0 0</inkml:trace>
  <inkml:trace contextRef="#ctx0" brushRef="#br0" timeOffset="122143.6717">26758 14990 2354 0,'0'0'104'0,"0"0"22"16,11-5-101-16,-5 0-25 0,11 0 0 0,0-5 0 16,0 5 16-16,0-5-1 0,0 0-1 0,6-5 0 15,0 5-67-15,-6-6-14 0,6 1-2 0,-6 0-1 16,0 0 19-16,0 0 4 0,0-1 1 0,0 6 0 0,-6-5 78 0,1 5 15 16,-1-5 3-16,1 5 1 0,-1-1 25 0,-5-4 6 15,5 5 1-15,1-5 0 0,-7 0-27 0,7-5-6 16,-7 4-1-16,7-4 0 0,-7 5-21 0,1 5-5 15,-6-5-1-15,6-1 0 0,-6 1-3 0,0 0-1 16,-6 0 0-16,6 0 0 0,-6 4 6 0,-5 1 0 16,5 0 1-16,-11 5 0 0,0 10-25 0,-6 0-17 15,-5 5 2-15,-6 6 1 0,5-1 14 0,1 0 0 16,-7 5 12-16,-4 1-12 0,4 4 8 0,-4 0-8 16,-7 0 0-16,6 6 0 0,6-6-8 0,0 11-9 15,5-6-2-15,1 5 0 16,5-4-18-16,6 4-4 0,5-4-1 0,7 9 0 15,5-15-66-15,11 11-14 0,6-1-2 0,6-4-583 0,11-6-116 0</inkml:trace>
  <inkml:trace contextRef="#ctx0" brushRef="#br0" timeOffset="122474.681">27578 14773 2170 0,'6'-21'96'0,"-1"6"20"0,1 0-92 0,0 0-24 0,0 5 0 0,-6 10 0 16,0 0 114-16,0 0 18 0,0 0 4 0,0 0 1 15,0 0-84-15,11 10-17 0,-5 10-3 0,5 5-1 16,0 1-32-16,-5 9 0 0,0-4 0 0,0 4 0 16,-6 6 0-16,5-6 0 0,-10 6 0 0,5-6 0 15,-6-5-22-15,6 1-11 0,-12-6-3 0,12-5 0 16,-5 1 80-16,-1-11 16 0,6-10 4 0,0 0 0 0,0 0-52 16,0 0-12-16,0 0 0 0,0 0 0 0,6-10 54 0,5-6 8 15,1 1 2-15,5-10 0 0,0 5-20 0,5-6-4 16,1-4-1-16,11 5 0 0,1-6-31 0,-1 1-8 15,11-6 0-15,1 6 0 0,0 5 0 0,-1 4 0 16,1-4-11-16,-1 10 11 16,-10 10-33-16,-1 0-1 0,-6 5 0 0,-5 5 0 0,0 5 42 0,0 5 9 15,-6 5 2-15,-6 6 0 16,6-1-43-16,-5 11-9 0,-1-1-2 0,-5 5 0 16,-1-4-61-16,1 10-13 0,0 4-3 0,-6 1 0 15,0-6-116-15,-6 6-24 0</inkml:trace>
  <inkml:trace contextRef="#ctx0" brushRef="#br0" timeOffset="123531.7836">7875 17274 1450 0,'0'0'64'0,"6"-5"14"0,0-5-62 16,-1-5-16-16,7-5 0 0,-7-1 0 0,18-4 115 0,6 0 20 15,-18 0 4-15,18-6 1 0,-1 6-38 0,1-1-7 0,-7 1-2 0,13 0 0 16,-13 5-57-16,-5-1-11 0,-5 1-2 0,5 10-1 16,-6 0 0-16,-11 10 0 0,12-10 0 0,-12 10 0 15,0 0 3-15,0 0 1 0,0 0 0 0,-6 15 0 16,6 0-7-16,-6 5-2 0,-5-4 0 0,5 4 0 15,12 0-8-15,-6 5-1 0,0 1-8 0,0-1 12 16,-6 0-12-16,6 1 0 0,0-1 8 0,0 0-8 16,-6 1 0-16,1 4-16 0,5 0 3 0,-12 1 1 15,12-1 12-15,0 11 16 0,-11-1-3 0,11 6-1 16,-6 4 9-16,-5 1 2 0,5 0 0 0,1 4 0 16,-7-4-23-16,6 0 0 0,-5-1 0 0,0 1 0 0,5-6 0 15,0-4 0-15,1-6 0 0,-7-4 0 0,6-6-22 16,6 0-2-16,0-9-1 0,0-1 0 15,-11-10-28-15,11-5-6 0,0 0-1 0,0 0 0 16,0 0-173-16,-11-10-35 0,-6-31-8 0,5 1 0 0</inkml:trace>
  <inkml:trace contextRef="#ctx0" brushRef="#br0" timeOffset="123825.4455">8137 17269 1782 0,'0'0'39'0,"0"0"8"0,6-15 1 0,5 0 3 0,-5-5-41 0,5-1-10 15,12-4 0-15,-11 0 0 0,5-6 73 0,0 1 13 16,0-5 2-16,-6-6 1 0,12 1-37 0,-11-1-8 16,-1 6-2-16,6-1 0 0,0 1-10 0,0 4-3 0,6 6 0 0,-6 0 0 15,6-1-21-15,-6 6-8 0,11 5 0 0,-5 0 9 16,6 5-9-16,-12 4 0 0,11 1 0 0,-5 5 0 16,-6 5 0-16,12 1 0 0,-12 4 0 0,6 5 0 15,-6 0 0-15,-6 10 0 0,6 6 0 0,-5 4 0 16,-1-4 26-16,-5 4 3 0,-6 6 1 0,0-6 0 15,0 0 2-15,0 1 0 0,-6-1 0 0,0-4 0 16,1-1-8-16,-13 1-2 0,1-6 0 0,6 0 0 16,0-5-22-16,-18 6 0 0,6-6-12 0,1-5 4 15,-1 0-49-15,0 1-10 0,6-6-1 0,-12-5-1 16,7 0-157-16,4 0-31 0</inkml:trace>
  <inkml:trace contextRef="#ctx0" brushRef="#br0" timeOffset="124225.3438">9408 17122 1209 0,'0'0'53'0,"17"-10"12"0,-6 5-52 0,6-5-13 15,-5-5 0-15,5 5 0 0,-6 0 183 0,1 0 33 16,-7 4 8-16,-5 6 0 0,0 0-117 0,0 0-24 15,0 0-5-15,0 0-1 0,-5 6-21 0,-7 9-4 16,-10 10 0-16,-7 5-1 0,-5 6-42 0,0 4-9 16,-6 1 0-16,6 4 0 0,-1 1 12 0,1 0 4 15,6-1 0-15,-12 6 0 0,17-11-4 0,0 1-1 16,12-6 0-16,-12 1 0 0,23-11-11 0,-6 0 0 0,6 1 0 16,6-11 0-16,6 0 0 0,-1-10 0 0,6-5 0 15,0 0 0-15,6-5 0 0,5-5 0 0,1 0 0 0,-1-10 0 16,7-1-10-16,-7-4 10 0,6-5 0 0,-5 4-9 15,-1 1 9-15,1 0 11 0,-7-11-3 0,1 6 0 16,0 5 33-16,-6-11 7 0,0 6 0 0,0-1 1 16,-5 1-6-16,-7-6-2 0,-5 1 0 0,0 5 0 15,6-6-26-15,-6 11-6 0,-6 0-1 0,1 4 0 16,-1 6-20-16,0 5-5 0,-16 5-1 0,4 0 0 16,1 5-20-16,0 5-4 0,-6 0-1 0,1 5-781 15,-1 0-157-15</inkml:trace>
  <inkml:trace contextRef="#ctx0" brushRef="#br0" timeOffset="124482.7209">10234 17203 2318 0,'0'0'51'0,"0"0"10"0,-6 16 3 0,6-6 1 0,6 5-52 0,-6 0-13 16,0 0 0-16,6 1 0 0,-6-1 71 0,5 5 11 15,-5 0 2-15,0 1 1 0,0-1-48 0,0 5-9 16,0 0-3-16,-5 1 0 0,5-6-14 0,0 0-3 16,0 0-8-16,0 1 12 15,0-6-67-15,0-5-13 0,0-10-4 0,5 15-696 0,-5-15-140 16</inkml:trace>
  <inkml:trace contextRef="#ctx0" brushRef="#br0" timeOffset="124654.7062">10525 16555 1728 0,'-23'0'76'0,"11"5"16"16,-5-5-73-16,6 5-19 0,-18 0 0 0,12 6 0 15,6-6 164-15,-6 10 28 0,6-5 7 0,-1 0 1 16,12 0-191-16,-11-5-37 0,11-5-8 0,0 0-1014 15</inkml:trace>
  <inkml:trace contextRef="#ctx0" brushRef="#br0" timeOffset="125003.7606">10661 17087 1152 0,'0'0'102'0,"17"5"-82"16,6-5-20-16,0 0 0 0,6 0 52 0,-1-5 5 15,1 5 2-15,-1 0 0 0,1 0 48 0,-1 0 9 16,1 0 3-16,-7 0 0 0,1 10-29 0,0-5-6 16,0 10 0-16,-6 1-1 0,-6-1 1 0,6 5 0 15,6 5 0-15,-17 6 0 0,-1-1-40 0,1 0-7 16,0-4-1-16,0 9-1 0,-6-4-23 0,-6-1-4 16,0-5 0-16,6 1-8 0,0-6 11 0,0 0-11 0,-6 0 10 0,6-4-10 15,0-1 12-15,0-15-3 0,0 0-1 0,0 0 0 16,0 0 6-16,0 0 1 0,0 0 0 15,0 0 0-15,0 0 28 0,12-10 5 0,-1-6 2 16,6-9 0-16,-5 0-16 0,-1 0-3 0,12-11-1 0,0 1 0 16,5-6-16-16,1 11-3 0,5-1-1 0,0 1 0 15,0 5-10-15,-11 4-9 0,-6 1 9 0,0 15-13 16,0 0 13-16,0 5 10 0,0 5-2 0,-5 10 0 16,-6 0-8-16,16 6 0 0,-16-1 0 0,0 5 0 15,-1 1 0-15,7-1-9 0,-6 0 9 0,16 1-13 16,-16-6-118-16,5-5-23 0,12 0-5 0,-11 0-991 15</inkml:trace>
  <inkml:trace contextRef="#ctx0" brushRef="#br0" timeOffset="125275.7368">12205 16986 2617 0,'0'0'57'0,"0"0"12"0,0 0 3 0,0 0 2 0,18 0-59 0,4 0-15 15,1 0 0-15,11 0 0 0,6 0 48 0,12-10 6 16,4-1 2-16,1-4 0 0,0 0-36 0,6-10-6 16,-12 5-2-16,1-1 0 15,-1 1-41-15,-5 5-9 0,-1 0-2 0,-11-1 0 16,-11 11-41-16,0-5-9 0,0 5-2 0,-6 5 0 15,-17 0 21-15,0 0 4 0,0 0 1 0,0 0 0 16,11 15 3-16,-11-15 1 0,12 16 0 0,-12-16-538 0,5 15-107 0</inkml:trace>
  <inkml:trace contextRef="#ctx0" brushRef="#br0" timeOffset="125529.1816">12576 16550 2084 0,'0'0'46'0,"0"0"10"0,0-15 1 0,0 5 1 16,6 0-46-16,-1 0-12 0,12 0 0 0,-5-1 0 0,-1 1 98 0,1 10 18 16,-1-5 3-16,12 5 1 0,-18 5-52 0,7 0-11 15,-6 5-1-15,5 11-1 0,-5 4-27 0,-6 5-6 16,0 11-1-16,-6 4 0 0,0 6-7 0,1 10-2 16,-7 10 0-16,1 10 0 0,-12 0 16 0,6 0 4 15,0 5 0-15,0 0 0 0,0-5-16 0,-1 5-4 16,7-5 0-16,-6 5 0 0,11-10-12 0,1-5-18 15,-1-10 4-15,0 5 1 16,6-16-184-16,0-4-37 0,0-6-7 0,0-19-2 0</inkml:trace>
  <inkml:trace contextRef="#ctx0" brushRef="#br0" timeOffset="128231.0684">15282 17239 403 0,'0'0'36'0,"0"0"-36"0,0 0 0 0,6-5 0 16,-6-5 291-16,0 0 51 0,11-6 10 0,1 1 3 16,5-5-198-16,-6-5-39 0,6-1-8 0,12-9-2 15,5-6-73-15,-5 6-15 0,-7-11-4 0,1 6 0 16,0 4-16-16,0 1 8 0,-6 5-8 0,0 4 0 0,-6 1 49 16,1 5 3-16,5-1 1 0,-12 11 0 0,-5 0-1 0,12 0 0 15,-1 5 0-15,1 0 0 0,-1-5-23 0,-5 10-5 16,5-5 0-16,6 0-1 0,12 10 8 0,-12 0 1 15,-11 5 1-15,11 5 0 0,11 10-41 0,6 1-9 16,-11 9-2-16,11 6 0 0,0 9 67 0,1 6 12 16,10 0 4-16,-5 10 0 0,-6-6-52 0,0 6-12 15,6 0 0-15,-5 0 0 0,-7 0 0 0,-5-6 9 16,5-4-9-16,-5 5 12 0,0-5-21 0,-12-6-4 16,1-4-1-16,-7-6 0 15,7-4-122-15,-7-6-25 0,-5-5-5 0,0 1-933 0</inkml:trace>
  <inkml:trace contextRef="#ctx0" brushRef="#br0" timeOffset="128524.5439">16576 16449 2509 0,'0'0'55'0,"0"0"11"0,0 0 2 0,-6 20 4 0,12 0-58 0,-12 6-14 0,-5 4 0 0,-7 6 0 15,-10 4 25-15,0 1 3 0,5 9 0 0,-11 16 0 16,-12 5-14-16,-5 5-2 0,-1 0-1 0,-10 10 0 0,-1-10 16 0,-11 5 3 16,0 0 1-16,0 5 0 0,17-5-10 15,-6-5-1-15,-11-5-1 0,11 0 0 0,12-5-19 0,6-11 0 16,-1-4 0-16,0-5 0 15,7-6-79-15,10-4-22 0,1-6-5 0,5-5-669 16,0 6-133-16</inkml:trace>
  <inkml:trace contextRef="#ctx0" brushRef="#br0" timeOffset="128996.9426">17305 17497 1209 0,'40'-5'53'0,"-40"5"12"0,0 0-52 0,0 0-13 0,-17-5 0 0,5 5 0 16,12 0 272-16,-17 0 51 0,0-5 10 0,6 5 3 16,11 0-218-16,-12 5-43 0,1 5-9 0,-6-5-2 15,6 5-51-15,-7 6-13 0,7 4 0 0,0 5 0 16,-6 6 0-16,5 9 0 0,1 1 0 0,-1 4 0 16,7 1-14-16,-1-1-6 0,0-4 0 0,1-6-1 0,5 1 21 0,0-6 0 15,5 0 0-15,7-9 0 0,-1-1 0 16,6-5 0-16,0-5 0 0,0-5 8 0,6-5 3 0,11-5 0 15,-5-10 0-15,5-5 0 0,6 0 32 0,-6-6 6 16,6-4 2-16,-6-1 0 0,-11 1-26 0,5-5-5 16,7 4 0-16,-7 1-1 0,-5 0 37 0,-6-1 8 15,-6 1 2-15,1 4 0 0,-1 6-33 0,-5 5-6 16,-6 0-2-16,-12 5 0 0,7 0-9 0,-12 4-1 16,-12 1-1-16,1 5 0 0,-12 5-14 0,0-5-8 15,-6 11 8-15,1-6-13 16,-1 5-97-16,6 0-19 0,-5-5-4 0,5 5-1170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2:04:29.66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2610 1606 115 0,'0'0'0'0,"0"0"10"0,0 0-10 0,0 0 0 16,-11-15 0-16,11 5 0 0,0 10 282 0,11-15 54 16,-11 5 12-16,0-6 1 0,0 6-230 0,0 10-47 15,0-10-8-15,0-5-3 0,0 5 1 0,0 10 0 0,18-15 0 0,-18 15 0 16,0 0 13-16,0 0 2 15,0-10 1-15,0 10 0 0,0 0-14 0,0 0-2 16,0 0-1-16,0 0 0 0,0 0-11 0,0 0-2 0,0 0-1 0,0 0 0 16,5 15-27-16,-5 5-6 0,0 5-1 0,-5 1 0 15,5-11 5-15,0 20 1 0,-12-4 0 0,6 14 0 16,-5 1 18-16,5 4 4 0,-11 1 1 0,12 10 0 16,-13 10-12-16,-4 0-2 0,10 15-1 0,7-5 0 15,-12 10 2-15,11 0 1 0,-6 5 0 0,7-5 0 16,-7 6-12-16,7-6-2 0,5-15-1 0,-6 10 0 15,-5-15-15-15,5 0 8 0,6 0-8 0,0-21 0 16,-12 11 11-16,12-10-11 0,-5-16 12 0,-12 1-12 16,11 4 0-16,-5-15-9 0,5 1-1 0,-6-11 0 15,7-5-8-15,-1 0-2 0,-11-5 0 0,17-5 0 16,0-10-93-16,0-5-19 0,0 0-4 0,0-11-1 16,0-9-62-16,0-6-12 0,0-9-2 0</inkml:trace>
  <inkml:trace contextRef="#ctx0" brushRef="#br0" timeOffset="428.1729">2514 1819 921 0,'0'0'40'0,"0"0"10"0,0 0-40 0,0 0-10 16,0 0 0-16,0-10 0 0,0 10 178 0,5-10 34 15,7 5 6-15,-7-16 2 0,7 6-124 0,-7 0-24 0,1 0-4 0,6 5-2 16,-7-16-27-16,12 16-6 0,0-5-1 0,1-10 0 16,4 5 17-16,-5 4 3 0,12-4 1 0,5 5 0 15,0 0-11-15,6-11-2 0,0 6-1 0,0 5 0 16,0-10-2-16,0-1 0 0,-6 11 0 0,-11 5 0 16,11-10-26-16,-11 15-11 0,-6-5 8 0,0 4-8 15,-17 6 18-15,6 0-2 0,11 6 0 0,0-6 0 16,-17 0 3-16,23 10 0 0,-6 0 0 0,5 5 0 15,-4-5 1-15,-1 5 0 0,5 0 0 0,1 6 0 16,-6 4-20-16,0-10 0 0,0 11 0 0,1-1 0 16,-13 10 10-16,-5-4 2 0,-5 14 0 0,-13-9 0 15,-10 14 27-15,5-9 5 0,-5 4 2 0,-6 6 0 0,-6-15-18 0,-12 4-4 16,12-4-1-16,-5 4 0 0,-6-5-6 16,5-9-1-16,-5 4 0 0,11-5 0 0,-6-4-16 0,6 4 8 15,-5-15-8-15,16 16 0 16,-11-16-17-16,18 5-11 0,-13-10-1 0,13 0-1 15,-13 10-90-15,13-10-19 0,5 0-3 0,-6 10-658 16,-6-15-132-16</inkml:trace>
  <inkml:trace contextRef="#ctx0" brushRef="#br0" timeOffset="1124.8404">4576 1399 691 0,'0'0'61'0,"0"0"-49"16,0-5-12-16,12-11 0 0,-12 6 120 0,0 0 22 15,0 0 4-15,5 5 1 0,7-5-31 0,-12-5-7 16,0-6-1-16,0 6 0 0,5 5-40 0,1-5-8 16,-6 5-1-16,-6-5-1 0,1 4-7 0,5 6-2 0,-12-5 0 0,7 10 0 15,-7 0 1-15,-5 0 0 0,6 5 0 0,-6 0 0 16,-18 11-3-16,13-1-1 0,-13 5 0 0,7 5 0 16,-6 1-4-16,-6 4-1 0,6 0 0 0,-6 11 0 15,6-11-25-15,5 16-4 0,-11-1-2 0,0 1 0 16,0 5 17-16,12 4 3 0,0 6 1 0,-7-5 0 15,13 5 1-15,-7 4 0 0,18 6 0 0,-1-10 0 16,7 5-16-16,5 5-2 0,0-5-1 0,0 5 0 16,5 5-13-16,7-16 0 0,-1 11 8 0,6-10-8 15,0 0 0-15,-5 0 0 0,-1-11-9 0,6-4 9 16,0-1-47-16,0 1-3 0,0-11-1 0,0 6 0 16,6-6-121-16,-6-4-24 0,6-6-4 0</inkml:trace>
  <inkml:trace contextRef="#ctx0" brushRef="#br0" timeOffset="1515.8053">5004 2153 1785 0,'-6'-10'159'0,"0"10"-127"16,-5-15-32-16,5 5 0 0,-5 0 60 0,5 0 5 0,-5 4 2 16,5-9 0-16,0-5 19 0,6 5 4 15,0 5 1-15,0-11 0 0,6 6-53 0,0 0-10 16,5-10-3-16,6-1 0 0,0 6-7 0,-5 0-2 0,5 0 0 0,5-6 0 16,7 6 8-16,-1 0 0 0,7-6 1 0,-1 16 0 15,-11-10 11-15,11 15 3 0,6-10 0 0,-12 10 0 16,1 5-20-16,-1 5-4 0,1-5-1 0,-1 15 0 15,6 0 0-15,-17 11 0 0,0 9 0 0,6 0 0 16,-6 1 14-16,-5 9 4 0,-1 6 0 0,6 5 0 16,0-6-32-16,6 6 0 0,-6 0 0 0,-5-5 0 15,16 4 0-15,-11-4-18 0,6 5 4 0,0-6 1 16,11 1 13-16,-17-16-9 0,6 6 9 0,0-6-8 16,-1-4-57-16,-5-1-11 0,-5-5-3 0,-6-4 0 15,11-1-135-15,-17-10-27 0</inkml:trace>
  <inkml:trace contextRef="#ctx0" brushRef="#br0" timeOffset="1801.3815">6240 1622 921 0,'-23'-6'82'0,"6"1"-66"0,11 0-16 0,6 5 0 0,0 0 232 0,0 0 44 15,0 0 8-15,0 0 1 0,0 0-146 0,0 0-30 0,0 0-5 0,0 0-2 16,-11 0-62-16,5 10-12 0,-11 6-2 0,6-6-1 16,-1 15 0-16,-5 0 0 15,-5 6 0-15,-13 14 0 0,-5 6 8 0,6 10 2 0,-11-6 0 0,-7 16 0 16,7 0-2-16,-12 5 0 0,-12 15 0 0,1-5 0 16,0 1-16-16,-1-6-3 0,12 5-1 0,0-5 0 15,0-5-13-15,-5 0-18 0,16-16 4 0,6 6 1 31,12-15-46-31,-6 0-9 0,-1-6-1 0,13 1-1 0,5-11-158 16,-1-10-31-16,7 1-6 0</inkml:trace>
  <inkml:trace contextRef="#ctx0" brushRef="#br0" timeOffset="2381.5523">6297 2680 1220 0,'0'0'54'0,"0"0"11"0,0 0-52 0,17-15-13 16,-11 5 0-16,11-6 0 0,0 6 35 0,-11 0 4 15,5-5 1-15,-5 5 0 0,5 0-29 0,-11 10-11 16,0 0 8-16,0 0-8 0,0 0 21 0,0 0-1 16,0 0 0-16,0 0 0 0,0-10 73 0,0 10 15 15,0 0 2-15,0 0 1 0,-6-6-21 0,6 6-4 0,0 0-1 0,0 0 0 16,0 0-37-16,0 0-7 0,0 0-1 0,0 0-1 16,0 0-20-16,0 0-4 0,0 0-1 0,0 0 0 15,0 0 20-15,0 0 4 0,0 0 1 0,0 0 0 16,0 0-15-16,0 0-4 0,0 0 0 0,0 11 0 15,-11 4-6-15,0 0-2 0,-6 5 0 0,5 6 0 16,1-11 16-16,-6 10 4 0,5 0 0 0,1 1 0 16,5-1-52-16,6-5-9 0,-11 6-3 15,5-1 0-15,12-15 32 0,-6 10-9 0,0-20 9 0,11 21 0 16,-11-11 0-16,0-10 0 0,17 15 0 0,-5-10 0 16,5 0 0-16,0-5 0 0,6 5 0 0,-1-10 0 15,7 5 0-15,-12-10 0 0,-6 10 0 0,18-15 0 0,-18 5 27 16,18-1 4-16,-24 1 1 0,13-5 0 0,-1 0-16 0,0 0-4 15,-12-6 0-15,1 6 0 0,6-10 7 0,-7 0 1 16,7-1 0-16,-12 1 0 0,5 0-20 0,-5-1 0 16,0 6 0-16,-5-5 0 0,-7 5 0 0,1-1 0 15,-1 11 0-15,-10-5 0 0,-1 10 0 0,-6 0-12 16,1 10 12-16,-12 0-12 16,0 0-87-16,6 10-17 0,-6 5-3 0,0-9-640 15,23 4-128-15</inkml:trace>
  <inkml:trace contextRef="#ctx0" brushRef="#br0" timeOffset="2739.3001">7488 973 2188 0,'0'0'195'0,"0"0"-156"0,0 0-31 0,17 10-8 16,0 6 36-16,6 4 7 0,5-5 1 0,-5 10 0 15,11 11 20-15,-11-11 4 0,11 16 0 0,6 4 1 16,-17 6-17-16,11 0-3 0,-11 9-1 0,-6 16 0 0,6 0 2 0,-23 10 0 15,0 0 0-15,0 16 0 0,-17-11-19 0,0 5-4 16,-1 5-1-16,-10 11 0 0,-1-21-8 0,1 5-2 16,-6 0 0-16,0 1 0 0,5-16-16 0,-11-5-16 15,6-6 4-15,-6-4 0 16,0 0-103-16,0-10-20 0,0-11-4 0,-11 1-1079 16</inkml:trace>
  <inkml:trace contextRef="#ctx0" brushRef="#br0" timeOffset="3559.7097">8901 2153 806 0,'0'0'72'0,"0"0"-58"0,0-10-14 0,0 0 0 15,0 10 104-15,0-5 19 0,0 5 3 0,0 0 1 16,0 0-9-16,0 0-2 0,0 0 0 0,0 0 0 16,0 0-16-16,0 0-3 0,0 0-1 0,17 0 0 15,0 0-35-15,0 0-7 0,6 5-2 0,0 5 0 16,5-10-13-16,12 5-3 0,0 0-1 0,-6 0 0 15,6-5 7-15,11 0 2 0,-5 0 0 0,11-5 0 16,6 0-15-16,-7 0-2 0,1 5-1 0,6-10 0 0,0 0-26 16,-1 5 0-16,-5 5 0 0,0-15 0 0,-5 10 17 0,-7 5-1 15,-11-6-1-15,1 6 0 0,5 0-15 0,-23 0 0 16,5 0 0-16,1 6 0 0,-6-1 0 0,0-5 0 16,1 0-12-16,-7 5 12 15,6-5-32-15,-6 10 1 0,1-10 0 0,-12 0 0 16,5 0-31-16,7 5-6 0,-1 0-2 0,-11-5 0 15,0 0-30-15,0 0-5 0,0 0-2 0,0 0 0 16,0 0-99-16,-11 15-20 0</inkml:trace>
  <inkml:trace contextRef="#ctx0" brushRef="#br0" timeOffset="3940.2907">8958 2660 288 0,'0'0'25'0,"0"0"-25"15,-6 5 0-15,6-5 0 0,0 0 238 0,0 0 42 0,0 0 9 0,0 0 2 16,-6 0-156-16,6 0-31 0,0 0-7 0,0 0-1 15,0 0-25-15,0 0-6 0,0 0-1 0,0 0 0 16,0 0 4-16,0 0 0 0,0 0 0 0,0 0 0 16,0 0-16-16,0 0-4 0,0 0 0 0,12 5 0 0,-12-5-3 0,17 10-1 15,0-10 0-15,0 5 0 0,-17-5-19 0,23 0-4 16,11-5-1-16,-11 5 0 0,11 0-6 0,6-10-2 16,0 0 0-16,-6 5 0 0,12-6 13 0,5 1 3 15,12-5 0-15,-7 5 0 0,1 5-17 0,12-5-3 16,-1-5-8-16,12 10 12 0,-12 5-12 0,1 0 11 15,-7 0-11-15,1 5 10 16,-6-5-162-16,0 0-33 0,-11 0-7 0,5-5-836 0</inkml:trace>
  <inkml:trace contextRef="#ctx0" brushRef="#br0" timeOffset="5221.2532">12889 1672 1209 0,'0'0'108'0,"0"0"-87"16,0-5-21-16,6-5 0 0,0 0 85 0,-6 10 13 16,0-10 2-16,0 5 1 0,5-11-21 0,-5 6-4 15,-5 0 0-15,5 0-1 0,-6-5-38 0,-5 0-7 16,5-1-2-16,-6-4 0 0,1 5 9 0,0 5 2 16,-6-5 0-16,5 5 0 0,-5-6 4 0,0 11 1 15,0 0 0-15,0 5 0 0,0-10-8 0,5 10 0 16,-5 0-1-16,0 0 0 0,-6 0-13 0,6 0-2 0,-6 10-1 0,1 0 0 15,-1-5-4-15,0 6-1 16,-5-1 0-16,-1 5 0 0,1-5-14 0,-7 5 0 0,7-5 0 0,5 16 0 16,-17-16 9-16,12 10-1 0,5 5 0 0,-6 1 0 15,-5 4-8-15,-6 11 0 0,6-6 0 0,0 0 0 16,6 6 8-16,-1 0 2 0,-11 4 1 0,12 6 0 16,-12-1 6-16,11 1 2 0,1 0 0 0,-6 9 0 15,-1-9 3-15,7-5 1 0,5 4 0 0,6 6 0 16,-11-5-13-16,10-1-2 0,7 1-8 0,-6 0 12 15,6-6-12-15,5 1 11 0,0-6-11 0,6-4 10 16,0-6-10-16,0 0 0 0,12-4 0 0,-7-1 0 16,18-5-18-16,-12 1 1 0,7-11 0 0,-1 5 0 0,0-10 17 15,6 0 14-15,-12-5-2 0,12 0-1 0,-6-5-23 0,6 0-5 16,-6 5-1-16,0-15 0 0,-6 5 18 0,12-6-12 16,-6 6 12-16,6-15-10 0,0 5 10 0,-6-11 0 15,11 1 0-15,1 0 0 0,-1-21 0 0,1 5 14 16,5-4-3-16,-6-11-1 0,1 5 1 0,5-5 0 15,0-9 0-15,-5-1 0 0,5 0-11 0,0-5 0 16,-5 0 0-16,-1 0 8 0,1 15-8 0,-1 0 0 16,-5 11 0-16,0-1 0 0,-1 16-13 0,-4 9-5 15,-1 1-1-15,-6 10 0 0,0 5 19 0,1 10 0 16,-12 0 0-16,17 0 0 0,-6 0 0 0,1 10 9 16,-12 5-9-16,11 10 12 0,-5 1-12 0,-6-1 8 15,0 10-8-15,-6-4 8 0,0 4-8 0,1 11 8 16,-12-6-8-16,0 6 8 0,-1 5 4 0,1-1 0 15,0 11 0-15,6 5 0 0,-6-16-12 0,5 1 0 0,1 10 0 16,11-11 0-16,0-4 0 0,6-5 0 0,-1 9 0 0,7-19 0 31,5 4-101-31,-6-10-23 0,12-4-4 0,0-6-608 0,5-5-121 0</inkml:trace>
  <inkml:trace contextRef="#ctx0" brushRef="#br0" timeOffset="6011.8567">12963 2680 1094 0,'0'0'48'0,"0"0"11"0,-5 0-47 0,-1 0-12 0,6 0 0 0,0 0 0 16,0 0 191-16,0 0 36 0,0 0 7 0,0-10 2 15,6-5-129-15,-1 4-26 0,1-4-5 0,5 5 0 16,1-15-12-16,5 10-1 0,-6 4-1 0,1-9 0 15,5 5-15-15,-6 0-3 0,1 5-1 0,-1 5 0 16,6-5-2-16,-17 10 0 0,6 0 0 0,-6 0 0 16,0 0-20-16,11-11-4 0,6 22-1 0,-5-11 0 15,-7 5-5-15,-5 15-2 0,0-5 0 0,0 5 0 16,0 11-9-16,6 4 0 0,0-15 0 0,-1 21 0 0,-5-16 0 16,0 6 0-16,-5-1 0 0,-1 0 0 0,-5 1 0 0,-1-1 0 15,7 6 0-15,-7-11 0 0,-5 0 13 0,6 1 4 16,5-6 1-16,-5 0 0 0,-1 0-2 0,6-4-1 15,1-1 0-15,5-15 0 0,0 10-15 0,0-10-16 16,5 10 3-16,-5-10 1 0,12 5 12 0,5 0 0 16,0-5 0-16,-6 0 0 0,7-10 10 0,-1-5 2 15,0 5 0-15,6-16 0 0,-12 1-12 0,17-5 0 16,-5-1 0-16,0-9 0 0,0 4 0 0,5-9 12 16,1 4-12-16,-1-4 12 0,-5 4-12 0,0 6 0 15,0 4-12-15,5-4 12 0,-5 9 0 0,-6 11 0 16,0 5 0-16,-6-5 0 0,-11 15 0 0,18 0 0 15,-7 15 0-15,0-5 0 0,1 16 0 0,-7 4 0 16,7 5 0-16,-6 6 0 0,-6-6 0 0,5 6 0 0,1-1 12 0,0 6-4 16,-6 0-8-16,5-11 0 0,1 6 0 0,0-6 0 15,-1-10-10-15,-5 6 10 0,0-6-13 0,6-5 5 32,0 6-76-32,0-11-16 0,-1 5-2 0,1-5-1 15,0-5-127-15,-6-10-26 0,0 0-4 0,22 0-2 0</inkml:trace>
  <inkml:trace contextRef="#ctx0" brushRef="#br0" timeOffset="13030.8575">14365 1996 633 0,'0'0'56'0,"0"0"-44"16,0-15-12-16,-6 15 0 0,6-15 162 0,0 5 30 15,0-5 7-15,0 4 1 0,0 1-62 0,0 0-12 16,0 5-2-16,0 5-1 0,0 0-38 0,0 0-7 15,0-15-2-15,6 5 0 0,-6 10-8 0,11-10-1 16,1-6-1-16,-7 6 0 0,7-5-26 0,5 5-6 16,0-15-1-16,0-1 0 0,6 1-7 0,0 0-2 15,5-1 0-15,1-9 0 0,5 0-14 0,-6-1-10 16,-5 6 12-16,0-6-12 0,17-4 8 0,-17 9-8 0,-6 1 0 16,0 5 0-16,0-1 10 0,0 11-10 0,-11 5 8 0,5 0-8 15,-11 10 13-15,0-15-2 0,17 15-1 0,-17 0 0 16,0 0-10-16,0 0 0 0,12 15 0 0,-1-5 0 15,-5 15 0-15,-1 1 0 0,12 9 0 0,6 6 0 16,6-6 28-16,-6 16 4 0,-6 4 1 0,5 1 0 16,13 5-17-16,-7 5-3 0,1-6-1 0,-1-9 0 15,1 5 1-15,-7 0 0 0,7-6 0 0,-12 1 0 16,-11-16-13-16,-1 6 8 0,7-6-8 0,-7-9 0 16,-10-1-22-16,5 5-10 0,0-10-3 0,0 6 0 15,-6-1-125-15,0-10-26 0,1 6-5 0,5 4-1 16,5-15 54-16,-5 5 10 0,-5-10 3 0</inkml:trace>
  <inkml:trace contextRef="#ctx0" brushRef="#br0" timeOffset="13325.9015">15516 1009 1209 0,'0'0'53'0,"-12"0"12"0,12 0-52 0,-17 0-13 16,-5 0 0-16,5 10 0 0,17-10 145 0,-6 5 27 15,-11 5 4-15,0 0 2 0,5 5-86 0,1 6-18 16,5-6-3-16,-11 10-1 0,0 0 12 0,0 11 2 0,11-11 1 0,-17 26 0 16,1-11 1-16,-7 16 0 0,-11 10 0 0,0-5 0 15,-11 15-43-15,5 0-9 0,-5 0-2 0,0 10 0 16,5-10-15-16,1-5-3 0,-12-1-1 0,11-4 0 15,1 5-13-15,5 0 0 0,0-10-12 0,0 0 12 16,6 4-110 0,5-19-15-16,1 5-3 0,-1-11-642 0,-5-4-128 0</inkml:trace>
  <inkml:trace contextRef="#ctx0" brushRef="#br0" timeOffset="14028.9536">15932 2503 2062 0,'-12'0'45'0,"12"0"10"0,0 0 1 0,0 0 3 15,-17 0-47-15,17 0-12 0,0 0 0 0,0 0 0 16,0 0 52-16,0 0 8 0,0 0 1 0,0 0 1 15,0 0-45-15,0 0-9 0,-17 15-8 0,6-10 12 0,11 5-12 0,-6 5 0 16,-22 5 0-16,11 6 8 0,-1-1 0 0,7-5-8 16,0 6 12-16,-12-1-4 0,-6 5 1 0,18-4 0 15,17-1 0-15,-6 5 0 0,-17-4 19 0,17-1 3 16,5-10 1-16,1 0 0 0,0 1-32 0,-1-6 0 16,1 0 0-16,11-5 0 0,12 0 0 0,-7-5 0 15,-22 0 0-15,23-10 0 0,11-5 0 0,-5 5 0 16,-1-6 0-16,-5 6 0 0,0-15 0 0,6 10 0 15,-1 5 0-15,-11-11 0 0,0 6 0 0,0-10 0 16,-5 5-13-16,5-1 4 0,-6 11 9 0,-5-10 9 16,5 5-1-16,-5 0-8 0,-6 4 17 0,-6-4-3 15,-5 5-1-15,5 0 0 0,0 5 6 0,-11 5 1 16,-11-10 0-16,-1 10 0 0,12 0-20 0,-11 0 0 0,-6 10 0 0,-1-5 0 16,7 5 0-16,5 0-17 0,6 0 3 0,-11 6 1 31,-12-6-175-31,11 5-34 0,29-15-7 0,0 10-2 0</inkml:trace>
  <inkml:trace contextRef="#ctx0" brushRef="#br0" timeOffset="14773.2173">16855 2082 1036 0,'0'0'46'0,"0"0"10"0,0 0-45 0,0 0-11 16,0 0 0-16,0 0 0 0,0 0 129 0,0 0 24 16,0 0 5-16,17 10 1 0,0-10-58 0,0 0-11 15,6 0-2-15,-6 0-1 0,12 0-16 0,-7-10-3 16,7 0-1-16,-1 5 0 0,6-5-13 0,-5 10-2 15,5-15-1-15,0 5 0 0,-5 0-12 0,5-1-3 16,6 6 0-16,-6-10 0 0,6 5-21 0,-6 0-5 16,0 0-1-16,6 5 0 0,0-10 1 0,6 4 0 15,-1 1 0-15,1 0 0 0,-6 5-10 0,5-10 0 16,-10 5 0-16,4 10 8 16,-4-10-29-16,-7-6-7 0,1 6 0 0,-7 10-1 15,1-10-44-15,-11 5-9 0,-1 5-2 0,-11 0 0 16,0 0-112-16,0 0-22 0</inkml:trace>
  <inkml:trace contextRef="#ctx0" brushRef="#br0" timeOffset="15216.8695">17408 1606 288 0,'17'-15'25'0,"-6"10"-25"16,-5 0 0-16,11-10 0 0,0 5 15 0,-6-6-3 16,-5 6 0-16,0-10 0 0,-6 15 76 0,0-15 16 15,0 15 2-15,0-16 1 0,5 6 1 0,-5 5 0 16,0 0 0-16,0 5 0 0,0-5-21 0,0 10-4 15,0 0-1-15,0 0 0 0,0 0-11 0,0 0-3 16,0 0 0-16,0 0 0 0,0 0 9 0,0 0 2 16,0 0 0-16,0 0 0 0,0 0 7 0,0 0 2 15,0 0 0-15,12 10 0 0,5-5-18 0,-6 5-3 16,1 5-1-16,-7 6 0 0,12-11-36 0,-5 15-7 16,-1-10-2-16,-5 5 0 0,5 11 19 0,-5 4 3 15,-6 16 1-15,-6-11 0 0,6 11-26 0,-5 5-5 0,-7-6-1 0,1 6 0 16,5 0-3-16,-5 0-1 0,-1-1 0 0,-5 1 0 15,6-5 0-15,0-6 0 0,11 6 0 0,-6-1 0 16,0-14-8-16,0 4 0 0,6-4 0 0,-5-1 0 31,-1-9-97-31,6-1-15 0,-6-10-4 0,6 10-647 0,0-19-129 0</inkml:trace>
  <inkml:trace contextRef="#ctx0" brushRef="#br0" timeOffset="16921.6747">20103 1444 403 0,'0'0'17'0,"0"0"5"0,0 0-22 16,0 0 0-16,0 0 0 0,0 0 0 0,0 0 0 0,0 0 0 16,0 0 0-16,-6 0 8 0,-6 0 2 0,7-10 1 15,-7 5 0-15,1 5 0 0,5-5 34 0,-5 5 7 16,-6-5 2-16,11 5 0 0,6 0-38 0,0 0-8 15,-11 0-8-15</inkml:trace>
  <inkml:trace contextRef="#ctx0" brushRef="#br0" timeOffset="17432.0227">19994 1348 1209 0,'0'0'53'0,"0"0"12"0,6-5-52 0,-6-5-13 16,0-5 0-16,6 15 0 0,-6-10 106 0,0 10 18 15,0 0 4-15,0-16 1 0,0 6-50 0,-6-5-11 16,6 5-1-16,0 0-1 0,-6 0-38 0,1 5-8 15,-1-11-2-15,6 16 0 0,-6-10-18 0,1-5 8 16,5 15-8-16,-6-10 0 0,6 0 23 0,0 10-3 16,-6-15 0-16,6 4 0 0,-6 1 6 0,6 10 1 0,-11-5 0 15,0 5 0-15,-6-10 1 0,-1 10 1 0,-4 0 0 0,-1 10 0 16,-6-10-9-16,1 15-1 0,-6-4-1 0,-6 14 0 16,-6 0 1-16,6 1 0 0,-5 4 0 0,-6 16 0 15,-6-11-19-15,5 16 0 0,12-16-11 0,-5 16 11 16,-1-1 0-16,1 1 0 0,5 0 0 0,6-1 0 15,-1-4 0-15,13 4 12 0,-13 1 0 0,18 0 0 16,0-11-12-16,6 6 0 0,-1-6 0 0,12 1 0 16,-5-6 0-16,10 1 11 0,1-11-11 0,6 5 10 15,-7-4-10-15,7-6 8 0,5-10-8 0,0 5 8 16,0-4 3-16,6-11 0 0,5 0 0 0,-5 0 0 16,5-11-11-16,1-14 10 0,-1 0-10 0,7-1 10 0,-1 1-10 15,6-10 0-15,-6 4 9 0,6-4-9 0,-6-11 0 16,0 6 0-16,0-11 0 0,0 0 8 0,-5-4-8 0,-1-1 0 15,-5-5 8-15,6-5-8 0,-12 6 0 0,-6-1 0 16,6 0 0-16,0 5 8 0,-11 21-8 0,6 0 0 16,5-1 0-16,-6 21 8 0,0-10-8 0,-5 14 0 15,5 6-11-15,-11 5 11 0,6 5-8 0,6 11 8 16,-12 4 0-16,5 5-9 0,1 1 9 0,-6 9 0 16,-6-5 0-16,6 16 0 0,-5-11 0 0,-1 6 0 15,0 4 0-15,-5 11 0 0,5-10 0 0,-5 4 0 16,-1 1 0-16,1 0 0 0,0-16-10 0,-1 16 10 15,6-11-12-15,1 6 12 16,-7-6-168-16,7 1-26 0,-7-6-6 0</inkml:trace>
  <inkml:trace contextRef="#ctx0" brushRef="#br0" timeOffset="17933.6882">20245 2153 2026 0,'0'0'44'0,"0"0"10"0,-6-10 2 0,1 0 1 0,5 10-45 0,0 0-12 15,0 0 0-15,-6-10 0 16,0 5 82-16,6 5 14 0,0 0 4 0,0 0 0 0,0 0-58 0,0 0-11 15,0 0-3-15,0 0 0 0,0 0-28 0,6 10 0 16,5 5 0-16,1-5 0 0,5 5 0 0,0 11 0 16,-6-16 0-16,1 15 0 0,-1 1 0 0,0-1 0 15,-5 0 0-15,0 0 0 0,-6 1 0 0,-6-1 0 16,0-10 0-16,1 6 0 0,-1-6 12 0,-5-5-3 16,-1 0-1-16,1 5 0 0,5-15 7 0,6 0 1 15,0 0 0-15,0 0 0 0,0 0-7 0,0 0-1 16,0 0 0-16,12 0 0 0,5-15 20 0,5-5 3 15,7-6 1-15,5 1 0 0,0 0-32 0,6-1 0 16,0-14 0-16,0 5 0 0,0 9 0 0,-6-9 0 16,6 9 0-16,-6 1 0 0,-5 5 0 0,-1 5 0 15,-11 5 0-15,0 4 0 0,-11 6 0 0,-6 0 0 0,0 0 0 0,6 11 0 16,-12 4 14-16,6 10-3 0,-6 0-1 0,1 6 0 16,-1-1-1-16,0 6 0 0,1-11 0 0,-1 15 0 15,6-14-9-15,0 9 0 0,6-9 0 0,-6-1-11 16,5 0 2-16,1 1 0 0,0-11 0 0,5 0 0 15,0 5-54 1,1-20-10-16,-1 10-3 0,-5-10-690 0,-6 0-138 0</inkml:trace>
  <inkml:trace contextRef="#ctx0" brushRef="#br0" timeOffset="18259.2264">21311 2280 2286 0,'0'0'50'0,"0"0"10"0,0 0 3 0,0 0 1 0,0 0-51 0,0 0-13 16,0 0 0-16,0 0 0 0,0 0 64 0,0 0 9 16,17-10 3-16,0 5 0 0,5 0-58 0,1 5-18 15,6-5 10-15,5 5-10 0,0-11 0 0,0 11 0 16,1 0 8-16,-1-10-8 0,-6 5 0 0,1 5-12 0,-1 0 2 0,1-10 1 31,-12 10-28-31,0-10-6 0,-6 0-1 0</inkml:trace>
  <inkml:trace contextRef="#ctx0" brushRef="#br0" timeOffset="18608.4746">22177 1854 1882 0,'0'0'84'0,"0"0"16"0,0-10-80 0,5-5-20 16,-5 15 0-16,6-10 0 0,0-5 97 0,-6 15 15 16,0 0 4-16,0 0 0 0,0 0-45 0,0 0-9 15,11 0-2-15,-11 0 0 0,11 15-35 0,1-5-7 16,-1 5-2-16,-5 11 0 0,-6-6 20 0,6 10 3 15,-6 6 1-15,-6-6 0 0,6 6-13 0,0-1-3 16,0 0 0-16,0 6 0 0,0-6-12 0,0 1-4 0,6 4 0 16,-1-4 0-16,1-11-8 0,-6 0-11 0,0-9 3 0,0 4 0 31,0-5-192-31,-11-5-39 0,-1 5-7 0,-11-15-2 0</inkml:trace>
  <inkml:trace contextRef="#ctx0" brushRef="#br0" timeOffset="18998.5339">23453 806 1440 0,'-23'-25'64'0,"23"25"12"0,0 0-60 0,0 0-16 15,-6-10 0-15,6 10 0 0,6-10 152 0,0 5 27 16,5-6 5-16,6 11 2 0,6 0-94 0,6 11-18 16,-1 4-4-16,6 0-1 0,0 5-26 0,12 11-6 15,-6-1-1-15,0 21 0 0,0-11 0 0,-6 6-1 16,0 4 0-16,0 16 0 0,-11-5 31 0,0 5 6 15,-6 10 2-15,0 10 0 0,-6 10-41 0,-11-10-8 16,0 5-1-16,-11 0-1 0,-6-10 14 0,-6 6 3 16,-11 4 1-16,-6-5 0 0,0-10-29 0,-5 10-12 15,-7-10 11-15,-5 10-11 0,0-10-10 0,-5 0-8 0,5-10-2 16,-12 5 0 0,1-21-84-16,5 11-18 0,-11-21-3 0,-11 6-1107 0</inkml:trace>
  <inkml:trace contextRef="#ctx0" brushRef="#br0" timeOffset="20005.5979">11647 1333 1148 0,'-6'-15'25'0,"6"15"6"0,0-10 1 0,0 10 0 0,0 0-32 0,0 0 0 16,0 0 0-16,0 0 0 0,0 0 57 0,0 0 6 16,0 0 1-16,0 0 0 0,0 0-10 0,0 0-2 15,0 0 0-15,0 0 0 0,0 0-10 0,0 0-2 0,0 0-1 0,0 0 0 16,0 0 6-16,0 0 2 0,0 0 0 0,0 0 0 15,0 0-4-15,0 0-1 0,0 0 0 0,0 0 0 16,0 0-29-16,0 0-5 0,0 0-8 0,0 0 11 16,0 0-11-16,-5 10 0 0,-1-10 0 0,-5 5-11 15,5 5 11-15,-11 0 14 0,5 0-3 0,-5 10-1 16,6 1 5-16,-6-6 1 0,-6 5 0 0,0 5 0 16,0 1 10-16,1 14 2 0,-7-4 1 0,1 4 0 15,-6 11-6-15,-1-1-2 0,-10 6 0 0,16 10 0 16,-5-5 5-16,0 5 1 0,5 5 0 0,7 10 0 15,5 5-8-15,-6 10-2 0,6-10 0 0,5 5 0 16,7 0 1-16,-1-5 0 0,0-5 0 0,12-5 0 0,-6 0 3 16,6 0 1-16,5-15 0 0,-5-5 0 0,5-1-1 0,0 1 0 15,12-5 0-15,0 4 0 0,17-4-13 0,-12 0-8 16,1-1 8-16,16 1-8 16,1 0-18-16,5-11-8 0,6 6-2 0,0-11-755 15,6-4-151-15</inkml:trace>
  <inkml:trace contextRef="#ctx0" brushRef="#br0" timeOffset="21088.9887">24228 1485 979 0,'0'0'87'0,"0"0"-70"15,0 0-17-15,0 0 0 0,0 0 115 0,0 0 19 16,5-5 4-16,13-5 1 0,-7 10-22 0,6-16-4 16,6 6-1-16,0 0 0 0,5 0-30 0,1 5-6 15,-12-10-2-15,5 5 0 0,7-11-14 0,-1 6-2 16,-10 0-1-16,4 5 0 0,1-5-16 0,-6 5-3 16,-5-6-1-16,-1 6 0 0,6-10-20 0,-5 15-4 15,-7-10-1-15,12 5 0 0,-5-6 7 0,-1 11 1 16,6 0 0-16,0-10 0 0,0 10-20 0,0 0 0 15,6 5 0-15,0-15 0 0,0 15 0 0,-6-10 0 16,6 10 0-16,0-11 0 0,-6 11 29 0,5 0 3 0,-5 0 0 0,6 0 0 16,-6 0-32-16,0 0 0 0,1 0 0 0,-1 11 0 15,0-11 11-15,6 10 2 0,-6 5 1 0,5 0 0 16,-4 5-14-16,4 6 0 0,1-1 0 0,6 16 0 16,-1-6 0-16,1 6 0 0,-7 4 0 0,7 6 0 15,5 4 0-15,-5 1 0 0,-1 10 0 0,1-5 0 16,5-6 0-16,-6 1 0 0,1-5 0 0,-1 4 0 15,1-4-27-15,-7-5-1 0,1-6-1 0,0 6 0 16,0-16 45-16,-6 1 8 0,6-6 3 0,-6 0 0 16,0 1-60-16,0-11-12 0,0 0-3 0,-6-5-736 15,1 0-148-15</inkml:trace>
  <inkml:trace contextRef="#ctx0" brushRef="#br0" timeOffset="21912.2003">25835 1308 806 0,'0'0'36'0,"0"0"7"0,0 0-35 0,11 0-8 0,-5-16 0 0,-6 16 0 15,0 0 83-15,5-10 14 0,-5-5 3 0,0 10 1 16,0 5-59-16,6-5-12 0,-6-10-2 0,0 10-1 16,0 5 29-16,6-5 5 0,-1-11 2 0,-5 16 0 15,0-5-49-15,0 5-14 0,6-5 0 0,-6 5 8 0,6-10 3 0,-6 10 1 16,6-10 0-16,-6 10 0 0,0 0-20 0,5-5-4 16,-5 5-1-16,0 0 0 0,0 0 58 0,0 0 12 15,0 0 3-15,0 0 0 0,6-10-16 0,-6 10-4 16,0 0 0-16,0 0 0 0,6-5-9 0,-6 5-3 15,5-10 0-15,-5 10 0 0,0 0-28 0,0 0 0 16,0 0 0-16,0 0 0 0,0 0 0 0,0 0 0 16,0 0 0-16,0 0 0 0,0 0 0 0,0 0 0 15,0 0 0-15,0 0 0 0,0 0 8 0,0 0-8 16,0 0 0-16,0 0 9 0,0 0-9 0,0 0 0 16,0 0 0-16,0 0 0 0,0 0 27 0,-11 0 13 15,0 0 2-15,11 0 1 0,0 0-18 0,0 0-3 16,0 0-1-16,0 0 0 0,0 0-21 0,0 0 0 15,0 0 0-15,0 0 0 0,0 0 0 0,0 0 0 0,0 0 0 0,0 0 0 16,0 0 23-16,0 0 0 0,0 0 0 0,-6-11 0 16,6 11-37-16,0 0-7 0,0 0-2 0,0 0 0 15,-12 0 59-15,12 0 11 0,0 0 2 0,0 0 1 16,0 0-29-16,0 0-5 0,-5-10-2 0,5 10 0 16,0 0-14-16,0 0 0 0,0 0 0 0,0 0 0 15,0 0 32-15,0 0 4 0,0 0 1 0,0 0 0 16,0 0-29-16,-6 0-8 0,-5 10 0 0,-1 1 0 15,-5-6 0-15,0 15 0 0,-6 5 0 0,0 1 0 16,-11 9 23-16,0 6 3 0,-6 4 1 0,-5 6 0 16,-7 4-10-16,1 6-1 0,-6-10-1 0,0 15 0 15,0-11 17-15,6 1 3 0,0-5 1 0,16-6 0 16,1-9-36-16,6-1 0 0,-1 6 0 0,1-6 0 0,-1 6-9 0,1-6-9 16,-1-10-2-16,-16 16 0 15,5-6-128-15,0 1-25 0,0-6-6 0,-6 6-1 16,7-1-19-16,-7-10-4 0,6 1-1 0,6-1-300 15,5 0-60-15</inkml:trace>
  <inkml:trace contextRef="#ctx0" brushRef="#br0" timeOffset="22541.9599">26501 2153 518 0,'0'0'46'0,"12"-5"-37"0,-7 0-9 0,7 5 0 0,-7-15 168 16,-5 10 32-16,6 0 7 0,-6 5 1 0,0 0-20 0,0 0-3 15,0 0-1-15,0 0 0 0,0 0-73 0,0 0-15 16,0 0-4-16,0 0 0 0,0 0-46 0,-11 0-10 15,-1 0-1-15,-5 0-1 0,-6 10-19 0,6-5-4 16,0 10-1-16,-6 5 0 0,1-9 2 0,-1 4 1 16,6 10 0-16,0-10 0 0,5 11 31 0,1-1 5 15,-1 0 2-15,1-5 0 16,5 6-67-16,1-11-12 0,5 5-4 0,0-5 0 0,0 11 32 0,5-16 0 16,1 0 0-16,0-5 0 0,-6-5 0 0,5 10 0 15,1-5 8-15,-6-5-8 0,12 0 0 0,5 0 8 16,0-5-8-16,6 5 0 0,-6 0 13 0,5-15-4 15,7 10-1-15,-1 0 0 0,1-5-8 0,-1 0 10 16,7 5-10-16,-7-6 10 0,1-9-10 0,-1 0 0 0,0 10 0 16,1-16 0-16,-6 11 0 0,0-5 8 0,-6 5-8 15,-6-10 0-15,-5 14 12 0,5-4-4 0,-5-5 0 0,-6 5 0 16,-6 5-8-16,0-1-11 0,-5 6 3 0,0 5 0 16,-6 0 8-16,-1 0-10 0,1 0 10 0,-5 0-10 15,-1 11-33 1,0 4-6-16,-5-10-2 0,5 5 0 0,-6 0-123 0,6 5-25 15,-5-5-5-15,5 6 0 0</inkml:trace>
  <inkml:trace contextRef="#ctx0" brushRef="#br0" timeOffset="23219.6263">27413 1834 1036 0,'34'-5'46'0,"-34"5"10"0,0 0-45 0,0 0-11 15,0 0 0-15,0 0 0 0,0 0 115 0,0 0 21 16,0 0 4-16,0 0 0 0,0 0-39 0,0 0-8 16,0 0-1-16,0 0-1 0,11 0-15 0,1-5-2 15,5 0-1-15,6 5 0 0,5-10-9 0,1 5-3 16,5 0 0-16,6 0 0 0,0 5-25 0,-1-10-6 15,1 4-1-15,12 6 0 0,-7-10-19 0,-5 10-10 16,11 0 10-16,-5-15-10 0,-6 15 0 0,5-5-16 16,-5 0 1-16,-11-5 1 15,-1 5-110-15,-11-5-21 0,-5 10-5 0,-7-10-778 0</inkml:trace>
  <inkml:trace contextRef="#ctx0" brushRef="#br0" timeOffset="23534.32">27675 1495 576 0,'0'0'25'0,"0"0"6"16,0 0-31-16,0 0 0 0,0 0 0 0,6-15 0 15,-1 5 211-15,1-1 36 0,-6 11 7 0,0 0 2 0,6-5-107 0,-6 5-21 16,5-10-4-16,-5 10 0 0,0 0-30 0,0 0-6 15,0 0 0-15,0 0-1 0,0 0-33 0,6 15-6 16,-6 6-2-16,0-6 0 0,-6 10-2 0,6 1 0 16,-5 9 0-16,5 6 0 0,0 4-11 0,-6-4-2 15,6 4-1-15,0 1 0 0,-6-1-10 0,6-4-3 16,0 4 0-16,-5-4 0 16,5-6-35-16,0 6-7 0,0 4-2 0,0-14 0 0,-6-1 3 0,6-4 1 15,0 4 0-15,0-5 0 16,-6-4-188-16,1 4-37 0,5 0-8 0,0-25-2 0</inkml:trace>
  <inkml:trace contextRef="#ctx0" brushRef="#br0" timeOffset="24705.33">29561 1378 1267 0,'40'0'28'0,"-40"0"5"0,0 0 2 0,0 0 1 0,0 0-36 0,0 0 0 15,0 0 0-15,5-10 0 0,7-5 96 0,-12 15 12 16,0 0 2-16,0-10 1 0,0-10-24 0,6 15-5 15,-6 5-1-15,0 0 0 0,-6-21-13 0,6 6-4 16,0 15 0-16,0 0 0 0,0-10-51 0,0 10-13 16,0-10 0-16,-6 5 0 0,0-10 15 0,1 5 0 15,-7-1 0-15,1 1 0 0,-6 5-24 0,0-10-5 16,0 5-1-16,-6-5 0 0,6 10 15 0,-6 0 0 0,-5-6 0 0,5 1 0 16,-6 5 48-16,6 5 13 15,-5 0 3-15,-1 0 0 0,1 0-46 0,-1 0-9 0,-5 15-1 0,0-4-8 16,-6-1 0-16,0 10 0 0,-5 5-10 0,-7 6 10 15,7 9 0-15,-1-4 0 0,6-1 0 0,1 16 0 16,-1-6 0-16,5 11 18 0,7-5-2 0,5-1 0 16,0 1-16-16,6 0 0 0,0-6 0 0,6-4 0 15,-1-6 0-15,7 6 8 0,-1-16-8 0,6 10 0 16,0-19 0-16,0 4 0 0,0-5 0 0,6-5 0 16,5 5 0-16,1-10 0 0,-1 1 0 0,12-1 0 15,0-5 0-15,5-5 0 0,0 5 0 0,7 0 0 0,-1-11 0 16,6 1 0-16,-12-5 0 0,12 0 0 0,-6-5 0 0,6-6 0 15,-6-4 0-15,1-6 0 0,-7 1 0 0,1-16 0 16,-1 1 8-16,1-1-8 0,-7-5 0 0,1 1 0 16,-6 4 8-16,6-10-8 0,-6 16-14 0,0 4-6 15,0 16-2-15,0-11 0 0,0 21 22 0,-5-5 0 16,5 15 0-16,-6 5 0 0,6 0 0 0,1 0 0 16,-13 10 0-16,7 15 0 0,-7 1 0 0,1 4 0 15,-6 16 0-15,0-6 0 0,-6 6 10 0,1-6 6 16,-1 21 2-16,-5-10 0 0,-1-1-29 0,1-9-5 15,5 4-2-15,0-4 0 0,-5 4 18 0,11-9 0 16,-6-6 0-16,6 6 0 16,6-11-209-16,-6 0-39 0,17 11-7 0,-11-21-1 0</inkml:trace>
  <inkml:trace contextRef="#ctx0" brushRef="#br0" timeOffset="25696.0035">29606 2067 1267 0,'0'0'28'0,"0"0"5"0,0 0 2 0,0 0 1 0,0 0-36 0,0 0 0 16,0 0 0-16,0 0 0 0,0 0 96 0,0 0 12 16,0-10 2-16,6-5 1 0,6 15-24 0,-7-10-5 15,7-5-1-15,-12 15 0 0,5 0-13 0,-5 0-4 16,12-6 0-16,-12 6 0 0,0 0-51 0,5 6-13 15,-5-6 0-15,12 15 0 0,-6-5 40 0,-6 5 6 16,5 5 1-16,-5-5 0 0,-5 11-39 0,5-11-8 16,-6 5 0-16,0 0 0 0,0 1 14 0,1 4 3 15,5-15 1-15,-6 16 0 0,6-16-18 0,0 10 0 16,-6 0 0-16,6-10 0 0,0-10 0 0,6 15 0 16,-6-15 0-16,6 11 0 0,-1 4-14 0,1-10-6 15,6 0-2-15,-12-5 0 0,0 0 22 0,0 0 0 0,11 0 8 0,0 0-8 16,-5-5 23-16,5 0-1 0,-5-10 0 0,0 4 0 15,-1-9 4-15,1 5 1 0,-6 0 0 0,6-10 0 16,5-1 4-16,6 1 1 0,-5 0 0 0,-1-1 0 16,6 1-41-16,6 0-8 0,0-1-2 0,5 6 0 15,1 5 19-15,-6 5 0 0,-1-5-8 0,1 4 8 16,-6 1 13-16,0 5 7 0,-5 0 0 0,-12 5 1 16,17 0-32-16,-17 0-6 0,0 0-2 0,6 20 0 15,-1-9 19-15,1 4 0 0,-6 10 0 0,6-10 0 16,-12 5 0-16,6 6 0 0,-6-1 0 0,-5 0 0 15,11 1 0-15,-6-1 0 0,6 0 0 0,-6-9 0 16,6 4-44-16,0 5-4 0,0-15-2 0,6 11-1047 16</inkml:trace>
  <inkml:trace contextRef="#ctx0" brushRef="#br0" timeOffset="25908.492">30410 2194 1267 0,'0'0'112'0,"0"-10"-89"16,6 5-23-16,-1-6 0 0,7 11 148 0,-7 0 24 16,-5 0 6-16,12-10 1 0,-1 5-47 0,1-5-10 15,5 10-2-15,5 0 0 0,13-10-80 0,-7 10-16 0,-5-5-3 0,5 0-727 16,7 0-146-1</inkml:trace>
  <inkml:trace contextRef="#ctx0" brushRef="#br0" timeOffset="26296.407">31019 1956 1695 0,'0'0'75'0,"0"0"16"0,0 0-73 0,18-10-18 16,-1-1 0-16,5 6 0 0,-4-5 104 0,4 5 16 16,7 0 4-16,5 0 1 0,0 5-47 0,0-10-10 15,1 10-1-15,-1 0-1 0,0 0-38 0,0 0-8 16,-11 10-2-16,0-10 0 0,0 0-18 0,-12 10 8 15,-11-10-8-15,0 0 0 0,11 15 0 0,-11-15-11 16,-5 11 0-16,-7 4 0 0,-11 0 60 0,1 0 12 16,-1 5 3-16,-11-4 0 0,-1 4-52 0,-4 5-12 15,4-10 0-15,1 6 0 0,11-1 34 0,-5 0 4 16,5 5 1-16,6-14 0 0,6 9-11 0,-1 0-3 16,1-5 0-16,5 6 0 0,0-11-25 0,6 10 0 15,0 0 0-15,6-10 0 0,0 5 0 0,0-4 0 16,-1-6 0-16,-5-5 0 15,12 10-113-15,5-10-28 0,-6 0-6 0,6 0-985 0</inkml:trace>
  <inkml:trace contextRef="#ctx0" brushRef="#br0" timeOffset="26869.1414">31481 832 979 0,'-17'-61'43'0,"23"46"9"0,11 4-41 0,-6-4-11 15,-11 5 0-15,6 10 0 0,5-20 136 0,1 15 24 0,-12 5 6 0,0 0 1 16,11 0-57-16,-5 0-11 0,5 0-3 0,-5 0 0 16,5 0-18-16,1 0-4 15,5 0-1-15,0 5 0 0,0 0-58 0,6 0-15 0,-1 5 0 0,7 0 0 16,-6 5 54-16,17-4 8 0,-1 14 2 0,13 0 0 16,-7 1-52-16,1 9-12 0,-6 5 0 0,5 11 0 15,-10-5 54-15,-7 20 8 0,-5-6 2 0,-6 16 0 16,-17 0-64-16,0 10 0 0,-11-10-9 0,-7 15 0 15,-10-4 65-15,-6-1 14 0,0 0 2 0,-6-10 1 16,0 10-58-16,-6-10-15 0,6 0 0 0,0 10 0 16,1-15 0-16,-1 5 0 0,0 0 0 0,11-26 0 15,1 1 0-15,-6-1 0 0,11-9 0 0,0 5 0 16,0-11-56-16,0 6-13 0,-5-16-3 0,0 10-738 16,-1-4-147-16</inkml:trace>
  <inkml:trace contextRef="#ctx0" brushRef="#br0" timeOffset="29059.1642">32814 1768 1728 0,'0'0'38'0,"-5"10"8"0,-7 6 2 0,1-6 0 0,-6 5-39 0,5-10-9 0,-5 15 0 0,6-10 0 15,-1 6 104-15,-5-6 20 0,12 5 3 0,-7-5 1 16,-5 5-52-16,6-5-9 0,-1 6-3 0,7-1 0 31,-1 5-153-31,0-15-31 0,1 15-7 0,5-20-820 0</inkml:trace>
  <inkml:trace contextRef="#ctx0" brushRef="#br0" timeOffset="29268.4838">33185 1804 1209 0,'0'0'108'0,"11"5"-87"16,6-5-21-16,-17 0 0 0,0 0 115 0,0 0 18 16,0 0 4-16,0 0 1 0,0 0-45 0,0 0-9 15,0 0-1-15</inkml:trace>
  <inkml:trace contextRef="#ctx0" brushRef="#br0" timeOffset="29419.5805">33185 1941 1954 0,'17'0'43'0,"-12"0"9"0,-5 0 1 0,0 0 3 0,0 0-45 16,0 0-11-16,0 0 0 0,0 0 0 0,0 0-11 0,0 0-4 0,0 0-1 0,0 0 0 15</inkml:trace>
  <inkml:trace contextRef="#ctx0" brushRef="#br0" timeOffset="30651.4152">3619 5541 1630 0,'6'-10'36'0,"-6"5"7"0,0-5 1 0,-6 0 3 0,6 5-38 0,0-6-9 15,0 11 0-15,0 0 0 0,-11 0 44 0,11-15 6 16,0 15 2-16,0 0 0 0,-6-5-17 0,6 5-3 0,0 0-1 0,0 0 0 16,0 0 3-16,0 0 1 0,0 0 0 0,0 0 0 15,0 0-35-15,0 0 0 0,0 0 0 0,0 0 0 16,0 0 0-16,6 10 0 0,5 11 0 0,-11-1 0 15,-11 5 0-15,-1 16 0 0,12-1 13 0,-17 16-4 16,0 0 9-16,-6 4 2 0,6 6 0 0,-17 5 0 16,11 5 7-16,-11-5 1 0,5 0 1 0,12 0 0 15,-5-5-5-15,4 4 0 0,1-4-1 0,0-15 0 16,12 0-23-16,-7-6 8 0,7 1-8 0,5-11 0 16,-12-4-8-16,12-6-7 0,-6-10-1 0,6 0 0 15,0-15-68-15,0 0-13 0,0 0-3 0,0 0-515 16,-5-15-102-16</inkml:trace>
  <inkml:trace contextRef="#ctx0" brushRef="#br0" timeOffset="30994.455">3351 5749 367 0,'17'-36'16'0,"-17"26"4"0,0-5-20 0,6 5 0 16,-6-5 0-16,0 4 0 0,0 1 81 0,0 5 13 15,-6-5 2-15,6 10 1 0,0 0-8 0,0 0-1 16,-5 0-1-16,-7-10 0 0,12 10-43 0,0 0-9 15,-6-5-2-15,6 5 0 0,0 0-2 0,-11-10-1 16,11 5 0-16,-6-5 0 0,6 0 11 0,0 10 3 16,6-6 0-16,5-4 0 0,7-5 11 0,-13 5 2 15,12 0 1-15,0 0 0 0,6 10 6 0,0-15 0 16,-6 9 1-16,0 1 0 0,-17 5-8 0,29 0-1 16,-12-15-1-16,11 5 0 0,-16 10-16 0,16-15-3 0,1 5-1 0,5 10 0 15,0-15-19-15,6 10-3 0,0-6-1 0,5 1 0 16,-5 0-12-16,12-5 8 0,-7 0-8 0,6 0 0 15,-5-1 8-15,5 1-8 0,-5 5 0 0,5-5 9 16,-11 5-9-16,0 0 0 0,-17 5 0 0,-1-6 0 16,7 11-10-16,-12-10-1 0,-6 5 0 0,-11 5 0 15,0 0-8-15,0 0-1 0,0 0-1 0,0 0 0 16,0 0-31-16,0 0-7 0,0 0-1 0,0 0-825 16</inkml:trace>
  <inkml:trace contextRef="#ctx0" brushRef="#br0" timeOffset="31333.2327">3539 5966 172 0,'0'0'8'0,"-11"11"1"0,5-1-9 0,-5 5 0 16,-1 0 0-16,-5-5 0 0,0 0 176 0,-6 6 32 15,6-11 8-15,0 15 0 0,-6-20-112 0,6 10-24 16,12 0-4-16,-13-5 0 0,1 0 5 0,6 5 2 15,5-5 0-15,6-5 0 0,0 0-7 0,0 0-2 16,0 0 0-16,0 0 0 0,0 0-23 0,0 0-5 16,0 0-1-16,0 0 0 0,17-5 16 0,0 0 3 15,6 0 1-15,-6-5 0 0,12 0-7 0,5 0-2 16,6 10 0-16,0-15 0 0,11 5-22 0,-11-1-5 16,6 6-1-16,5 0 0 0,-11 0-28 0,0 5 0 0,-1 0 0 0,1 0-10 15,-5 0-2-15,4 0 0 0,-21 0 0 16,10 0 0-16,1 0-9 0,-7 0-3 0,-5 0 0 0,-17 0 0 31,17 0-18-31,-11 0-4 0,11 0-1 0,-17 0 0 16,0 0-9-16,17-10-1 0,-11 5-1 0,-6 5 0 0,0 0-90 15,0 0-19-15</inkml:trace>
  <inkml:trace contextRef="#ctx0" brushRef="#br0" timeOffset="31603.1804">3391 6498 518 0,'0'0'46'0,"0"0"-37"16,-6 5-9-16,-5 0 0 0,5 10 180 0,-11-4 33 16,11-1 7-16,-11-5 2 0,6 5-114 0,0 0-24 15,11-5-4-15,-12 10 0 0,7-10-32 0,5-5-5 16,0 0-2-16,0 0 0 0,0 0 11 0,0 0 1 15,0 0 1-15,0 0 0 0,17 5 6 0,-6-5 0 16,6 0 1-16,17-5 0 0,-11 0-19 0,17-5-4 16,-6 5-1-16,6-5 0 0,11 0-25 0,-11 0-4 15,11 0-8-15,-5-1 11 16,0 1-159-16,5-5-31 0</inkml:trace>
  <inkml:trace contextRef="#ctx0" brushRef="#br0" timeOffset="31955.4302">4918 5617 1440 0,'-17'-20'128'0,"11"15"-103"0,6-5-25 0,0-6 0 16,6 1 111-16,0-5 17 0,5 5 3 0,-5-11 1 15,17 11-35-15,5-5-6 0,-11 5-2 0,23-5 0 16,-11-6-61-16,10 6-13 0,-4 5-3 0,-1 0 0 0,-11 4-3 0,11 6-1 16,-6-10 0-16,1 10 0 0,-6 5 1 0,-1 0 0 15,1 5 0-15,6 10 0 0,-18 1-9 0,6 9 10 16,-6 5-10-16,1 16 10 0,-1 4 5 0,-11 6 1 16,6 5 0-16,5 5 0 0,-11 5 12 0,6 0 4 15,0 5 0-15,5-1 0 0,6-9-18 0,0-5-3 16,6 0-1-16,0-5 0 0,11-1-10 0,-17-14 0 15,12-1 0-15,-7-4 8 0,-4-6-17 0,-1-5-4 16,5-4-1-16,-4-1 0 16,-7-10-122-16,-5-5-25 0,-6-5-5 0,0 0-789 0</inkml:trace>
  <inkml:trace contextRef="#ctx0" brushRef="#br0" timeOffset="32263.5081">5944 5668 460 0,'0'-36'41'0,"0"16"-33"0,0-5-8 0,0-1 0 16,0 1 121-16,0 5 23 0,0-16 4 0,0 6 0 16,5 5-45-16,-5-6-10 0,12 6-1 0,-7 0-1 15,13 9-31-15,-13-4-5 0,7 0-2 0,-1 10 0 16,0-5-4-16,7 4-1 0,-13 11 0 0,-5 0 0 16,0 0 0-16,17 0-1 0,-17 0 0 0,0 0 0 15,6 11-1-15,5 4 0 0,-11 10 0 0,-11 0 0 16,-6 1-3-16,6 4-1 0,-7 11 0 0,-16 4 0 15,0 1 1-15,-6 4 0 0,0 11 0 0,-17 0 0 16,0 10-17-16,-11 10-3 0,-12-10-1 0,6 10 0 16,-23 5-1-16,17-10 0 0,-11 10 0 0,12-15 0 0,4 5-10 15,13-5-3-15,-1-6 0 0,6 1 0 0,6-20-8 0,11 5 0 16,6-11 0-16,5 1 0 16,1-6-24-16,16-10-8 0,12 1 0 0,0-6-1 15,0 0-187-15,6-5-36 0</inkml:trace>
  <inkml:trace contextRef="#ctx0" brushRef="#br0" timeOffset="32546.1037">6496 6058 1958 0,'-17'-5'174'0,"6"5"-139"0,-6 0-35 0,5 0 0 15,1-11 97-15,-6 22 13 0,17-11 2 0,0 0 1 16,0 0-53-16,0 5-10 0,6 5-2 0,5 5-777 15,-5 0-155-15</inkml:trace>
  <inkml:trace contextRef="#ctx0" brushRef="#br0" timeOffset="41107.713">8399 6336 756 0,'0'0'33'0,"0"0"7"0,0 0-32 0,0 0-8 16,0 0 0-16,0 0 0 0,0 0 28 0,0 0 4 15,0 0 1-15,0 0 0 16,0 0-56-16,0 0-11 0</inkml:trace>
  <inkml:trace contextRef="#ctx0" brushRef="#br0" timeOffset="41859.2035">8320 6316 576 0,'0'0'51'0,"0"0"-41"0,0 0-10 0,0 0 0 15,11-5 83-15,-11 5 14 0,6-15 3 0,5 10 1 16,-11-6-73-16,6 1-16 0,0 5-2 0,-1-5-1 16,-5 0 27-16,0 10 4 0,6-5 2 0,-6 5 0 15,6-15 42-15,5 10 9 0,-5 0 2 0,-1-11 0 16,1 6-25-16,0 5-5 0,-1-5-1 0,-5 10 0 16,12-10-27-16,-12 10-5 0,0 0-2 0,6-5 0 15,5-5-6-15,-11 10-2 0,0 0 0 0,0 0 0 16,0 0 7-16,0 0 2 0,0 0 0 0,0 0 0 0,0 0 1 15,0 0 1-15,0 0 0 0,0 0 0 16,0 0-8-16,0 0-1 0,0 0-1 0,0 0 0 0,0 0-8 16,0 0-2-16,0 0 0 0,0 0 0 0,0 0-2 0,0 0-1 15,0 0 0-15,0 0 0 0,0 0-2 0,0 15 0 16,0 5 0-16,0 11 0 0,-11-1 9 0,5 0 2 16,-11 6 0-16,5-1 0 0,1 11 5 0,-12-1 2 15,12 6 0-15,-6 0 0 0,11-1-7 0,-17-4-2 16,12 5 0-16,5-6 0 0,-11 6-17 0,11-6 10 15,1 1-10-15,-7-1 8 0,12 1-8 0,-11-16 0 16,5 11 0-16,-11-6 0 0,11-4 0 0,-5-1 0 16,5-5 9-16,-11-4-9 0,6-1 9 0,-1 5-9 15,1-9 12-15,-6 4-12 0,6 0 15 0,-1-5-4 16,6-5-1-16,-11 11 0 0,6-6-10 0,0 0 0 16,-1-5 0-16,6 0 8 0,6-10-8 0,0 0 0 0,0 0 0 0,0 0 0 15,0 0 10-15,0 0-10 0,0 0 12 0,0 0-12 16,0 5 12-16,0-5-4 0,0 0 0 0,0 0-8 15,0 0 8-15,0 0-8 0,0 0 0 0,-11 5 0 16,0 0 12-16,11 0-12 0,-17-5 12 0,17 0-12 16,0 0 10-16,0 0-10 0,0 0 8 0,0 0-8 15,0 0 12-15,0 0-2 0,0 0-1 0,0-10 0 16,0-5-9-16,0 15 0 0,0-10 0 0,0 10 0 16,0 0 0-16,0 0 0 0,0-10 0 0,0 10 0 15,0 0 0-15,0 0 0 0,0 0 0 0,0 0 0 16,0 0 0-16,-12-10 0 0,12 10 0 0,0-15 0 15,0 15 0-15,0 0 0 0,0-16 8 0,0 16-8 0,0 0 0 16,0 0 0-16,0 0 0 0,0-10 0 0,0 10 0 0,0 0 0 16,-6-10 0-16,6 10 0 15,0 0-24-15,0 0-3 0,0 0-1 0,0 0 0 16,0 0-160-16,-5-10-33 0,5-5-7 0</inkml:trace>
  <inkml:trace contextRef="#ctx0" brushRef="#br0" timeOffset="42984.4662">8177 6270 914 0,'0'0'40'0,"0"0"9"0,-6 0-39 0,6 0-10 15,0 0 0-15,0 0 0 0,0 0 84 0,0-5 16 16,0-10 2-16,0 5 1 0,0 10-28 0,0-10-6 15,12 0-1-15,-12 5 0 0,11-16-7 0,-5 6-1 16,0-5-1-16,5 10 0 0,6-11-10 0,0 1-1 16,0-5-1-16,12 5 0 0,-12-1-15 0,6-4-4 15,0 0 0-15,5-1 0 0,-11 6-4 0,6 0-2 16,0 0 0-16,-1 4 0 0,1-4-5 0,6 0-1 16,-12 0 0-16,11 5 0 0,1-6-16 0,-1 6 0 15,1-5 0-15,-1 5 0 0,12-1 0 0,0 1 0 16,11 5 0-16,-11-5 0 0,6-5 8 0,-1 4-8 15,7 6 0-15,-7 0 0 0,1 5 0 0,-1-10 10 0,-5 15-10 0,0-5 8 16,-6 5-8-16,-5 5 10 0,-6 10-10 0,-6-10 10 16,0 5-10-16,-6 0 0 0,1 16 0 0,-12-16 8 15,0 10 8-15,-12 5 2 0,7 16 0 0,-13 0 0 16,-4-11 15-16,-1 5 3 0,-6 6 1 0,-5-1 0 16,-6 11-16-16,-5-10-3 0,-7-1-1 0,1 1 0 15,0-1-17-15,-6 6 10 0,0-1-10 0,0-14 8 16,6 4 3-16,-6-5 0 0,5 1 0 0,1 4 0 15,0-9 3-15,5 4 1 0,-5-5 0 0,5 1 0 16,-5-6-15-16,0 0 8 0,5 0-8 0,1 1 0 16,5-11 0-16,11 0 8 0,-11 0-8 0,18-5 0 15,5 0-68-15,-12 0-17 0,18-10-3 0,-1 0-1 16,12-5-162-16,0-5-32 0</inkml:trace>
  <inkml:trace contextRef="#ctx0" brushRef="#br0" timeOffset="43613.6316">10234 5678 1335 0,'0'0'29'0,"0"0"7"0,-6-10 0 0,1 5 2 0,-1-6-30 0,0 11-8 15,-5-15 0-15,11 15 0 0,0-10 62 0,0 10 11 16,0 0 3-16,0 0 0 0,0 0-20 0,0 0-4 16,0 0-1-16,0 0 0 0,0 0 11 0,0 0 2 15,0 0 1-15,0 0 0 0,0 0-26 0,-12 15-6 16,-5 1-1-16,0 4 0 0,-5 5 16 0,-7 0 2 16,1 11 1-16,-12 4 0 0,-6 1 1 0,6 10 1 15,-11-1 0-15,5 1 0 0,6 5-23 0,1 4-5 16,-1 1-1-16,5 5 0 0,7-5 7 0,5 4 1 15,-5 6 0-15,11-10 0 0,5 5-23 0,12-5-9 0,0 5 8 16,0-11-8-16,0 6 0 0,0-10 0 0,12-1 0 0,5 6 0 16,-6-10 8-16,6-11-8 0,0 1 8 0,6-1-8 31,0 0-87-31,0-4-22 0,-6-6-5 0,17-5-1 16,-6-4-127-16,1-1-26 0</inkml:trace>
  <inkml:trace contextRef="#ctx0" brushRef="#br0" timeOffset="44027.2685">10741 6387 1922 0,'-23'-10'42'0,"12"5"9"0,0-6 1 0,-1 1 3 0,6-5-44 0,1 0-11 16,5 0 0-16,5 0 0 0,1-1 73 0,6 6 13 16,-1-15 2-16,6 5 1 0,0-1-44 0,6-4-9 15,-6 5-1-15,6-6-1 0,0 6-18 0,-1 0-3 16,7 10-1-16,-6-5 0 0,0 5 8 0,-1-1 2 15,7 6 0-15,-1 5 0 0,-11-5-8 0,6 5-2 16,-6 5 0-16,6 11 0 0,6-11-4 0,-1 5-8 0,-5 10 11 0,11 0-11 16,0 16 9-16,0-1-9 15,-11 6 0-15,11 4 9 0,-5 1 2 0,-6 9 0 0,5 6 0 0,-5-10 0 16,0 0 17-16,-1-1 3 0,-4-4 1 0,4-1 0 16,-5-4-32-16,1-6 0 0,-7-4 0 0,0-1 0 15,1-5-119 1,-7-4-29-16,-5-1-7 0,6-10-1 0</inkml:trace>
  <inkml:trace contextRef="#ctx0" brushRef="#br0" timeOffset="44321.014">11801 5966 1580 0,'0'0'70'0,"0"0"14"0,0 0-67 0,0-5-17 16,-17 5 0-16,11-5 0 0,0 5 101 0,-5 0 17 15,11 5 3-15,-17-5 1 0,6 10-58 0,-7 1-12 16,7 9-3-16,-17 5 0 0,-1-10-12 0,-5 21-2 16,-6-6-1-16,0 11 0 0,-5 4 10 0,5 6 3 15,-17 0 0-15,11-1 0 0,-5 11-11 0,5 0-1 16,1 5-1-16,5-1 0 0,0-4-12 0,0 5-2 15,6 10-1-15,0-25 0 0,5 4-19 0,-5 1 0 16,6-10 0-16,-1-1-9 16,1-4-179-16,-7-1-36 0,7-9-8 0</inkml:trace>
  <inkml:trace contextRef="#ctx0" brushRef="#br0" timeOffset="44792.9512">12639 5516 1796 0,'0'0'40'0,"0"0"8"0,0 0 1 0,5-21 1 0,1 6-40 0,5 5-10 16,-11 10 0-16,12-5 0 0,5 5 80 0,-6-10 13 15,6 10 3-15,0 0 1 0,-5 10-37 0,5-10-7 16,0 10-1-16,6 5-1 0,-6 1-19 0,6 4-4 15,11 5-1-15,-11 11 0 0,5 14-5 0,-5-4-1 16,5 4 0-16,1 11 0 0,-1 10 30 0,-11 0 5 16,1 5 2-16,-1-5 0 0,-6 0-29 0,-11 0-5 15,6 5-2-15,-12-5 0 0,-5 5 15 0,-6-11 3 0,-12 1 1 16,1-5 0-16,-7-5-25 0,-4 4-6 0,-1-9-1 0,0 0 0 16,-6-6-9-16,1 1 10 0,-1-6-10 0,-5-9 10 31,-6 4-68-31,5-4-14 0,-5 4-2 0,-5-5-1 0,5-4-93 15,-6-6-20-15,-5 5-3 0,5-15-825 0</inkml:trace>
  <inkml:trace contextRef="#ctx0" brushRef="#br0" timeOffset="45310.8127">14097 6225 1695 0,'-17'0'75'0,"11"0"16"0,1-5-73 0,-1 5-18 0,6 0 0 0,0 0 0 16,0 0 93-16,0 0 15 0,0 0 4 0,0 0 0 15,23 5-66-15,-6-5-13 0,6 0-2 0,-1 0-1 16,13 0-1-16,-7 0 0 0,6-5 0 0,0 5 0 16,6-5-4-16,0 5-1 0,6 0 0 0,-1 0 0 15,1-11-8-15,5 6-1 0,6 0-1 0,-11 0 0 16,-1 5-4-16,7-5-1 0,-1 5 0 0,-5 0 0 16,-12 0-9-16,0 0 0 0,-6 0 0 0,12 5 8 15,-6 0-8-15,-11 0 12 0,-6-5-12 0,0 5 12 0,18 6-12 16,-13-11 0-16,-22 0 0 0,18 5 8 0,4 0-8 0,-5-5-11 15,-5 5 3-15,-12-5 0 16,0 0-184-16,0 0-37 0,0 0-7 0</inkml:trace>
  <inkml:trace contextRef="#ctx0" brushRef="#br0" timeOffset="45685.4381">14052 6599 1152 0,'0'0'102'0,"0"0"-82"0,-6 5-20 0,6-5 0 15,0 0 108-15,0 0 16 0,0 0 4 0,0 0 1 16,0 0-29-16,0 0-5 0,0 0-2 0,0 0 0 16,0 0-33-16,0 0-8 0,0 0 0 0,17 11-1 15,-17-11-8-15,0 0-2 0,17 5 0 0,0 5 0 16,0 0 12-16,-5 0 3 0,-12-10 0 0,28 5 0 16,-5 0-30-16,5 0-6 0,7 0 0 0,-1-5-1 15,11 0 15-15,1-5 3 0,0-5 1 0,5 0 0 0,-6 0-12 16,12-5-2-16,6 10-1 0,-6-16 0 0,-11 1-23 0,5 5 9 15,6 0-9-15,6 0 0 16,-1-1-142-16,-11 1-35 0,1 0-7 0</inkml:trace>
  <inkml:trace contextRef="#ctx0" brushRef="#br0" timeOffset="47015.6855">16086 5708 1566 0,'0'0'69'0,"0"0"15"0,0-5-68 0,0 5-16 15,0 0 0-15,0 0 0 0,0 0 83 0,0 0 13 0,0 0 2 0,5 0 1 16,7 0-30-16,11-10-5 0,-1 10-2 0,13-5 0 16,4-5-22-16,13-5-4 0,-7 4 0 0,7-4-1 15,10 5-20-15,1-5-4 0,-6 0-1 0,11 0 0 16,-11-6-10-16,-5 11 12 0,-1 0-12 0,-6 5 12 15,-10-5-12-15,-1 5 0 0,-6 0-10 0,1 5 10 16,-12-10 0-16,0 10 0 0,-6 10 0 0,6-10 0 16,0 0 18-16,-11 10-3 0,6 0-1 0,-7 5 0 15,1 5-5-15,-12 1-1 0,1 4 0 0,-7 0 0 16,1 11 12-16,-18-11 3 0,1 11 0 0,-12-1 0 16,0 6-23-16,-6-11 0 0,1 5 0 0,-23 6 0 15,-18-1 0-15,12-4-13 0,23-6 1 0,-6 1 1 16,0-6 11-16,0-5 0 0,17 0 0 0,6-4 0 0,11-6 0 15,-6 0 0-15,1-5 0 0,11 0 0 0,17-5 0 0,0 0 0 16,-12 5 0-16,12-5 8 0,0 0-8 0,0 0 0 16,0 0 0-16,6-15 0 0,6 5 0 0,10 0 0 15,1-1-8-15,0 1 8 0,-6-5 0 0,11 5-8 16,18-5 8-16,0 0 0 0,-6 5 0 0,-1-1 0 16,7 6 0-16,5 5-8 0,1 0 8 0,-1 16 0 15,-11-11 0-15,0 15 0 0,11-5 12 0,-11 0-1 16,-12 5-1-16,1 6 0 0,-6-1-10 0,-1 0 12 15,-5 11-12-15,-5-11 12 0,-12-5 39 0,0 11 8 16,-6-1 1-16,-5 1 1 0,-6-6-33 0,-12 5-6 16,1-4-2-16,-12 9 0 0,-12 1-6 0,1-1-2 15,-6-5 0-15,12 1 0 0,-1-1-12 0,-11 1 11 16,-11-1-11-16,11-5 10 0,17 1-10 0,0-6 0 16,-6-5 0-16,7-5 0 15,4 5-22-15,7-5-6 0,-1-4-2 0,-5-1-797 0,-6-5-159 0</inkml:trace>
  <inkml:trace contextRef="#ctx0" brushRef="#br0" timeOffset="48140.1745">17795 5875 1681 0,'0'0'36'0,"0"0"8"0,0 0 2 0,0 0 2 0,0 0-38 0,6-10-10 0,-6-5 0 0,0 5 0 15,5-10 52-15,7 4 8 0,-7-9 1 0,1 5 1 16,6 0-15-16,-1 4-3 0,0-4-1 0,6 0 0 15,-11 0 4-15,6-6 1 0,-1 6 0 0,0 0 0 16,1-6-9-16,-1 6-2 0,-5 5 0 0,5-5 0 16,1 10-14-16,-7-1-3 0,1-4-1 0,5 5 0 0,1 5-11 0,-1-10-8 15,1 5 12-15,-1 0-12 0,0 5 10 0,1-6-10 16,5 6 8-16,0 0-8 0,-6 0 0 0,1 5 0 16,-1 0 0-16,6 5 0 0,-5 0 8 0,-1 0-8 15,6 6 0-15,0 4 8 0,-5-5 0 0,-1 5 0 16,6 10 0-16,6 1 0 0,-6 4-8 0,6 6 12 15,0 9-12-15,11 6 12 0,-6-11-3 0,1 11 0 16,-1 5 0-16,6 9 0 0,1-14 1 0,-7 10 0 16,12-5 0-16,-6 4 0 0,0-9-10 0,1 0 0 15,-1-6 0-15,0 1 0 0,0-6 11 0,-5-4-3 16,-1 4-8-16,1-9 12 0,-1-11-12 0,-5 5 0 16,0-5 0-16,-6 1 0 15,-6-6-99-15,1-5-22 0,-12 0-5 0,0-10-915 0</inkml:trace>
  <inkml:trace contextRef="#ctx0" brushRef="#br0" timeOffset="48480.4744">18889 5409 691 0,'0'0'61'16,"6"-10"-49"-16,5-5-12 0,-5 5 0 16,-1 0 208-16,7 0 40 0,-6 10 7 0,-6 0 1 0,0 0-152 0,0 0-32 15,0 0-5-15,0 0-2 16,0 0-17-16,0 0-3 0,0 0-1 0,-6 0 0 0,-11 5-3 0,0 5-1 16,0 10 0-16,-6 0 0 0,-6 11 7 0,1-1 1 15,-12 16 0-15,0-1 0 0,6 6 10 0,-12 5 2 16,1 4 1-16,-7 16 0 0,7-5-2 0,-6 0-1 15,5 0 0-15,-5 5 0 0,-6-5-32 0,5 5-6 16,1-15-2-16,6 10 0 0,-1-11-18 0,6 1 8 16,6-5-8-16,0-1 0 0,5-4-13 0,1-10-10 15,11-1-1-15,5 1-1 16,1-16-144-16,-1-10-29 0,1-5-6 0</inkml:trace>
  <inkml:trace contextRef="#ctx0" brushRef="#br0" timeOffset="49043.6858">20000 4503 806 0,'0'0'72'0,"6"-20"-58"16,5 4-14-16,6 1 0 0,6 5 245 0,-6-5 47 16,6 5 8-16,0-5 3 0,11 5-193 0,0-6-38 15,0 6-8-15,0 10-2 0,1-15-19 0,4 10-4 16,-4 0-1-16,-1 5 0 0,-11 0-21 0,5 5-4 16,-5 0-1-16,-6 10 0 0,0-10-3 0,0 5-1 15,0 1 0-15,0 4 0 0,-11-5-8 0,6 0 0 16,-1 5 9-16,-5 0-9 0,-6 1 12 0,0 14-3 15,-6-15 0-15,0 10 0 0,-11 1 15 0,0 9 4 16,-6-9 0-16,-5 4 0 0,-6 0-10 0,-6 1-2 0,0-1 0 16,-6 0 0-16,1 1 20 0,5-6 3 0,6 0 1 0,5 1 0 15,1-1-8-15,-1 0-2 0,12-4 0 0,-6 4 0 16,6-5-30-16,6 1 8 0,-1-11-8 0,12 10 0 16,6-5 0-16,0-5 0 0,-1 0 0 0,12 0 0 15,1 6 0-15,10-16 0 0,12 0 0 0,11 5 0 16,6-5-38-16,6 0-10 15,0 0-3-15,5-5-744 0,0-5-149 0</inkml:trace>
  <inkml:trace contextRef="#ctx0" brushRef="#br0" timeOffset="49746.9104">20342 6098 1036 0,'0'0'46'0,"0"0"10"0,0 0-45 0,0 0-11 16,0 0 0-16,0 0 0 0,6-10 126 0,-6 10 23 15,0 0 5-15,0-5 1 0,0 5-50 0,0 0-9 16,0 0-3-16,0 0 0 0,0 0-32 0,0 0-6 16,0 0-2-16,0 0 0 0,0 0-19 0,11-5-4 15,6 5-1-15,0 0 0 0,12-10 0 0,-1 10 0 16,6 0 0-16,6-5 0 0,6 0-1 0,-1 0-1 15,12-6 0-15,0 6 0 0,6-5-4 0,-6-5-1 16,0 10 0-16,6-5 0 0,-6 0-6 0,5 0 0 16,-5 4-1-16,-5-4 0 0,-7-5-15 0,-5 5 0 0,0-5 0 15,-6 5 0-15,-5 0 0 0,-1-1 0 0,-5 1-9 0,5 5 9 32,-11-5-126-32,-5 0-19 0,5-5-4 0,-11 0-831 0</inkml:trace>
  <inkml:trace contextRef="#ctx0" brushRef="#br0" timeOffset="50032.0432">21009 5602 1324 0,'-12'-20'59'0,"12"20"12"0,0-16-57 0,0 6-14 15,0 0 0-15,0-5 0 0,0 5 140 0,0 10 26 16,0 0 5-16,6-5 1 0,-6 5-94 0,0 0-18 15,0 0-4-15,11-15-1 0,6 15-19 0,-5 0-3 16,-12 0-1-16,0 0 0 0,0 0-6 0,17 15-2 16,-6-5 0-16,-5 10 0 0,-6 11 19 0,0 4 3 15,0 5 1-15,-6 11 0 0,-5-10-9 0,-1 14-2 16,7 1 0-16,5 5 0 0,-12 0-12 0,12-6-4 16,0-4 0-16,0 5 0 0,6-11-10 0,0 11-2 15,-6-16-8-15,5 1 12 16,7-11-68-16,-6 6-13 0,-1-6-3 0,7 1-1073 0</inkml:trace>
  <inkml:trace contextRef="#ctx0" brushRef="#br0" timeOffset="50977.9429">22370 5374 1324 0,'0'0'118'0,"0"0"-94"16,0 0-24-16,0 0 0 0,-5 0 99 0,5 0 15 15,0 0 3-15,0 0 1 0,0 0-37 0,0 0-7 16,17 5-2-16,0-5 0 0,6 0-28 0,11 0-7 16,0 0-1-16,6-5 0 0,5-5 4 0,7 5 0 15,-1 0 0-15,6-11 0 0,6 11-12 0,5 0-3 16,-5 5 0-16,11 0 0 0,-12-10 15 0,1 10 4 16,0 0 0-16,-1 0 0 0,1-5-44 0,0 5 0 15,-6 0 0-15,0-5 0 0,-6 5 30 0,-11 0 4 16,-6 0 1-16,0-5 0 0,-5 5-35 0,-6 0 0 15,-6-10 0-15,0 5 0 16,-6 5-19-16,1 0-10 0,-12 0-3 0,0 0 0 0,0 0 52 0,0 0 9 16,0 0 3-16,0 0 0 0,0 0-32 0,0 0 0 15,0 0 0-15,0 0 0 0,0 15 0 0,0-5-15 0,-6 5 2 16,0 1 0-16,0-1 13 0,-5 10 8 0,-6 0 0 16,-6 11-8-16,0-1 12 0,-5 6-12 0,-12 9 12 0,-11 11-12 15,-1 10 48-15,-5-10 2 0,-5 15 1 0,-1 10 0 16,-5-10-10-16,5 0-1 0,-5-5-1 0,-1 10 0 15,1-5-20-15,11-5-4 0,11-6-1 0,1 1 0 16,5-5-14-16,0-5 0 0,6-1 8 0,0-4-8 16,11-5-19-16,6-16-6 0,0 6-2 0,11-11 0 15,0-10-159-15,12-5-32 0,-6-10-6 0,17-5-2 16</inkml:trace>
  <inkml:trace contextRef="#ctx0" brushRef="#br0" timeOffset="51498.7481">24501 5678 1670 0,'0'0'148'0,"0"0"-118"0,0-15-30 0,0 15 0 15,6-11 100-15,-6 11 13 0,6-25 3 0,-1 10 1 16,1 0-72-16,5 0-14 0,1-1-3 0,-1 6-1 16,6-5 9-16,0 5 3 0,1-5 0 0,-1 5 0 15,5-1-21-15,1 6-4 0,0-10-1 0,0 5 0 16,0 10-1-16,-1-10 0 0,1 5 0 0,0 5 0 16,-6-5 20-16,6 5 3 0,0 5 1 0,-6-5 0 15,5 5-12-15,1 5-1 0,0 0-1 0,0 10 0 16,-6 1-4-16,6-1-1 0,0 5 0 0,-1 1 0 15,-5 14-17-15,6-9-14 0,-6 4 2 0,6 11 1 0,-6-1 34 0,0 11 6 16,-5-6 2-16,5 1 0 0,-6-5-19 0,1-1-3 16,-1 1-1-16,0-16 0 0,1 11-8 0,-1-6 0 15,6-4 0-15,0-6 0 0,0 0 0 0,6-5 0 16,0-4 0-16,0-6-11 16,5 0-173-16,1-10-34 0</inkml:trace>
  <inkml:trace contextRef="#ctx0" brushRef="#br0" timeOffset="51790.7416">25806 5222 1382 0,'0'-5'123'0,"0"5"-99"0,0-5-24 0,0 5 0 16,0-10 148-16,0 10 25 0,0 0 5 0,0 0 1 15,0 0-71-15,0 0-13 0,0 0-3 0,-11 15-1 16,-1 5-35-16,-5 6-8 0,-11 4 0 0,-12 5-1 16,0 6 5-16,-11 10 2 0,-12 4 0 0,-11 6 0 15,0 0 6-15,-6 10 2 0,6 0 0 0,-6 10 0 16,12-11-39-16,-6-4-8 0,5 5-2 0,1-10 0 16,5 0-2-16,6-6-1 0,6-4 0 0,0 5 0 15,5-6-18-15,12-4-4 0,11-5-1 0,-5-6 0 16,5 5-99-16,0-9-20 0,6-6-4 0,0-5-664 15,6-4-133-15</inkml:trace>
  <inkml:trace contextRef="#ctx0" brushRef="#br0" timeOffset="52167.4126">26524 5769 2242 0,'0'0'49'0,"0"0"11"0,0 0 1 0,0 0 3 0,6-10-52 0,-1 5-12 0,12 0 0 0,1 0 0 15,-1 0 93-15,11 5 16 0,-5 5 3 0,11 0 1 16,-5-5-39-16,-1 5-8 0,6-10-2 0,-5 10 0 16,5 0-51-16,6-5-13 0,0 0 0 0,0 0 0 15,5 0 0-15,-5 0 0 0,6-5 0 0,-1 0 0 16,-5 0-210-16,6 0-45 0,73-21-9 15,-39 6-1-15</inkml:trace>
  <inkml:trace contextRef="#ctx0" brushRef="#br0" timeOffset="53290.7226">28683 5095 1152 0,'0'0'51'0,"0"0"10"0,0 0-49 0,0-5-12 0,6-5 0 0,6 5 0 16,-7 0 103-16,7 0 17 0,-1-5 4 0,6 5 1 15,0 0-36-15,12 5-7 0,5 0-2 0,6-5 0 16,0 5 3-16,11 5 0 0,-6 0 0 0,18 0 0 15,6-5-31-15,-7 10-7 0,7-10-1 0,-18 0 0 16,6 0-19-16,6 5-4 0,-1-5-1 0,1 5 0 0,0-5-20 0,-1 0 0 16,-11 0 0-16,18 15 0 0,-18-15 0 0,-5 5 0 15,-12 6 0-15,-11-1 0 0,-12 0 35 0,-5 5 2 16,-12 10 1-16,-5-9 0 0,-6 9 8 0,-18 5 2 16,-16 11 0-16,6-16 0 0,-7 10-5 0,7-4-1 15,-12-1 0-15,5 11 0 0,7-16-42 0,5 0 0 16,0 1-13-16,6-6 3 0,5 0 10 0,1-5 12 15,5 1-2-15,0-6-1 0,6 5-9 0,0-10 0 16,0 5 0-16,6-5 0 0,-1 0-13 0,12-5-5 16,0 0-1-16,0 0 0 0,0 0 31 0,0 0 5 15,0 0 2-15,0 0 0 16,0 0-67-16,0 0-12 0,6-10-4 0,11 0 0 0,0 0 52 0,6 0 12 16,11 0 0-16,12 0 0 0,-1 4-13 0,7 6 0 15,-1 0 0-15,6 0 0 0,0 6 21 0,-6 4 4 0,-5 0 0 16,-6 0 1-16,-1 10-13 0,1-10 0 0,-5 11 0 0,-13-1 0 15,-5 5 0-15,0 0 0 0,-11 1 0 0,-6 4 0 16,-6 1 54-16,-5 4 8 0,-12 5 2 0,-5-9 0 16,-6 9-52-16,-12-4-12 0,0-1 0 0,1 1 0 15,-12-1 55-15,6-4 8 0,-6-1 1 0,0 0 1 16,0-4-30-16,5-6-7 0,1 5 0 0,-6 1-1 16,6-6-16-16,0-5-3 0,-6 0-8 0,0 0 12 15,0-5-28-15,5 6-7 0,1-6-1 0,0 0 0 16,-6 0-128-16,6-10-25 0,-1 5-6 15,1-5-1033-15</inkml:trace>
  <inkml:trace contextRef="#ctx0" brushRef="#br0" timeOffset="54536.422">6998 9638 1378 0,'0'0'61'0,"0"0"13"0,0 0-59 0,0 0-15 0,0 0 0 0,0 0 0 16,0 0 95-16,0 0 16 0,0 0 3 0,0 0 1 15,0 0-74-15,0 0-14 0,0 0-3 0,0 0-1 16,0 0-23-16,0 0 8 0,0 0-8 0,11-5 0 16,1 10 88-16,-1 0 12 0,-5-5 4 0,5 10 0 15,-5 0-104-15,-1 5-10 0,1 1-7 0,6 4-2 16,-1-5 55-16,-11 10 10 0,0 1 2 0,0 4 1 15,-11 5-5-15,-1 11-2 0,1 5 0 0,-6-1 0 16,0 11-15-16,-6 0-3 0,-6 10-1 0,1 5 0 16,5 5 8-16,0 0 1 0,-5 5 1 0,5 0 0 0,0 0-33 15,0 0 0-15,1 0 0 0,4-5-12 0,1 0 20 16,-5-10 4-16,10-5 0 0,-5-10 1 0,0-1-1 0,6-14-1 16,-1-1 0-16,6-9 0 0,-11-1-11 0,12-5 0 15,-7-4 0-15,12-11-11 16,0-10-89-16,0 0-19 0,0 0-3 0,0 0-986 15</inkml:trace>
  <inkml:trace contextRef="#ctx0" brushRef="#br0" timeOffset="54956.8201">6867 9967 1152 0,'0'0'102'0,"5"-15"-82"0,-5 0-20 0,12-1 0 15,-1 1 101-15,-5 0 16 0,5 0 3 0,-5-5 1 16,11-1-24-16,-11 1-5 0,11 0 0 0,-6 5-1 16,12 5-32-16,-6-6-7 0,-5 6 0 0,5-5-1 15,5 0-5-15,7 5-1 0,-12-6 0 0,11 1 0 16,1 5-6-16,11-5-2 0,-12 5 0 0,7-10 0 15,4-1-12-15,7 1-2 0,0 0-1 0,5-6 0 16,6 11-22-16,0-5 0 0,11 0 0 0,-11 0-12 16,0 4 12-16,6 6 12 0,-6 0-2 0,0 10-1 15,-6-5-9-15,-5 10-12 0,-6 5 2 0,-1 5 1 0,-21 6 26 16,4 4 6-16,-5 5 1 0,-17 6 0 0,-11 9 9 0,-6 1 3 16,-12 5 0-16,-5 9 0 0,-11 6-4 0,-7 5-1 15,-10-5 0-15,-7 5 0 0,-10-5-15 0,4-1-4 16,7-4 0-16,-6-5 0 0,0-5-12 0,6-1 11 15,-1-9-11-15,7-6 10 0,5 1-10 0,0-6-16 16,0-10 4-16,0 6 1 16,11-11-108-16,-5 5-21 0,5-5-5 0,6-10-955 0</inkml:trace>
  <inkml:trace contextRef="#ctx0" brushRef="#br0" timeOffset="55476.6227">9203 9658 1152 0,'0'0'51'0,"0"0"10"0,-12-10-49 0,7 0-12 15,5 10 0-15,-6-10 0 0,0 0 190 0,6 10 35 16,0 0 7-16,0 0 2 0,0 0-163 0,0 0-33 16,0 0-6-16,-11 15-2 0,-1 0-13 0,-5 5-2 15,0 11-1-15,-11-1 0 0,5 11 18 0,-17 9 3 16,0 11 1-16,-5 5 0 0,-1 5 14 0,1 5 3 15,10 10 1-15,-5 0 0 0,1 0-23 0,-7 5-5 16,12-5-1-16,0 5 0 0,5-5-5 0,6 0 0 0,6 1-1 16,6-12 0-16,11 1-19 0,0-10 0 0,11 0 0 15,1-5 0 1,5-10-77-16,-6-1-23 0,6-9-4 0</inkml:trace>
  <inkml:trace contextRef="#ctx0" brushRef="#br0" timeOffset="55837.2584">9482 10251 921 0,'0'0'40'0,"0"0"10"0,0 0-40 0,0 0-10 15,11-11 0-15,-11 1 0 0,17 0 304 0,1-5 58 16,4 0 12-16,-5 0 2 0,12 4-274 0,5-4-55 15,0 0-11-15,6 0-3 0,6 0-25 0,-1-6-8 16,1 1 0-16,0 5 0 0,-7 10 0 0,-4 5 0 16,-7 0 0-16,1 10 0 0,-18 5 0 0,-5 0 0 15,-6-4 0-15,-6 14 0 0,-5 10 19 0,-18 6 3 16,-5-6 1-16,0 11 0 0,-18-6 17 0,-5 6 3 16,-11 5 1-16,11-1 0 0,-11-4-4 0,11-1 0 15,0 1 0-15,5-5 0 0,7-1-18 0,11-5-4 16,5 6-1-16,6-16 0 0,1 1-9 0,10-6-8 15,1-5 9-15,5 0-9 0,0 0 0 0,6-15 0 16,6 6 0-16,11 4 0 0,0-5-11 0,0-5-5 16,18-5 0-16,-7 0-1 15,12-6-95-15,0-4-20 0,0-5-3 0</inkml:trace>
  <inkml:trace contextRef="#ctx0" brushRef="#br0" timeOffset="56173.011">10644 9557 1897 0,'0'-15'84'0,"0"15"17"0,0 0-81 0,12-5-20 15,5-1 0-15,6 6 0 0,-6-5 104 0,5 10 16 16,1 1 3-16,0 4 1 0,0 0-40 0,0 10-8 15,-1-5-2-15,7 16 0 0,-1 4-25 0,-5-5-5 16,0 11 0-16,11 5-1 0,-17 9-19 0,12 1-4 16,-6 0-1-16,-6 10 0 0,0-1 13 0,-6 16 4 15,-5 0 0-15,-6 0 0 0,-6-5-18 0,-11 0-3 16,-6 5-1-16,-5 0 0 0,-18-5-5 0,-5 0-1 16,5 0 0-16,-16-5 0 0,5-5-8 0,5-5 0 15,1-11-10-15,11-14 10 16,-5-11-115-16,10 0-17 0,-4 1-3 0,10-16-1 15,1 0-128-15,-1-5-27 0,-28-5-5 0,17-15 0 0</inkml:trace>
  <inkml:trace contextRef="#ctx0" brushRef="#br0" timeOffset="56746.3654">11812 10170 576 0,'-5'10'51'0,"-1"-5"-41"16,6-5-10-16,0 0 0 0,0 0 168 0,0 0 32 15,0 0 7-15,0 0 1 0,0 0-80 0,0 0-16 16,0 0-4-16,0 0 0 0,0 0-20 0,11-5-5 0,6 0-1 0,6 0 0 16,-6-1-19-16,12-4-4 0,-1 10-1 0,6-5 0 15,1 5-11-15,10-5-3 0,7 5 0 0,-1 0 0 16,0-5-9-16,6 0-3 0,0 0 0 0,6 0 0 15,-6-5-16-15,0 0-4 0,-6 0-1 0,0 5 0 16,1-6-11-16,-7 1 0 0,-11 0 0 0,6 0 0 16,-11 0 0-16,-7 5 0 0,1-5 0 0,-6 5 0 15,-17 5 0-15,0 0 0 0,12 0 0 0,-12 0 0 16,0 0-36-16,0 0-2 16,0 0-1-16,0 0-685 0,0 0-138 0</inkml:trace>
  <inkml:trace contextRef="#ctx0" brushRef="#br0" timeOffset="57014.293">12177 10433 1094 0,'-17'10'48'0,"17"-10"11"0,-17 5-47 0,11 0-12 16,-5-5 0-16,5 10 0 0,-5-5 180 0,5 5 35 15,-5-4 6-15,11-6 2 0,0 5-99 0,-18 0-19 16,7-5-4-16,11 0-1 0,0 0-55 0,0 0-11 16,0 0-2-16,17 10-1 0,-5-10 8 0,10 5 1 15,1 0 1-15,6 0 0 0,5-5-13 0,6-5-4 16,5 5 0-16,7-5 0 0,5 0-12 0,5 0-2 0,1 0-1 16,5 0 0-1,-11-6-63-15,6 1-13 0,0 0-2 0,-1 0-1032 0</inkml:trace>
  <inkml:trace contextRef="#ctx0" brushRef="#br0" timeOffset="58651.594">14086 9871 1134 0,'0'0'50'0,"0"0"10"0,0 0-48 0,0 0-12 0,0 0 0 0,0 0 0 15,0 0 64-15,0 0 9 0,0 0 3 0,0 0 0 16,5-10 3-16,7 5 1 0,-6 5 0 0,5-5 0 16,-5 5-29-16,5-6-6 0,-5 6-1 0,5 0 0 15,1-5 3-15,5 5 0 0,-6-5 0 0,12 0 0 16,0 0-15-16,-1 0-2 0,13 0-1 0,4 0 0 16,1-5 3-16,0 5 1 0,6-5 0 0,-1 5 0 15,-5-5-15-15,6 4-3 0,-1-4-1 0,1 5 0 16,0 5 8-16,-7-5 2 0,1 5 0 0,6-5 0 15,-12 5 4-15,6 0 0 0,-6 0 1 0,-11 0 0 16,0 5-13-16,5 0-4 0,6-5 0 0,1 5 0 0,-13-5-12 16,1 5 9-16,6 6-9 0,5-6 8 0,-6 0-8 15,-5 5 8-15,-17-5-8 0,11 5 8 0,-6 5-8 0,-5 0 8 16,-23 6-8-16,6-1 8 0,-1 0 0 0,-5 0 0 16,-6 11 0-16,-17-1 0 0,-5-5 20 0,5 1 3 15,11-1 1-15,-5 5 0 0,-11-9-32 0,5 4 0 16,6-5 0-16,-1 1 0 0,-4 4 0 0,-1-5 0 15,11-5 0-15,1 1 0 0,11-11-11 0,0 5 11 16,-6-5-10-16,11 0 10 0,12-5-11 0,0 0 11 16,0 0-12-16,0 0 12 0,0 0-12 0,0 0 4 15,0-10 8-15,6 0-13 0,0-6 13 0,11 6-11 16,17-5 11-16,0 0-10 0,-5 0 10 0,5-1-13 16,11 1 5-16,7 0 8 0,-7 10 0 0,-5 0 0 15,0 5 0-15,6 0 0 0,-1 0 0 0,-11 5 0 0,-5 10 0 16,-1-5 0-16,7 6 0 0,-7-6 0 0,-11 5 0 0,0 5 0 15,-5 0 0-15,-1 1 10 0,6-1-2 0,-11 0-8 16,-12 0 24-16,0 1-3 0,6-1 0 0,-5 5 0 16,-7 1 1-16,-10-1 0 0,4-5 0 0,1 5 0 15,-5 6-6-15,-7-1-2 0,-16 1 0 0,10-1 0 16,13 0-14-16,-13 1 0 0,1-1 0 0,-6 1 0 16,0-1-8-16,-5 0-5 0,5-4-1 0,-6-1 0 15,-5-10-130-15,17 0-27 0,5-5-5 0,1-4-884 16</inkml:trace>
  <inkml:trace contextRef="#ctx0" brushRef="#br0" timeOffset="59559.7998">16051 9972 979 0,'-39'-5'43'0,"39"5"9"0,0 0-41 0,0 0-11 0,0 0 0 0,0 0 0 16,-6 10 137-16,6-10 26 0,0 0 5 0,0 0 0 16,-6 15-95-16,6-15-19 0,12 16-4 0,-1-6-1 15,-11-10 8-15,11 10 2 0,1-5 0 0,11 0 0 16,-6 0 4-16,-6 0 1 0,-11-5 0 0,17 5 0 16,6-5-25-16,-12 5-5 0,-11-5-1 0,0 0 0 15,0 0-17-15,0 0-3 0,0 0-1 0,-11 15 0 16,5 1-4-16,6-16 0 0,-11 25-8 0,5-10 12 15,-11-5-12-15,0 0 8 0,17-10-8 0,-11 15 0 16,-1-4 8-16,1-1-8 0,11-10 0 0,0 0 9 16,0 0-9-16,0 0 0 0,0 0 0 0,0 0 0 15,11 5 0-15,-11-5 10 0,0 0-10 0,0 0 10 0,12-5-10 0,-7-5 8 16,1 5-8-16,0-11 8 0,-1 6-8 16,1 0 0-16,11 0 0 0,-11 0 0 0,-6 10 0 0,0 0 0 15,17-5 0-15,-6 10 0 0,-11-5 0 0,0 0 0 16,0 0-8-16,12 15 8 0,-1 5-10 0,-11 1 10 15,-6-6-13-15,1 5 5 16,10 0-40-16,-10-5-8 0,-7 1-2 0</inkml:trace>
  <inkml:trace contextRef="#ctx0" brushRef="#br0" timeOffset="60048.7414">16923 9775 2232 0,'-11'0'49'0,"5"-5"11"0,0 5 1 0,6 0 1 15,0 0-50-15,0 0-12 0,0 0 0 0,0 0 0 16,18-6 18-16,-1 1 1 0,-17 5 0 0,22-5 0 16,1-5-7-16,11 0 0 0,-5 5-1 0,11-5 0 15,-12 10 3-15,12-5 1 0,0 0 0 0,0 0 0 0,5 0 5 0,-5 0 0 16,0 5 1-16,0 0 0 0,-11 5-3 0,-1 0-1 16,-5 0 0-16,-6 0 0 0,0 5 1 0,-11 0 0 15,5 5 0-15,-5 0 0 0,0 1 16 0,-6-1 3 16,-6 15 1-16,0 1 0 0,1 9-18 0,-7 1-3 15,-16 4-1-15,-1 1 0 0,1 4-4 0,-12 1-2 16,-6 0 0-16,1-1 0 0,-1 1 1 0,0-5 0 16,1-6 0-16,-1-4 0 0,12-1 9 0,0-5 3 15,0 1 0-15,11-6 0 0,0-5-10 0,6-5-1 16,-6 1-1-16,12-1 0 0,5-5-11 0,0-5 0 16,6-5 0-16,0 0 0 0,0 0 0 0,18 5 0 15,4 0-8-15,1 0 8 16,6-10-35-16,5 0-2 0,6-5-1 0,5 0 0 15,12-5-74-15,0-1-14 0,12 1-3 0,-1-10-634 0,6 5-126 16</inkml:trace>
  <inkml:trace contextRef="#ctx0" brushRef="#br0" timeOffset="61802.8938">18570 10099 1638 0,'0'0'36'0,"0"0"7"0,-12 0 1 0,-5-5 3 0,6 5-38 0,-6 0-9 16,6 0 0-16,-1 5 0 0,1-5 56 0,5-5 10 15,6 5 2-15,-11 0 0 0,-6 5-20 0,5 0-3 0,6 0-1 0,1 0 0 16,-7-5-11-16,7 5-2 0,-7-5-1 0,12 0 0 16,0 0-11-16,0 0-3 0,-5 10 0 0,5-10 0 15,0 0-4-15,0 0-2 0,0 0 0 0,0 0 0 16,0 0 7-16,11 5 2 0,-11-5 0 0,17 5 0 15,6 0 8-15,0-5 1 0,5 0 1 0,6 0 0 16,0 0-6-16,6 0-2 0,6 5 0 0,5-5 0 16,1 0-5-16,4 0 0 0,7-5-1 0,6-5 0 15,5 5-4-15,0 0-1 0,-6 0 0 0,6-5 0 16,0 0 6-16,0 0 2 0,-5-6 0 0,-1 1 0 16,-11 5 2-16,0 0 0 0,-11 0 0 0,-7 0 0 15,1 0-20-15,-11 10 0 0,-6-11 0 0,-1 6 0 16,-5 5-22-16,1 0-8 0,-7-5-2 0,0 0 0 15,1 5-96-15,-12 0-19 0,0 0-4 0,0 0-1 0</inkml:trace>
  <inkml:trace contextRef="#ctx0" brushRef="#br0" timeOffset="62141.6253">18917 9557 1335 0,'0'0'59'0,"0"0"13"0,12-10-58 0,5 5-14 0,-6-6 0 0,6 1 0 16,6 5 76-16,-6 0 13 0,-5 0 3 0,5 0 0 16,-6 5 2-16,6 5 1 0,0-5 0 0,-5 5 0 15,-12-5-30-15,0 0-5 0,11 10-2 0,-5 6 0 16,-6-1 12-16,0 5 2 0,0 0 1 0,0 6 0 15,0-1-25-15,-6 5-6 0,6 1-1 0,0 4 0 16,-6 6-8-16,1-1-1 0,-1 1-1 0,-5 9 0 16,-1 1-6-16,7 5-1 0,-7-6 0 0,7 11 0 15,-1-5-8-15,-6-1-1 0,7 1-1 0,-7-5 0 16,1-1 5-16,-6-4 1 0,5-5 0 0,1-1 0 16,-6 1-42-16,0-11-8 0,5 0-2 0,1 1 0 15,0-11-138-15,5-5-28 0,0-5-6 0</inkml:trace>
  <inkml:trace contextRef="#ctx0" brushRef="#br0" timeOffset="62719.5882">20325 9542 1440 0,'0'0'64'0,"0"0"12"0,0 0-60 0,0 0-16 0,23-5 0 0,-1-1 0 16,1 6 50-16,0-5 7 0,0 0 2 0,0 5 0 15,-1-5-3-15,1 0-1 0,-6 5 0 0,0 0 0 16,-17 0 8-16,12 0 1 0,-12 0 1 0,11 10 0 16,-11-10 6-16,17 10 1 0,0 1 0 0,0-1 0 15,0 5-20-15,1-5-3 0,4-5-1 0,7 5 0 16,5 0-25-16,0-5-6 0,6 1-1 0,6-1 0 16,-1-5 8-16,1 0 0 0,-1 0 1 0,7-5 0 15,-1-1-25-15,-5 1 0 0,-1-5 0 0,-11 5 0 16,1 0 44-16,-7-5 16 0,-5 5 3 0,5 0 1 0,-11 0-52 15,6-5-12-15,0 5 0 0,-6-6 0 0,6 6 20 16,-6 0 0-16,6 5 1 0,-6-5 0 0,0 0-33 0,0 0-8 16,-6 5 0-16,7 0-1 0,-7 0 33 0,-11 0 8 15,0 0 0-15,0 0 1 0,0 0-13 0,0 15-8 16,0 1 8-16,-11 4-8 0,-1 0 14 0,1 10-2 16,-12 1 0-16,0 4 0 0,-17 6 4 0,0 4 0 15,-5 6 0-15,-12 5 0 0,0-1-4 0,0 6-1 16,-6 0 0-16,6 0 0 0,-5-1 11 0,10-4 2 15,1 0 1-15,5 0 0 0,1-11-25 0,11-4 8 16,5-6-8-16,1 6 0 0,5-11 0 0,0 0 0 16,12-9 0-16,-1-1 0 15,-5-5-99-15,11-5-18 0,1 0-4 0,5-10-754 0,0 0-150 0</inkml:trace>
  <inkml:trace contextRef="#ctx0" brushRef="#br0" timeOffset="63064.337">22080 9061 1324 0,'0'0'59'0,"0"0"12"0,17-6-57 0,-6 1-14 15,1 0 0-15,10 0 0 16,1 10 195-16,0 5 36 0,0 6 7 0,5-1 2 0,1 5-141 0,-6-5-28 16,-1 11-6-16,7-1-1 0,-6 10 0 0,5 16 0 15,-5 0 0-15,0 9 0 0,-1 6-20 0,-10 10-5 16,-6 5-1-16,-12 5 0 0,0 6-10 0,-5-6-1 16,-12 15-1-16,-6 0 0 0,1-15 38 0,-6 0 8 15,0-5 2-15,-12 0 0 0,0-5-49 0,7-5-9 16,-7 0-3-16,-11 0 0 0,11-10-29 0,-11-6-5 15,0-4-2-15,-11 0 0 16,-12-6-104-16,1 1-21 0,-13-6-4 0,-22-4 0 0</inkml:trace>
  <inkml:trace contextRef="#ctx0" brushRef="#br0" timeOffset="64119.4437">14114 9359 633 0,'0'0'56'0,"-17"0"-44"15,17 0-12-15,0 0 0 0,0 0 113 0,-23 0 21 0,6 0 4 0,17 0 1 16,0 0-59-16,-17 0-11 0,0-5-2 0,17 5-1 15,0 0-19-15,0 0-4 0,0 0-1 0,0 0 0 16,-11 0-8-16,11 0-2 0,0 0 0 0,0 0 0 16,0 0 16-16,-12 5 4 0,-5 0 0 0,6 6 0 15,-6 4 2-15,0 5 1 0,-6 5 0 0,-6 6 0 16,7-1-13-16,-7 11-2 0,1-1-1 0,-7 6 0 16,-5-1 12-16,6 6 2 0,-6 5 1 0,6 4 0 15,-6-4-7-15,6 5-2 0,0-5 0 0,5 9 0 16,1-4-17-16,11 0-4 0,0 0-1 0,5-1 0 15,1 1-15-15,11-5-8 0,0 5 10 0,0 10-10 0,0-6 21 0,6 11-1 16,-6 5-1-16,5 0 0 0,1 5 9 16,-6-4 3-16,6-1 0 0,-6-6 0 0,11 1-18 0,-5-10-3 15,11 0-1-15,11-5 0 0,-10 5-21 0,16-11-4 16,0-4 0-16,6 0-813 16,11-6-163-16</inkml:trace>
  <inkml:trace contextRef="#ctx0" brushRef="#br0" timeOffset="65647.3955">23088 9754 633 0,'0'0'56'0,"0"0"-44"0,0 0-12 0,0 0 0 0,0 0 168 0,0 0 31 16,12-5 6-16,-1 0 2 0,0-5-87 0,6 5-16 15,-11-5-4-15,11 10-1 0,-5-5-33 0,-1 0-6 16,6 0-2-16,-5 0 0 0,5 0-10 0,0 5-1 15,0-11-1-15,0 6 0 0,11 0-10 0,-5 0-1 16,11-5-1-16,1 0 0 0,-1 5-6 0,6-5 0 16,-6 0-1-16,6 5 0 0,5 0-6 0,1-1-1 15,-1 1 0-15,7 0 0 0,-12 5 4 0,5-5 0 16,-5 5 0-16,6 0 0 0,-12 0-24 0,-6 0 0 16,1 0 0-16,-1 0 0 0,-11 5 0 0,1 0 0 15,-18-5 0-15,11 5 0 0,6 6 11 0,-11-1-3 16,-1 0 0-16,1 0 0 0,0 5-8 0,0-5 8 15,-1 0-8-15,1 6 8 0,-6 4 0 0,6 0 0 16,-6 0 0-16,5 6 0 0,-10-6-8 0,5 0 0 0,0 0 0 16,-6 1 0-16,-5 4 0 0,-1-5 8 0,1 1-8 15,-1 4 8-15,-10 0 26 0,-1 6 5 0,0-1 1 0,-6-5 0 16,-5 1-26-16,-6 4-5 0,1 0-1 0,-13 6 0 16,7-1 4-16,-7-4 0 0,7 4 0 0,-6 1 0 15,11-1-4-15,0 0 0 0,0-9 0 0,0 4 0 16,11-5-8-16,7-4 0 0,-1-1 0 0,6-5 8 15,5 0-8-15,-5 1 0 0,6-6 0 0,5 0 8 16,6-10-8-16,-5 10 0 0,-1 5 0 0,6-15 0 16,0 0 15-16,0 0-3 0,0 10 0 0,0-10 0 0,0 0 5 15,0 0 1-15,0 0 0 0,6 5 0 0,-6-5 2 16,17 5 0-16,0 0 0 0,0 1 0 0,11-6-12 0,6 0-8 16,12-6 9-16,5 1-9 0,12 5 0 0,11-10-21 15,0 5 3-15,6 0-871 16,-6-5-175-16</inkml:trace>
  <inkml:trace contextRef="#ctx0" brushRef="#br0" timeOffset="68335.3482">25624 10002 288 0,'23'-10'25'0,"-23"10"-25"0,0 0 0 0,-6 0 0 16,-6-5 187-16,1 5 32 0,-6-5 6 0,6 5 2 15,-1 0-108-15,1 5-22 0,-6 0-4 0,5 0-1 16,-5 0-40-16,6 1-8 0,5-1-1 0,6-5-1 16,-17 5-4-16,17-5-1 0,-11 15 0 0,11-15 0 15,0 0-6-15,0 0-2 0,0 0 0 0,0 0 0 16,0 0 5-16,0 0 1 0,0 0 0 0,0 0 0 15,0 0 1-15,0 0 1 0,0 0 0 0,0 0 0 16,0 10 9-16,0-10 2 0,0 0 0 0,0 0 0 16,0 0-30-16,0 15-6 0,0-5 0 0,0-10-1 15,5 15 8-15,7-4 1 0,-1-6 1 0,6 0 0 16,0 5 9-16,12-5 2 0,-1-5 0 0,12 0 0 16,6 0-32-16,-1-5 0 0,7 0 0 0,5 0 0 15,0-5 14-15,5 5-3 0,7-6-1 0,-7 1 0 16,-5 5-10-16,0 0 0 0,-11 0 0 0,5-5 0 0,-5 0 0 15,-12 5 0-15,6-10 0 0,-12 10 0 16,-5-1-24-16,0 6-3 0,-6-10-1 0,0 10 0 16,0 0-182-16,0-5-37 0,17 0-7 0,-11 10-2 0</inkml:trace>
  <inkml:trace contextRef="#ctx0" brushRef="#br0" timeOffset="69359.5805">28233 9248 2109 0,'0'0'46'0,"0"0"10"0,0 0 1 0,0 0 3 0,23 5-48 0,6-5-12 0,10 5 0 0,1-5 0 16,12 0 39-16,5 0 5 0,0 0 0 0,11 0 1 15,0 5-19-15,1 0-4 0,-1 0-1 0,0 0 0 16,-5 5-12-16,-6 1-9 0,0-1 12 0,-6 5-12 16,-5 0 0-16,-18 0 0 0,-5 0 0 0,-6 6 0 15,0-1 15-15,-5 0-4 0,-7 0-1 0,-5 1 0 16,-5 4 31-16,-12 5 7 0,0 1 0 0,-6-1 1 15,6-4-24-15,-12-1-5 0,1 0 0 0,-1-5-1 0,1 1 15 16,5-1 3-16,-11 0 1 0,5-5 0 0,1 1-30 16,-1-1-8-16,1 0 0 0,5-5 0 0,23-10 0 0,-23 10 9 15,0 0-9-15,1 0 0 0,-1-4 8 0,0-1-8 16,0 0 0-16,1 0 0 0,-1 0 20 0,6 5 1 16,0 0 0-16,-6-5 0 15,11 0-43-15,-5 0-9 0,17-5-1 0,0 0-1 0,-11 5 12 0,11-5 2 16,0 0 1-16,0 0 0 0,0 0 4 0,6 10 1 15,-1 1 0-15,12-6 0 0,6 0 13 0,11 0 0 16,1 0 0-16,10 0 0 16,-5-5-54-16,11 0-8 0,1 0-2 0,5 0 0 0,-6 10 52 0,-6-5 12 15,7 5 0-15,-12 0 0 0,-1 0 0 0,-10 6 0 16,-1 4 0-16,1 0 0 0,-12 5 28 0,0 1 8 16,-6-1 1-16,-5 11 1 0,0-6 1 0,-6 0 0 15,-6 1 0-15,-5-1 0 0,-6-5-3 0,0 1 0 0,-12 4 0 16,6-5 0-16,-11-4-4 0,0 4-2 0,0-10 0 15,-6 5 0-15,6 1 15 0,-1-6 3 0,-4 0 1 0,4 0 0 16,7-5-49-16,-1 6-25 0,1-6 2 0,-6 0 1 16,5 5 5-16,-5-5 1 0,-6-5 0 0,0 5 0 15,0 1-128 1,1-6-24-16,-1 0-6 0,-6 0-602 0,6 5-120 0</inkml:trace>
  <inkml:trace contextRef="#ctx0" brushRef="#br0" timeOffset="75887.1463">4958 13932 1094 0,'0'0'97'0,"0"-10"-77"16,6-5-20-16,5 0 0 0,-11-1 26 0,6 6 2 15,5 0 0-15,-5 0 0 0,0 0 60 0,-6 0 12 16,0 10 2-16,11-10 1 0,-11-6-19 0,6 1-4 15,5 5-1-15,-11 0 0 0,0-5-25 0,6 5-5 16,-1 0-1-16,-5-6 0 0,0 6-19 0,0 10-4 16,0 0-1-16,0 0 0 0,0 0-3 0,0 0-1 15,0 0 0-15,0 0 0 0,0 0-8 0,0 0-3 16,0 0 0-16,0 0 0 0,0 0 8 0,0 0 2 16,0 15 0-16,0 1 0 0,0-1 1 0,0 5 0 15,-5 10 0-15,5 6 0 0,-6 4 8 0,-5 11 3 16,5 10 0-16,-17 10 0 0,6 10-5 0,-17 5-1 0,11 5 0 15,-11 5 0-15,0-5-14 0,5 1-3 0,-11-6-8 16,0 0 12-16,6-5-4 0,-6-5-8 0,6-5 11 0,-6-6-11 16,18-9 14-16,-1 0-4 0,-17-6-1 0,23-9 0 15,0-1-9-15,-6-9 8 0,11-1-8 0,-5-10 8 16,6 6-8-16,11-6 0 0,-11-10 0 0,5 5-11 16,6-10-109-16,0-5-23 15,0 0-4-15,0 0-876 0</inkml:trace>
  <inkml:trace contextRef="#ctx0" brushRef="#br0" timeOffset="76208.9437">4508 14692 921 0,'0'0'82'0,"0"0"-66"15,0 0-16-15,0 0 0 0,-12-10 88 0,7-1 13 16,5 1 3-16,0 10 1 0,0-10 19 0,0 10 4 16,0-10 1-16,5 0 0 0,7 5-39 0,-1-5-8 15,1 0-2-15,-7 5 0 0,7 0-23 0,11-6-5 16,-6 1 0-16,0 0-1 0,5-5 0 0,-4 10 0 16,10-5 0-16,1 0 0 0,10-6-7 0,1 1 0 15,0-5-1-15,17 0 0 0,-11-1-13 0,22 6-2 16,-5 0-1-16,11-5 0 0,11-6-11 0,-5 6-3 0,6 5 0 15,-7 0 0 1,1-5-37-16,-17-1-7 0,-1 6-1 0,-5 0-1 16,-5 5-115-16,-7 5-24 0,1 5-4 0,-18-5 0 15,-5 0-76-15,6 0-16 0</inkml:trace>
  <inkml:trace contextRef="#ctx0" brushRef="#br0" timeOffset="76602.3915">6041 13846 921 0,'0'-20'40'0,"0"10"10"0,5-6-40 0,12-4-10 16,-11 5 0-16,5-10 0 0,7 4 100 0,-7-9 19 15,6 5 3-15,0-1 1 0,6 1-51 0,-6 0-9 16,-6-1-3-16,12 11 0 0,-17 0-22 0,5 5-5 15,-5 5-1-15,-6 5 0 0,0 0 84 0,0 0 16 16,6-10 3-16,-6 10 1 0,0 0-104 0,0 0-21 16,0 0-11-16,0 0 12 0,0 0 25 0,0 0 6 15,0 0 1-15,0 0 0 0,0 0-11 0,0 0-1 16,0 20-1-16,0 0 0 0,-6 1-15 0,0 14-2 16,-11 5-1-16,6 6 0 0,-1 15 32 0,-5 0 7 15,-23 9 0-15,1 12 1 0,-7 9-33 0,-5 5-6 16,-1 10-2-16,-5-5 0 0,12 6-4 0,-12-1-8 15,-12-10 11-15,12 1-11 0,6-1 8 0,6-10-8 16,-1-5 0-16,6-10 0 0,6-5 0 0,5-6 0 0,1-4 0 16,17-5 0-1,-7-6-27-15,1-9-9 0,0-1-1 0,12-4-1 16,-7-11-154-16,7-5-30 0,5-5-6 0</inkml:trace>
  <inkml:trace contextRef="#ctx0" brushRef="#br0" timeOffset="77016.4215">6479 14479 460 0,'0'0'41'0,"17"0"-33"0,0-5-8 0,1 0 0 0,-1 0 192 0,0 0 37 16,0-5 7-16,6 0 2 0,-18-1-78 0,7 1-15 16,-7 5-3-16,-5 5-1 0,0 0-36 0,0 0-7 15,0 0-2-15,0 0 0 0,0 0-20 16,-5 5-4-16,-7 16 0 0,7-1-1 0,-18 0-28 0,6 5-6 15,0 11-1-15,-6-1 0 0,6 11-16 0,-12-1-4 16,6 1-1-16,1 5 0 0,5-1-15 0,-1 1 8 16,1 0-8-16,12-6 0 0,-1-4 0 0,-5-1 0 15,11-4 0-15,11-1 0 0,-11-10 0 0,6-9 0 16,-1-1 0-16,1-5 0 0,-6-10 0 0,11 10 0 16,-11-10 0-16,18 0 0 0,-1-5 0 0,0-5 0 15,0-5 0-15,6-1 0 0,-1-4 9 0,1 0-9 16,6-5 8-16,-12 4-8 0,6-4 17 0,-1-5-1 15,1 4-1-15,6-4 0 0,-7 0 0 0,-4-1 0 16,4-4 0-16,-5-1 0 0,1 1-3 0,4-6-1 16,-5 6 0-16,-17-1 0 0,6 1-11 0,0 0 0 0,-6-1 0 15,-12 6 0-15,12 9 0 0,-17 1 0 0,0 0 0 0,0 5 0 32,0 0-25-32,-6 9-7 0,6 12-2 0,-11-1 0 15,11 5-74-15,-18 10-14 0,13 0-3 0,-7 0-587 0,6 1-118 0</inkml:trace>
  <inkml:trace contextRef="#ctx0" brushRef="#br0" timeOffset="77405.2565">7311 14297 864 0,'0'0'38'0,"12"-10"8"0,-7-1-37 0,7 1-9 15,-12 0 0-15,11 0 0 0,0 0 235 0,6 0 45 16,-11 0 8-16,6 0 3 0,-1-1-153 0,-11 11-30 16,0 0-7-16,17 0-1 0,-17 0-58 0,17 6-12 15,-5 9-2-15,-1 5-1 0,0 10-13 0,-11 6-2 16,0 9-1-16,0 1 0 0,0 5 0 0,-11 4 0 16,5-4 0-16,-5 0 0 0,-1-1 14 0,-5 1 3 15,0-11 1-15,0 6 0 0,0-6 3 0,0-4 1 16,6-1 0-16,-6 1 0 0,-6-11-1 0,11 0-1 15,7-9 0-15,-12-1 0 0,11-5-7 0,0 0-2 16,0-5 0-16,6-5 0 0,0 0 6 0,0 0 2 16,0 0 0-16,0 0 0 0,-5-10 3 0,5-5 1 0,0 0 0 15,0-11 0-15,0 1-15 0,11-5-3 0,1-6-1 16,5-4 0-16,5-1-15 0,13-4 0 0,-13-1 0 0,13-10 0 16,4 1 0-16,13 4-12 0,-7 0 1 0,18 6 0 31,0-6-73-31,5 5-14 0,-11 1-3 0,11 4-759 0,1 1-152 0</inkml:trace>
  <inkml:trace contextRef="#ctx0" brushRef="#br0" timeOffset="78129.7248">8308 14545 1796 0,'0'0'80'0,"6"-15"16"0,0-1-77 0,5 6-19 0,-5 0 0 0,5 0 0 16,-5 0 104-16,-6 10 16 0,11-5 4 0,12 0 1 15,-17 10-81-15,5 0-17 0,12 0-3 0,-17 5-1 16,5 0-23-16,-11 5 8 0,6 1-8 0,-1 9 0 16,-5 0 8-16,0 1-8 0,-5 4 10 0,-1 0-10 0,-5 1 18 0,-7-1-2 15,-4 6-1-15,-1-6 0 0,0 5-2 0,6-9 0 16,-17 4 0-16,5-5 0 0,12 1-5 0,-17-6 0 15,11 0-8-15,0 1 12 0,6-11 2 0,0 0 0 16,6 0 0-16,0-10 0 0,-1 5 7 0,12-5 2 16,0 0 0-16,0-10 0 0,12-5-3 0,-7-1 0 15,12-4 0-15,6-5 0 0,11-5-8 0,-11-11-3 16,11 1 0-16,-5-6 0 0,5 5-1 0,0-9-8 16,6-1 12-16,0 1-4 0,-6 9-8 0,0 6 0 15,-5 4 9-15,-6 6-9 0,-6 10 0 0,0 5 0 16,-6-1 0-16,1 11 8 0,5 0-8 0,-12 5 12 15,7 6-4-15,-12-1 0 0,5 10-8 0,7 5 0 16,-12 1 0-16,5-1-8 0,13-5 8 0,-13 0 0 16,-5 6 10-16,12-1-10 0,-1-5 0 0,0 6 0 15,7-6 0-15,-13 0 0 0,-5-5-12 0,0 1 12 0,12 4-12 16,-7-5 12 0,1 0-58-16,-6 5-5 0,11-4-1 0,-5 4 0 15,0 0-161-15,0 0-33 0</inkml:trace>
  <inkml:trace contextRef="#ctx0" brushRef="#br0" timeOffset="78499.7896">9191 14773 1728 0,'0'0'76'0,"0"0"16"16,0 0-73-16,0 0-19 0,12-5 0 0,-1 0 0 0,-5 5 79 0,11 0 12 15,-6-5 2-15,6-1 1 16,6-4-33-16,0 0-6 0,-6 0-2 0,17-5 0 0,1 5-35 0,-1-5-7 15,0-1-2-15,6 1 0 0,5 5 0 0,-5-5 0 16,-11 5 0-16,5-5 0 0,0-6 3 0,-5 6 1 16,-1-5 0-16,1 5 0 0,-7-1 32 0,7 1 7 15,-12 0 0-15,-6-5 1 0,6 10-7 0,1-5-2 16,-13-1 0-16,7 1 0 0,-7-5-25 0,7 0-6 16,-12-1-1-16,0 1 0 0,-12-5 0 0,7 10 0 15,-7-1 0-15,1 1 0 0,-1 0-3 0,-5 5-1 16,6 5 0-16,-18 0 0 0,7 0-8 0,-7 10 0 15,-5 0 0-15,0 5 0 0,5 5-10 0,-5 10-4 16,-6 1-1-16,0 4 0 0,6 6 6 0,0 9 1 16,5-4 0-16,1 9 0 0,5 1 8 0,6 0 0 15,0-1 0-15,6-4 0 0,11-1-12 0,0-4 4 0,5-1 0 16,12-4 0 0,1-1-26-16,-1-4-5 0,0-6-1 0,11-5-741 0,6-5-149 0</inkml:trace>
  <inkml:trace contextRef="#ctx0" brushRef="#br0" timeOffset="78813.2737">10052 14530 990 0,'11'-16'44'0,"-11"16"8"16,0 0-41-16,0 0-11 0,0 0 0 0,0 0 0 15,12-5 146-15,-12 5 27 0,0 0 6 0,0 0 1 0,0 0-34 0,11 0-6 16,-11 0-2-16,17 5 0 0,-6 6-32 0,1 4-6 15,-6 10-2-15,11 0 0 0,-12 1-53 0,1 9-10 16,5 1-3-16,-11 4 0 0,0 1 0 0,0-6 0 16,0 6 0-16,-11-6 0 0,0 6-32 0,5-6 0 15,-11 0 0-15,11-9 0 0,-11-1 16 0,6 0-3 16,-1-4-1-16,7-6 0 0,-7 0 7 0,1-5 1 16,-1-5 0-16,12-5 0 0,0 0 12 0,0 0 2 15,-5-5 1-15,-1-10 0 0,12 0-12 0,-6-10-3 16,11-11 0-16,6 1 0 0,6-11-20 0,5 0-12 15,1-9 2-15,11-11 0 16,0 5-98-16,11-5-20 0,6-5-4 0</inkml:trace>
  <inkml:trace contextRef="#ctx0" brushRef="#br0" timeOffset="79085.6164">11391 13831 1850 0,'0'0'40'0,"-12"5"9"0,-10 0 2 0,-7-5 1 0,1 0-41 0,5 0-11 16,-6 0 0-16,12 5 0 0,0-5 102 0,6 0 18 0,11 0 4 0,0 0 1 15,0 0-58-15,0 10-12 0,11 5-3 0,0 1 0 16,-5 4-32-16,6 0-6 0,10 5-2 0,-10 1 0 0,-1 9-12 0,-5-4 0 15,5 4 0-15,-16 5 0 0,-1 6 9 0,-11-5-1 16,0-1 0-16,-12 6 0 16,-11-1-100-16,0 6-21 0,-17-6-4 0,0 6-571 15,-5-10-113-15</inkml:trace>
  <inkml:trace contextRef="#ctx0" brushRef="#br0" timeOffset="79542.8913">12012 14064 910 0,'0'0'20'0,"0"0"4"0,0 0 0 0,0 0 3 0,0 0-27 0,0 0 0 0,0 0 0 0,0 0 0 16,0 0 13-16,0 0-2 0,11 10-1 0,-11-10 0 15,0 0-10-15,12 10 0 0,-7 5 0 0,-5-15 8 16,0 0 44-16,0 0 8 0,0 0 1 0,0 0 1 16,-11 5 54-16,5 0 12 0,-11 0 1 0,6 0 1 15,-1 1-10-15,1-1-1 0,-6-5-1 0,5 5 0 16,-5 0-27-16,0 5-6 0,6 0-1 0,-6 0 0 15,0-5-41-15,5 5-9 0,1 0-2 0,-1 6 0 0,1-1-32 0,5 5 0 16,1 5 0-16,-1 1 0 0,-5 4 0 0,-1-5 0 16,6 11 0-16,-5-1 0 0,11 6 13 0,0-1-4 15,-11-9-1-15,-1 4 0 0,7 1 13 0,-13-1 3 16,7 1 0-16,-6-6 0 0,-6 0 22 0,0 6 5 16,1-6 1-16,-7 1 0 0,6-6-32 0,-5 5-7 15,-1-4-1-15,1-1 0 0,-1-5-12 0,1 0 0 16,-6 1 0-16,17-1 0 15,-12-10-214-15,6 0-46 0</inkml:trace>
  <inkml:trace contextRef="#ctx0" brushRef="#br0" timeOffset="80105.0198">13567 14140 2026 0,'0'0'44'0,"0"0"10"0,0 0 2 0,0 0 1 0,17-5-45 0,0 5-12 15,6-5 0-15,11 0 0 0,6 5 72 0,12 0 13 0,5 0 3 16,5 0 0-16,1-6-3 0,5-4 0 15,1 0 0-15,10 5 0 0,-4-5-68 0,-1 0-17 0,0 0 0 0,0-5 0 16,0-1 0-16,-12 1-17 0,-10 0 3 0,-1 0 1 31,6 5-51-31,-17 0-11 0,-12 5-1 0,-11-6-1 0,-17 1-159 16,0 10-31-16,0 0-6 0,-22-15-486 0</inkml:trace>
  <inkml:trace contextRef="#ctx0" brushRef="#br0" timeOffset="80406.829">14496 13299 1292 0,'0'-25'57'0,"0"25"12"0,11-10-55 0,-5-11-14 16,5 6 0-16,1-5 0 0,-1 5 83 0,1 0 13 16,-1-6 4-16,-5 6 0 0,-1 5-36 0,-5 10-8 15,6-5 0-15,-6 5-1 0,0 0-20 0,0 0-4 16,0 0-1-16,0 0 0 0,-11 5 34 0,-6 5 6 15,5 15 2-15,-5 6 0 0,0-1-21 0,0 16-4 16,-6-1-1-16,0 11 0 0,6 10 11 0,-5 5 3 16,4 5 0-16,-10 5 0 0,-1 0-1 0,1 10 0 15,-6 0 0-15,-6 5 0 0,0-5-17 0,-6 6-3 16,1-6-1-16,-6 5 0 0,-1-15-38 0,1 0 0 16,5-10 0-16,7 0 0 0,4-10-11 0,7-1-6 15,-6-4-2-15,5-10 0 16,12-6-113-16,-6-4-22 0,6-11-5 0,6-5-959 0</inkml:trace>
  <inkml:trace contextRef="#ctx0" brushRef="#br0" timeOffset="82155.8179">15305 14469 979 0,'40'-25'43'0,"-23"9"9"16,-6 1-41-16,7 5-11 0,-7-5 0 0,6 5 0 0,6-11 235 0,-12 6 45 16,1 0 8-16,-7 0 3 15,7 5-166-15,-12 0-33 0,-6 0-6 0,0-1-2 0,1 1-26 0,-7 0-6 16,7 0 0-16,-7 5-1 0,-5-5-27 0,6 5-6 16,11 5-1-16,-17 0 0 0,-6 5-7 0,6 0-2 15,-6 5 0-15,6 0 0 0,5 5-8 0,-10 6 0 16,-7-1 0-16,12 5 0 0,0 6 0 0,-6-1 0 15,-5 0 0-15,-1 6 0 0,12-1 0 0,0 1 10 16,-6-1-10-16,0-4 10 0,1-6-10 0,10-5 0 16,6-10-10-16,6 5 10 0,-17-4-9 0,17-11 9 15,0 0-8-15,17-6 8 0,6-4-10 0,0 0 10 16,6-10-12-16,10 0 12 0,7-11 0 0,0 1 0 16,-7 0 8-16,13-6-8 0,-1 1 9 0,6-1-9 0,-11-9 8 15,-1 4-8-15,6 6 31 0,-11 9 1 0,0 1 0 0,-11 5 0 16,-18 5-32-16,6 10 0 0,6 5 0 0,-12 15 0 15,-11 0 0-15,0 5 0 0,6 11 0 0,6-1-10 16,-12 0 10-16,0 6 0 0,0-1 0 0,5-4 8 16,18-6-20-16,-6 0-4 0,-6-5-1 0,7 1 0 15,4-16-3-15,7 5 0 0,-6-10 0 0,-1 0 0 16,1-10 12-16,6-5 8 0,-1-1-12 0,1-4 12 16,-1-5 0-16,1 0 14 0,5-1-1 0,0-4 0 15,-5-6 0-15,-1-4 0 0,1-6 0 0,5 1 0 16,0-1-13-16,-6-5 0 0,7-4 0 0,4-1 0 15,7-5 8-15,-6-10-8 0,-6-5 11 0,0 0-11 16,-5 1 0-16,-1-6-20 0,1-6 2 0,-1-4 1 0,1 10 17 16,-6 5-12-16,-1 5 12 0,1 0-10 0,-17 11 10 0,5 4 12 15,-5 0-2-15,0 11-1 0,-6 9 11 0,-6 6 1 16,6 10 1-16,0-1 0 0,-6 1-22 0,6 5-20 16,0 5 4-16,-6 0 1 0,6 10 15 0,0 0 0 15,0 0 0-15,0 0 0 0,0 0 0 0,0 0 0 16,0 0 0-16,-11 15 0 0,-6 0 15 0,6 5 5 15,-1 6 2-15,-5-1 0 0,-6 5-13 0,1 6-9 16,-1 4 12-16,6 6-12 0,5-6 16 0,1 6-4 16,-6 10-1-16,-6 4 0 0,0 1 4 0,0 5 1 15,-5-5 0-15,-1 10 0 0,12 5-16 0,-5 5 0 16,-7-5 0-16,1 5 0 0,10-5 10 0,-4 5-10 16,-1 0 10-16,-6 0-10 0,1 0 8 0,-1-5-8 15,7 0 0-15,-13 0 9 0,-4-11-1 0,-1 1 0 16,11-5 0-16,-5-5 0 0,-6-11 0 0,6 1 0 0,-6-11 0 15,17 1 0-15,6-11 6 0,6-5 1 0,-6-4 0 0,5 4 0 16,7-10-15-16,-13-5 0 0,7 5 8 0,-6-10-8 16,6 0 0-16,11 0 0 0,0 0 8 0,0 0-8 15,-12-10 0-15,12-5 0 0,12 0 0 0,-7-1 0 16,1-4 0-16,5 0 0 0,12-5 0 0,6 4 0 16,5-4-32-1,0 0 0-15,-5-1 0 0,10 1 0 0,1 0 32 0,0 5 0 0,-11-6 0 0,5 6 0 16,6 5 0-16,-6 0 0 0,0-1 0 0,0 1 0 15,0 0 0-15,1 10 0 0,5 0 0 0,-6-5 0 16,-6 5 0-16,6-5 0 0,12-1 0 0,-12-4 0 0,-11 10 0 16,0 0 0-16,0-5 0 0,5 5 0 0,-11 5 0 15,0 0 0-15,-17 0 0 0,0 0 0 0,17 10 0 0,-17-10 0 16,-11 15 0-16,0 0 0 0,-1 11 0 0,6-6 0 16,1 10 0-16,-7-4 0 0,-16 4 0 0,11-5 0 15,5-4 0-15,-5 4 0 16,-6-5-32-16,12 0 1 0,5-4 0 0,6-1 0 15,-5-5-1-15,-1-5-1 0,6-5 0 0,0 0 0 0,11 10 24 0,-11-10 9 16,0 0 0-16,0 0-9 0,23-10-2 0,-6 5 0 16,0-5 0-16,-11 0 0 0,5 5 11 0,1-5 0 15,11-1 0-15,-6 6 8 0,-17 5-8 0,11-5 8 16,6 0-8-16,0 5 8 0,0-5-8 0,6 5 0 16,-6 0 0-16,6 0 0 0,-6 0 0 0,6 0 0 15,0-5 0-15,0 5 0 0,11-5 0 0,-11 0 0 16,5 0 0-16,1-5 0 0,-7 10 0 0,7-10 0 15,-6 0 0-15,-1-1 0 0,-5-4 0 0,1 5 12 0,-1 0-4 16,-6 0 0-16,0-5-8 0,-5 10 0 0,0-6 0 0,-6 11 0 16,0 0 0-16,0 0 0 0,0-10 0 0,0 10 0 15,0 0 0-15,0 0 0 0,0 0 0 0,0 0 0 16,0 0 0-16,0 0 0 0,0 0 0 0,0 0 0 16,0 0 0-16,0 0 0 0,0 0 0 0,0 0 0 15,0 0 0-15,0 0 0 0,0 0 0 0,0 0 0 16,-6-10 0-16,6 5 0 0,-6 0 0 0,1 0 0 15,-1-5 0-15,0 0 0 0,-5 5 0 0,5-5 0 16,-5 4 52-16,-1 1 10 0,1 0 2 0,0 5 0 16,-1 0-52-16,1 0-12 0,-1-5 0 0,7 5 0 15,-7-5 0-15,12 5 0 0,0 0 0 0,0 0 0 0,0 0 0 16,0 0 0-16,-5-5 0 0,5 5 0 0,0 0 0 0,-12-5 0 16,7 0 0-16,-7 0 0 0,1 5 0 0,-1-5 0 15,1 5 0-15,0 0 0 0,5-5 0 0,-5 0 0 16,-12 5 0-16,11 5 0 0,1-5 0 0,0 5 0 15,-7-5 0-15,1 0 0 0,0 5 0 0,0 0 0 16,6-5 0-16,5 5 0 0,-11 0 0 0,6 0 0 16,11-5 0-16,-6 15 0 0,0-4 0 0,6 4 0 15,-5 0 0-15,5 5 0 0,5-10 0 0,1 11 0 16,0-1 0-16,5 0 0 0,6 0 0 0,0 1 0 16,-5-6-12-16,5 0 12 0,5 0 0 0,-4 0 11 15,-1 1 0-15,0-6 0 0,0 5 1 0,0-5 1 16,-6-5 0-16,6 0 0 0,-5 0-4 0,5-5-1 15,-11 5 0-15,11-5 0 16,5-5-27-16,-4 0-5 0,4-5-2 0,1 0 0 0,6 0 46 0,-1-5 10 0,12-1 2 16,6-4 0-16,-12 0 0 0,0 0 0 0,6-6 0 0,5-4 0 31,7 5-48-31,-1-6-8 0,6-4-3 0,0-1 0 0,0 6 27 0,17-11 0 0,-11 6 0 0,-1-1 0 16,-16 11 0-16,0 0 11 0,-7 15-11 0,-10-5 12 15,-1 9-12-15,-5 6 0 0,0 0 0 0,0 6 0 16,-6 4 20-16,0 5-2 0,0 0 0 0,-6 5 0 15,1-5-18-15,-1 6 0 0,-5-6 0 0,0 5 0 16,-6 0 0-16,-6 6 0 0,6-1 0 0,-11 0 0 16,-1-4 0-16,1-6 0 0,-6 5 0 0,-6 0 0 15,0-4 18-15,0-6 0 0,-11 0 0 0,-11 0 0 0,-1-5-10 16,-11 0-8-16,0 0 9 0,-6 0-9 0,1-5-12 0,-1 0-9 16,6 0-2-16,11 0 0 0,1-5 23 0,11 5 0 15,5-10 0-15,6 5 0 16,6 0-207-16,6-5-37 0,11-11-7 0</inkml:trace>
  <inkml:trace contextRef="#ctx0" brushRef="#br0" timeOffset="83214.8828">20980 13811 921 0,'-6'-11'82'16,"-5"1"-66"-16,5 0-16 0,1 0 0 16,5 10 233-16,0-10 43 0,5-5 9 0,-10 10 2 0,-1-5-155 0,6 10-32 15,-6-11-5-15,-5 6-2 0,-1 5-65 0,-5 0-14 16,0 0-2-16,-6 0-1 0,1 5-11 0,-7 6 0 15,1-6 9-15,-1 5-9 0,1 0 22 0,-7 5 0 16,-4 0 0-16,4 0 0 0,-4 6-22 0,-7 4 0 16,-5 0 0-16,-6 6-8 0,0 4 60 0,5 6 13 15,1-6 3-15,0 16 0 0,-6-1-68 0,0 1-12 16,0 10-4-16,11 5 0 0,-5-6 26 0,11 1 5 16,6 0 1-16,5-5 0 0,7-1 8 0,5-4 3 15,5 0 0-15,12-6 0 0,0 1-19 0,6-11-8 16,0 1 8-16,11 4-8 0,0-14 15 0,6-1-3 15,5 0 0-15,1-5 0 0,-1-9-3 0,12 4-1 16,-6-10 0-16,12 0 0 0,5-5 4 0,6 0 1 16,6-10 0-16,5 0 0 0,0-1 5 0,6-9 1 15,1 0 0-15,10-5 0 0,-11-1-1 0,6-9 0 0,-6-1 0 16,6-4 0-16,-6-6-4 0,-12 1-1 0,1-11 0 0,-6-5 0 16,-11 1 3-16,-1-11 1 0,-11 0 0 0,-5-5 0 15,-6 15-17-15,-6 5 0 0,0-4 8 0,-11 9-8 16,-6 5 0-16,-6 1 0 0,0 4-8 0,-5 6 8 15,-1 4-19-15,-10 11 3 0,-7 0 0 0,1 5 0 16,-1 0 16-16,-11 9-12 0,0 1 12 0,0 5-10 16,1 5-50-16,-1 11-11 0,0-1-1 0,-6 0-784 15,1-5-156-15</inkml:trace>
  <inkml:trace contextRef="#ctx0" brushRef="#br0" timeOffset="83542.669">22701 13502 2188 0,'11'-10'48'0,"-5"-6"11"0,-6 6 1 0,0 10 1 0,-23-5-49 0,12 5-12 16,-1 5 0-16,-5 0 0 0,0 5 43 0,-6 6 5 16,-11 9 2-16,0 5 0 0,0 1-29 0,-6 9-5 15,-6 6-2-15,-5 9 0 0,5 1 29 0,1 5 5 0,-6 5 2 0,-1 10 0 16,1 5 22-16,11 0 5 0,6-5 1 0,0 5 0 16,5-10-62-16,6 5-16 0,6-5 0 0,0 5 0 15,6-16 0-15,11 1 0 0,0 0 0 0,17-11 0 16,6-4-126-1,0 0-28-15,-1-16-6 0,7-10-959 0</inkml:trace>
  <inkml:trace contextRef="#ctx0" brushRef="#br0" timeOffset="83973.2363">23151 13968 2188 0,'40'-5'97'0,"-29"5"20"0,-5-6-93 0,-6 6-24 16,0 0 0-16,11-5 0 0,6 0 77 0,0-5 11 15,1 10 3-15,-1 0 0 0,5 5-43 0,1 5-9 16,0 1-2-16,-6 14 0 0,-6 0-29 0,1 11-8 16,5-1 0-16,-11 11 0 0,-12 9 52 0,6-4 10 15,-6-11 2-15,1 11 0 0,-13 0-52 0,1-6-12 16,0-4 0-16,0 4 0 0,6-9 22 0,-1-6 2 15,-5-9 0-15,6-1 0 0,5 0-16 0,6-10-8 16,-5 0 8-16,5-10-8 0,0 0 10 0,0 0-2 16,0 0-8-16,0 0 12 0,0-15 12 0,11-5 3 15,6-5 0-15,6-6 0 0,-6-4-27 0,11-6 8 0,-5 1-8 0,23-6 0 16,11-5 20-16,-17 16-2 0,-6-6 0 0,6 6 0 16,0-5-18-16,-1 4 0 0,1 11 0 0,0-1 0 15,-6 1 0-15,6 5 0 0,-5 10 0 0,-7 5 0 16,0 5 0-16,-5 10-9 0,-6 10 9 0,0 0 0 15,-5 6 0-15,5 4 0 0,0 5 0 0,-6 6-8 16,1-1-4-16,-1 1 0 0,-5-1 0 0,5 1 0 16,1 0 12-16,-7-1-12 0,1-5 12 0,0 1-12 15,0-11-142-15,-1 1-29 16,1-6-5-16</inkml:trace>
  <inkml:trace contextRef="#ctx0" brushRef="#br0" timeOffset="84259.7531">24815 13238 2469 0,'11'0'54'0,"6"0"11"0,12 0 3 0,-1 16 2 0,6-6-56 16,0 10-14-16,1 5 0 0,-7 11 0 0,-5 9 43 0,0 6 5 15,0 5 2-15,-1 9 0 0,-10 11 18 0,-1 0 3 16,-5 0 1-16,-1 10 0 0,-10 1-13 0,-1-1-3 16,-5 5 0-16,5 0 0 0,-5-10-29 0,-1-5-7 15,1 0 0-15,-6-5-1 0,0-10-5 0,0-11-1 0,-1-4 0 0,1-1 0 32,-5-4-59-32,-1-11-12 0,0 1-2 0,-6-6-1 15,1-5-123-15,0-5-24 0,-7-5-4 0</inkml:trace>
  <inkml:trace contextRef="#ctx0" brushRef="#br0" timeOffset="85839.8696">27082 13963 1292 0,'-97'-16'57'0,"75"11"12"15,10 0-55-15,12 5-14 0,0 0 0 0,0 0 0 16,0 0 28-16,0 0 4 0,-5-5 0 0,5 5 0 0,-18 0 1 0,7 0 1 16,11 0 0-16,-11 10 0 0,-6 0 17 0,0 1 3 15,11 4 1-15,-11 0 0 0,5 0-5 0,1 0-1 16,5 0 0-16,-5 11 0 0,5-6 4 0,-5 5 1 16,-1 1 0-16,1 9 0 0,-6 6-23 0,0 4-5 15,0 6-1-15,-6-1 0 0,0 1 4 0,6 0 1 16,0-6 0-16,0 1 0 0,0 0-22 0,5-6-8 15,7-5 0-15,-1 1 9 0,6-11-9 0,0 1 0 16,11-1 0-16,6-5 0 16,1-5-29-16,-1-5-2 0,5 1 0 0,7-11 0 0,5 0 31 0,0 0 0 15,0-11 0-15,12-4 0 0,0 5 36 0,-7-10 14 16,1-5 2-16,6-6 1 0,-6 1-20 0,0-6-4 16,5-4-1-16,-5-6 0 0,-11-4-8 0,-1-1-3 0,12 0 0 15,-17 6 0-15,-6-6-6 0,-6 11-2 0,12-6 0 16,-11 6 0-16,-1 4-9 0,-11 11 10 0,-6 4-10 0,1 1 10 15,-1 5-10-15,-6 0 0 0,-16 0 9 0,-1 5-9 16,12 4 0-16,-5 6 0 0,-13 0-12 0,1 0 4 16,0 11-132-1,0-1-25-15,0 0-6 0,-1 5-1 0</inkml:trace>
  <inkml:trace contextRef="#ctx0" brushRef="#br0" timeOffset="86508.6907">27800 13988 1382 0,'23'0'123'0,"-6"-5"-99"0,-11 0-24 0,0 0 0 16,5 0 129-16,-5 0 21 0,-6 5 4 0,0 0 1 15,0 0-86-15,0 0-17 0,0 0-3 0,0 15-1 16,-17-5-21-16,5 10-5 0,1 0-1 0,-1 11 0 16,1-1 35-16,-12 11 6 0,6-1 2 0,-6 6 0 15,-5 4 0-15,-1 6 0 0,7 0 0 0,-1-1 0 16,6-4-32-16,0 5-5 0,-1-6-2 0,-4 1 0 16,5-10-13-16,-1 4-2 0,7-9-1 0,-6-1 0 15,0-5 17-15,11-9 3 0,0 4 1 0,1-10 0 16,-1 0-30-16,-5-4-18 0,11-11 2 0,0 0 1 15,0 0 24-15,0 0 5 0,0 0 1 0,0 0 0 16,0 0 10-16,0-16 3 0,-6-4 0 0,6 0 0 0,6 0-11 16,-6-6-1-16,5-9-1 0,1-1 0 0,0-4-15 0,11-1 9 15,0-4-9-15,6-6 8 0,0-5 8 0,11 1 0 16,6-1 1-16,0 0 0 16,5-4-42-16,1 9-9 0,5 10-2 0,17 1 0 0,12-1 24 0,-34 16 12 15,-18 5-12-15,1 0 12 0,5 4-9 0,0 1 9 16,-11 5 0-16,0 0-9 0,11 10 0 0,0 0 0 15,-6 0 0-15,-10 0 0 0,-13 10-1 0,7-5 0 16,5 5 0-16,-12 5 0 0,-5 6 10 0,0-6 0 16,0 5 0-16,-5 5 0 0,-12 1 0 0,0 4 0 15,-18-5 0-15,-5 6 0 0,1-1 0 0,-7 6 0 16,-11-1 0-16,0 1 0 0,0-1-22 0,6-5-2 16,0 6-1-16,-1-1 0 15,7-4-183-15,-1-1-37 0</inkml:trace>
  <inkml:trace contextRef="#ctx0" brushRef="#br0" timeOffset="86853.3791">28165 14408 864 0,'0'0'76'0,"6"0"-60"0,11 0-16 0,-6 0 0 15,6 0 224-15,0-5 43 0,6 5 8 0,0 0 1 16,0 0-148-16,11 0-29 0,-11-10-7 0,11 5 0 15,-6-5-23-15,12-11-4 0,0 1-1 0,6 5 0 16,-6-5 0-16,-1-6 0 0,-10 6 0 0,5-5 0 16,-5 5-51-16,-7-6-13 0,1 1 0 0,0 0 0 0,-12 4 28 0,6 1 4 15,1-5 0-15,-7 5 0 0,0-1-12 0,1 6-1 16,-1-5-1-16,-5 10 0 0,0 5-18 0,-6 5 0 16,0 0 0-16,0 0 0 0,0 0 0 0,0 0 0 15,-18 5 0-15,-4 5 0 0,-1 5 0 0,-11 5 0 16,-1 6 0-16,1 4 0 0,-11 0 0 0,5 11 0 15,-6-1 0-15,6 11 0 0,0 0 0 0,1-1 0 16,4-4 0-16,7 0 0 0,11-1-10 0,5-4 10 16,7-1-10-16,5 6 10 15,23-6-40-15,-6-4-1 0,-12 4-1 0,12-9-762 16,1-6-153-16</inkml:trace>
  <inkml:trace contextRef="#ctx0" brushRef="#br0" timeOffset="87153.876">29367 13937 1382 0,'0'0'61'0,"0"0"13"0,0 0-59 0,6 15-15 0,5 6 0 0,1-1 0 16,5 5 167-16,-6 11 30 0,-11 4 7 0,0 11 0 16,-6-1-108-16,1 6-21 0,-1 0-5 0,0 0-1 15,-11-1-18-15,6-4-4 0,-1 0-1 0,-5-1 0 16,-5-9-17-16,4-6-3 0,1-4-1 0,0-6 0 15,6 0 4-15,-1-5 1 0,1-4 0 0,5-6 0 16,1 0-6-16,5-10-2 0,-6 10 0 0,6-10 0 16,0 0 22-16,0 0 4 0,0 0 0 0,11-15 1 0,-5 5-10 0,11-6-3 15,0 1 0-15,6-10 0 0,0 0-26 0,5-1-10 16,1-4 0-16,11-5 9 0,0-6-9 0,5 0 0 16,6-4-10-16,6 4 10 15,6 11-57-15,-6 0-6 0,0-1-1 0,0 1-819 16,-6-1-164-16</inkml:trace>
  <inkml:trace contextRef="#ctx0" brushRef="#br0" timeOffset="87665.3309">30609 14342 518 0,'6'-25'46'0,"-6"20"-37"0,6 0-9 0,-1-5 0 15,-5-5 219-15,6-1 41 0,0-4 9 0,-6 5 2 16,0 5-73-16,0 0-14 0,-6 0-4 0,6-1 0 16,0 11-82-16,0 0-17 0,-6-10-3 0,-5 5-1 15,-6 5-31-15,0 5-6 0,-6 5-2 0,0 6 0 0,-11 4-25 0,0 5-5 16,-6 11 0-16,6 4-8 0,0-10 8 16,-6 1-8-16,-6 9 0 0,6-4 0 0,6-6 0 0,0 1 0 15,0-6 0-15,5-5 0 0,6 6 8 0,6-11-8 16,6 0 0-16,5 0 0 0,6-5 0 0,0-10 8 15,0 0-8-15,17 0 0 0,6 0 11 0,6-10-11 16,5 0 10-16,0-5-10 0,6 0 9 0,0-6-9 16,0-4 8-16,-1-5-8 0,1-6 8 0,-5 1-8 15,4-1 8-15,1 6-8 0,-11-1 0 0,-1 11 0 16,-5-5 0-16,0 10 0 0,-6 5 56 0,-6-1 7 16,-5 1 1-16,-6 10 0 0,0 0-52 0,0 0-12 15,0 21 0-15,-6 4 0 0,-5-5 0 0,0 0 0 16,-7 11 0-16,7-1 0 15,-6 1-163-15,6-1-35 0,-1 0-7 0</inkml:trace>
  <inkml:trace contextRef="#ctx0" brushRef="#br0" timeOffset="87907.9913">30609 13780 1785 0,'0'0'79'0,"12"-5"17"16,5-5-77-16,6 0-19 0,5 0 0 0,6 5 0 15,6 0 93-15,0 0 15 0,11-1 4 0,1-4 0 0,5 10-39 0,-1-5-7 16,1-5-2-16,0 5 0 16,-5 0-8-16,-1-5-3 0,-5 0 0 0,-7 0 0 0,1 5-39 0,-5-6-14 15,-7 6 9-15,6-5-9 16,-5-5-148-16,-1 5-34 0,-5 0-7 0</inkml:trace>
  <inkml:trace contextRef="#ctx0" brushRef="#br0" timeOffset="88159.5152">31356 13076 1152 0,'0'0'102'16,"11"0"-82"-16,0 0-20 0,1 0 0 0,5-5 109 0,-6 5 18 15,-11 0 3-15,6 5 1 0,0 0 29 0,-1 5 5 16,-5 6 2-16,-5 4 0 0,-1 5-49 0,0 6-10 0,-5 4-1 0,-6 11-1 16,5-1-39-16,-10 6-8 0,5 0-2 0,-6 4 0 15,0 11-25-15,6 5-4 0,-6-5-2 0,0 10 0 16,1-5-17-16,-7 5-9 0,1 0 10 0,5 5-10 16,-6-5 0-16,6-6-13 0,1 1 1 0,-1 0 0 31,0-5-68-31,0-10-12 0,1-1-4 0,-1 1 0 0,6-10-160 15,0-11-33-15</inkml:trace>
  <inkml:trace contextRef="#ctx0" brushRef="#br0" timeOffset="88363.0151">31532 14575 2271 0,'0'0'100'0,"0"0"22"0,0 0-98 0,-11 0-24 16,11 0 0-16,-17 0 0 0,0 5 80 0,11 5 12 16,-11-4 1-16,11 9 1 0,-5 0-66 0,-1 0-14 15,7 0-2-15,-7 6-1 16,7-6-60-16,-7 5-12 0,7-5-3 0,-7 5-1049 0</inkml:trace>
  <inkml:trace contextRef="#ctx0" brushRef="#br0" timeOffset="88520.7469">31618 13952 1497 0,'11'-30'66'0,"1"20"14"0,-1 0-64 0,0 0-16 0,1-6 0 0,5 11 0 16,0 0 208-16,-6 5 39 0,1 0 7 0,-12 0-1176 16</inkml:trace>
  <inkml:trace contextRef="#ctx0" brushRef="#br0" timeOffset="88880.6818">32045 14383 345 0,'34'-5'31'0,"-22"5"-31"0,5-10 0 0,0 5 0 0,0-1 160 0,0 1 25 15,0 0 6-15,0 0 1 0,-5 0 0 0,-12 5 0 16,0 0 0-16,0 0 0 0,0 0-36 0,0 0-6 15,0 0-2-15,-12 0 0 0,-5 5-32 0,0 5-6 16,-6 1-2-16,0 4 0 0,1 5-86 0,-1 5-22 16,0 6 0-16,0-6 0 0,1 5 28 0,-1-4 2 15,6-1 0-15,0 0 0 16,5 1-48-16,6-6-10 0,-5 0-1 0,11-5-1 0,6-4 30 0,-1 4 0 16,1-5 0-16,6-5 0 0,-1 0 0 0,6-5 0 15,0-5 0-15,6 0 0 0,-6 0 15 0,0-5 9 16,6 0 1-16,-6-1 1 0,6-4-9 0,-6 0-1 15,0-5-1-15,0 5 0 0,6-6-2 0,-6 1 0 16,0 0 0-16,0-6 0 0,0 6-2 0,0 0-1 16,-5 0 0-16,-1-1 0 0,0 6-10 0,-5 0 0 0,0-10 0 15,-6-1 0-15,-6 11 0 0,0 5 0 0,6 0 0 0,-11 0 0 32,0 0-49-32,-6 10-12 0,0 0-3 0,-6 5-751 0,0 0-150 0</inkml:trace>
  <inkml:trace contextRef="#ctx0" brushRef="#br0" timeOffset="89292.9644">32376 14418 1843 0,'0'0'164'0,"11"-5"-132"16,0 0-32-16,1 5 0 0,-1 0 135 0,1 5 20 16,-7-5 4-16,7 10 1 0,-1 6-84 0,0-1-16 15,1 5-3-15,-6 0-1 0,5 0-40 0,0 1-16 16,1 4 11-16,-7 0-11 0,1 1 8 0,0-6-8 16,-1 0 0-16,-5 0 0 0,0-4 0 0,0-1 8 15,0-5-8-15,0-10 0 0,0 0 0 0,0 0 8 16,0 0-8-16,0 0 0 0,-17 0 0 0,17 0 0 15,0 0 0-15,0 0 0 0,0 0 34 0,0 0 10 16,0-10 3-16,12-10 0 0,-1 4-23 0,1-4-4 16,5 0 0-16,5-5-1 0,1-1-9 0,6 1-2 15,-1 0 0-15,6-1 0 0,-5 6-8 0,5 0-14 0,-5 5 3 16,-7 10 1-16,-5-1 10 0,-5 6 0 0,-12 0 0 0,0 0 0 16,6 16 0-16,-1 4 0 0,-5 5 0 0,-5 6 0 15,-1-6 0-15,0 10 0 0,-5-4-9 0,-1 4 9 31,7-4-104-31,-7-1-17 0,7 5-3 0,-7-9-1027 0</inkml:trace>
  <inkml:trace contextRef="#ctx0" brushRef="#br0" timeOffset="89593.4364">33367 14393 2444 0,'17'-15'108'0,"-17"15"23"0,11-10-105 0,-5 5-26 16,6-6 0-16,-12 11 0 0,0 0 51 0,0 0 5 15,0 0 0-15,0 0 1 0,-6 16-40 0,-6-1-8 16,-10 0-1-16,5 5-8 0,-6 1 12 0,0-1-12 16,-5 5 12-16,-1 5-12 0,1-4 0 0,5 4-14 15,0 1 1-15,-6 9 0 0,12-4 48 0,0-1 9 16,6 5 3-16,5-9 0 0,-5-1-24 0,11 6-5 15,0-6-1-15,-6-5 0 0,6 1 9 0,0-1 2 16,-6-5 0-16,6-5 0 16,0 1-45-16,-5-6-9 0,-7 0-2 0,1 0 0 15,-6-5-135-15,-12-5-27 0,-11 0-6 0,6-5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2:08:06.49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3984 1682 889 0,'0'0'39'0,"0"0"9"0,0-15-39 0,0 15-9 0,0 0 0 0,0-10 0 15,-12 0 66-15,12 5 11 0,-5 0 3 0,5 5 0 0,0 0-47 0,0 0-9 16,0-5-1-16,0 5-1 0,0 0 6 0,0 0 0 16,0 0 1-16,0 0 0 0,0-10 2 0,0 10 0 15,0 0 0-15,0 0 0 0,0 0-9 0,0 0-2 16,0-11 0-16,0 11 0 0,0 0 16 0,0 0 4 16,0-15 0-16,0 5 0 0,-12-5 4 0,12 15 0 15,0 0 1-15,0 0 0 0,0 0-13 0,0 0-4 16,0 0 0-16,0 0 0 0,12-10-12 0,-12 10-4 15,0 0 0-15,0 0 0 0,0 0 4 0,0 0 1 16,0 0 0-16,0 0 0 0,0 0-7 0,0 0-2 16,0 0 0-16,0 0 0 0,0 0 4 0,0 0 0 15,0 0 0-15,0 0 0 0,0 0-2 0,0 0 0 0,0 0 0 0,0 0 0 16,0 0 4-16,0 0 1 16,0 0 0-16,5 5 0 0,7 10 5 0,-12 0 2 15,0 5 0-15,0 6 0 0,0-1-4 0,-12 5-1 0,7 1 0 0,5 9 0 16,-12-9-2-16,12 14-1 0,-6-9 0 0,-5 4 0 15,5 1-1-15,1 4 0 0,-7 6 0 0,7-10 0 16,5 14 0-16,-12-4 0 0,6 0 0 0,1 9 0 16,-7-9 3-16,7 15 1 0,5-21 0 0,-12 11 0 15,7-5 3-15,-7 4 0 0,6-4 0 0,1-5 0 16,-7-1-5-16,7-4-1 0,-7 4 0 0,1-9 0 16,11 4-5-16,-11-9-1 0,5-1 0 0,-6 0 0 15,-5-4-8-15,12-6 10 0,-1 5-10 0,-5-15 10 16,5 11-10-16,-6-1 0 0,7-20 9 0,-1 10-9 15,6 0 0-15,0-10 0 0,0 0 0 0,0 0-8 16,0 0-22-16,0 0-4 0,-11 0-1 0,11 0 0 16,0 0-125-16,-6-10-24 0,-5 5-6 0</inkml:trace>
  <inkml:trace contextRef="#ctx0" brushRef="#br0" timeOffset="638.4256">3442 1834 403 0,'0'0'36'0,"0"0"-36"0,0 0 0 0,-11-5 0 0,5-5 187 0,-5 10 30 16,11 0 7-16,0 0 0 0,0 0-72 0,0 0-14 15,0 0-3-15,0 0-1 0,0 0-50 0,0 0-11 16,0 0-1-16,0 0-1 0,0 0-34 0,0 0-6 16,0 0-2-16,0 0 0 0,0 0-1 0,0 0 0 15,0 0 0-15,0 0 0 0,0 0 7 0,11 0 1 16,6 5 0-16,0 0 0 0,-11 0-3 0,17 5 0 15,-6-10 0-15,17 0 0 0,-11 0 4 0,11-10 1 16,-5 5 0-16,5-5 0 0,6 10-6 0,0-15-2 16,11 5 0-16,-11-6 0 0,0 6-9 0,0 0-1 15,-1-5-1-15,-4 5 0 0,5 0-7 0,-1 5 0 16,1-5-1-16,0 10 0 0,-6-16-11 0,12 16 12 16,-12-10-12-16,6 10 12 0,-17-10-12 0,11 5 0 15,-6 5 0-15,7 0 0 0,-1 0 0 0,-11 0 8 16,-1-10-8-16,1 10 0 0,6 0 0 0,-6 0 0 0,-6 0 0 15,0-10-11 1,5 5-15-16,-4 0-3 0,-7 0-1 0,6 5 0 16,-17 0-11-16,0 0-3 0,11-10 0 0,-11 10 0 15,0 0-119-15,0 0-24 0,0 0-5 0,0 0-434 0,0 15-87 0</inkml:trace>
  <inkml:trace contextRef="#ctx0" brushRef="#br0" timeOffset="1186.7733">3442 3242 345 0,'0'0'31'0,"0"0"-31"15,0 0 0-15,0 0 0 0,0 0 142 0,-11 0 22 16,5 0 5-16,-5 0 1 0,-1 0-94 0,1 0-18 0,11 0-4 0,0 0-1 15,0 0-27-15,-6 0-6 0,-5 0 0 0,11 0-1 16,-6 0 9-16,6 0 1 0,-5 0 1 0,5 0 0 16,0 0 6-16,-12 0 0 0,6 5 1 0,-11 0 0 15,17-5-2-15,0 0-1 0,0 0 0 0,0 0 0 16,0 0 14-16,0 0 2 0,0 0 1 0,0 0 0 16,0 0 16-16,0 0 3 0,0 0 1 0,0 0 0 15,0 0-20-15,0 0-4 0,0 0-1 0,0 0 0 16,17-5 8-16,1 0 2 0,-7 5 0 0,6-10 0 15,6 5-16-15,5 0-2 0,-5 0-1 0,11 5 0 16,-34 0-12-16,29 0-2 0,-29 0-1 0,40 0 0 16,0-10-7-16,-1 10-2 0,-4 0 0 0,5-6 0 0,-6 1 3 15,0 0 1-15,-6 5 0 0,7 0 0 0,-18-15-17 0,5 10-17 16,1 0 3-16,0 0 1 16,6 0-33-16,-12 5-6 0,-6 0-2 0,-11 0 0 15,17-10-131-15,0 10-27 0,-17 0-4 0</inkml:trace>
  <inkml:trace contextRef="#ctx0" brushRef="#br0" timeOffset="2332.4573">5089 2092 1465 0,'0'0'64'0,"0"0"15"15,0 0-63-15,0 0-16 0,0 0 0 0,0 0 0 0,0 0 58 0,0-10 9 16,11 0 1-16,1 5 1 0,-7-15-14 0,7 15-3 16,11-15-1-16,-6 4 0 0,0 1-25 0,-6 5-5 15,18-15-1-15,-18 10 0 0,6-11-6 0,0 1-2 16,-5 5 0-16,-1-6 0 0,1 1 10 0,5 0 2 15,-17-11 0-15,5 11 0 0,1 0-13 0,5-1-3 16,-11 1 0-16,0 0 0 0,-11 4 0 0,11 1 0 16,0 0 0-16,0 5 0 0,-6-11-8 0,6 1 10 15,0 0-10-15,6 4 10 0,-6 6-10 0,0-10 0 16,0 5 0-16,0-1 8 0,0 1 1 0,11 5 0 16,-22 5 0-16,5 0 0 0,6 5-9 0,-5-5 0 15,5-1 0-15,-17 6 0 0,5 5 0 0,6-10 0 16,1 10 0-16,-7 0 0 0,-5 0 0 0,0 0 0 15,17 0 0-15,-11 10 0 0,-6 6 0 0,5-6 18 16,1-10-3-16,-6 15-1 0,5-5-14 0,-5 0 0 0,6 5 0 16,-1-10 0-16,7 16 0 0,-12-16 0 0,11 5 0 0,-11 0 0 15,6 0 0-15,5 5 0 0,6 0-9 0,0 6 9 16,-12-16 0-16,7 15 15 0,5-5-2 0,0-5 0 16,0 16 4-16,-6-1 1 0,12 0 0 0,-6 1 0 15,0 9-6-15,5-5-2 0,-5 16 0 0,12-5 0 16,-12 9 14-16,0 6 4 0,6 10 0 0,-6-5 0 15,0 4-3-15,0 11 0 0,0 0 0 0,0 5 0 16,-6 0 18-16,6 0 3 0,-17 10 1 0,11-20 0 16,-5 0-22-16,5 0-4 0,-5-10-1 0,-1-5 0 15,1-1-12-15,5-4-8 0,-5-10 8 0,5-1-8 16,-5-5 0-16,5 1 0 0,0-16 0 0,6 5 0 0,-11-9 0 16,11-16-16-16,-6 10 2 0,6-10 1 15,0 0-41-15,0 0-8 0,0 0-2 0,0-5 0 16,-11 0-98-16,5-11-20 0,0 6-4 0,6-15-1 0</inkml:trace>
  <inkml:trace contextRef="#ctx0" brushRef="#br0" timeOffset="2597.4436">4827 2508 1029 0,'-29'15'45'0,"12"-10"11"0,0 10-45 0,0-15-11 15,0 10 0-15,-6 5 0 0,6-15 84 0,11 6 16 16,-11-1 2-16,6-5 1 0,5 5-16 0,6-5-3 0,0 0-1 0,0 0 0 16,0 0 12-16,0 0 2 0,17-10 1 0,0 4 0 15,1-4-18-15,4 0-3 0,1 5-1 0,11-5 0 16,-5 0-12-16,5 5-2 0,0 5-1 0,6-15 0 16,0 10-10-16,0 0-3 0,0-6 0 0,11 6 0 15,-11-5-38-15,5 0-10 0,-5 5 0 0,12 0 0 16,-7 0-10-16,6-5-4 0,6 0-1 0,-17 5 0 15,6-16-141-15,-6 6-28 16,0 0-5-16</inkml:trace>
  <inkml:trace contextRef="#ctx0" brushRef="#br0" timeOffset="5539.7524">7824 1834 1033 0,'0'-10'45'0,"-11"5"11"0,5-10-45 0,6 5-11 0,0-6 0 0,6 6 0 16,-12-5 85-16,6 5 15 0,0-10 4 0,6 5 0 16,-6 4-32-16,0 6-7 0,0-5-1 0,0-5 0 15,11 5-14-15,-11-5-3 0,0 15-1 0,0-10 0 16,0 0-13-16,0-1-2 0,0 6-1 0,0 5 0 16,6-15-2-16,-6 15-1 0,0 0 0 0,0-10 0 15,0-5-7-15,0 15 0 0,0 0-1 0,0 0 0 16,0 0 2-16,0 0 1 0,0 0 0 0,0 0 0 15,0 0 5-15,0 0 1 0,0 0 0 0,0 0 0 16,0 0-19-16,0 0-9 0,0 0 10 0,0 0-10 0,17 15 22 0,-17-5-2 16,5 5 0-16,-5 11 0 0,-5-1 14 0,5 0 2 15,5 11 1-15,-10-1 0 0,5 6-23 0,-17 9-5 16,11-4-1-16,6 10 0 0,-11 4 8 0,5 11 2 16,-11-5 0-16,5 10 0 0,1-5 16 0,-12 5 3 15,6 0 1-15,-11-10 0 0,10 0-29 0,7-6-9 16,-6 1 0-16,6 0 0 0,-1-16 12 0,-5 1-12 15,-6 0 12-15,18-11-12 0,-7 6 10 0,1-16-10 16,-1 10 8-16,7-9-8 0,-1-11 0 0,0 10 0 16,-5-5 8-16,5 1-8 0,6-11 0 0,0 5 0 15,-11 0 9-15,5 0-9 16,0-5-28-16,1 6-9 0,-1-11-3 0,0 5 0 16,6-10-127-16,0 0-25 0,0 0-6 0</inkml:trace>
  <inkml:trace contextRef="#ctx0" brushRef="#br0" timeOffset="5965.7448">7550 2179 1310 0,'0'0'58'0,"0"-21"12"0,6 6-56 0,0-5-14 0,5 0 0 0,-5-6 0 15,5 6 117-15,1-5 21 0,5-11 4 0,0 6 1 16,0-1-52-16,6 1-11 0,0 5-1 0,5-11-1 0,-5 1-25 0,0 4-5 16,11-4 0-16,-6 10-1 0,1-11-27 0,-6 11-4 15,11 0-2-15,-6-1 0 0,1 1 2 0,11 5 0 16,-12-1 0-16,6 1 0 0,1 5-5 0,4-10-1 16,1 15 0-16,-11-16 0 0,5 11-2 0,0 5-8 15,6-5 12-15,-11 5-4 0,5 10-8 0,0-10 0 16,-6 4 9-16,7 6-9 0,-1 0 0 0,-11 0 9 15,-1 16-9-15,1-16 0 0,6 15 17 0,-12 5-3 16,-17 5-1-16,11 1 0 0,-11-1 5 0,0 10 1 16,-11 11 0-16,-6 5 0 0,-12 4-1 0,-5 6 0 15,0 5 0-15,-18-5 0 0,-5-11-6 0,1 11 0 16,-1-5-1-16,-12 0 0 0,1-1-11 0,5-4 10 16,6-5-10-16,0 4 10 0,0-14-10 0,0 4 8 15,12-15-8-15,-1 11 8 16,6-11-27-16,12-10-5 0,-1 1-2 0,12 4 0 15,-6-15-126-15,6 0-26 0,17-5-5 0,0 0-799 0</inkml:trace>
  <inkml:trace contextRef="#ctx0" brushRef="#br0" timeOffset="6757.081">9767 1343 1036 0,'-6'-10'92'0,"0"-5"-73"15,-5 5-19-15,0-6 0 0,5 6 126 0,6-10 22 16,-17 15 4-16,0-10 0 0,11 10-63 0,-17 0-13 16,6 5-2-16,0 0-1 0,0 0-35 0,0 5-7 15,0 5-2-15,-6 5 0 0,0 5-1 0,-5 6 0 16,5-1 0-16,-6 0 0 0,7 16 0 0,-1 4 0 16,0 6 0-16,-5 0 0 0,5 9 10 0,0 1 2 15,0 5 0-15,6 0 0 0,6 5 9 0,-6-11 3 16,5 16 0-16,1-15 0 0,-1 15-27 0,7 0-5 15,-7-10 0-15,12 5-1 0,0 5-11 0,0-15-8 16,12 4 9-16,-12-4-9 0,11 0 0 0,1-21-18 0,5 6 2 16,0-6 1-1,0-4-174-15,6-11-35 0</inkml:trace>
  <inkml:trace contextRef="#ctx0" brushRef="#br0" timeOffset="7072.6253">10075 2153 921 0,'-23'-20'82'0,"23"20"-66"0,0-10-16 0,-6-5 0 16,-5-1 106-16,11-4 18 0,-6 5 3 0,6-10 1 0,-6 4-9 0,12 1-2 15,-6-10 0-15,6 4 0 0,5-4-47 0,0 5-10 16,7-11-1-16,-7 1-1 0,17 10-9 0,-16-1-1 16,11 1-1-16,-1 10 0 0,1-11-5 0,0 1-1 15,0 0 0-15,-6 5 0 0,6 4 12 0,-6 1 3 16,6 5 0-16,-6 0 0 0,-6 5-13 0,6 5-3 15,-11 5 0-15,5 5 0 0,12 15-16 0,-6 1-3 16,-6 9-1-16,7 6 0 0,-1-1-8 0,-6 11-3 16,0 4 0-16,1-4 0 0,5 0-1 0,-6-1-8 15,6 1 12-15,-5 0-4 0,5-6 4 0,-6 6 0 16,6 0 0-16,6-1 0 0,-6-14-12 0,6 4 0 16,-6-4 0-16,6-1 0 0,-6 6-16 0,0-16 4 15,0 0 0-15,-5 0 1 16,10-14-138-16,-16 14-28 0,6-10-6 0</inkml:trace>
  <inkml:trace contextRef="#ctx0" brushRef="#br0" timeOffset="7335.163">11277 1510 1036 0,'0'0'46'0,"0"0"10"0,0-5-45 0,-12-5-11 0,12 10 0 0,0 0 0 15,-11-10 179-15,0 10 33 0,-1 0 8 0,-5 10 0 16,6-10-82-16,-6 25-17 0,-6-10-3 0,-6 21-1 16,1 9-69-16,-6 6-13 0,-6 10-3 0,-6 5-1 15,-11 10 20-15,-5-5 4 0,-13 20 1 0,-4-15 0 0,5 10-5 0,5 5-1 16,1 5 0-16,5-10 0 0,1-10-34 0,5 0-8 16,5 0 0-16,7-10-8 0,10-10 0 0,7-1 0 15,-6 1 0-15,11-15 0 16,-5-6-131-16,10 0-20 0,1-14-4 0,0-1-568 15,12-15-113-15</inkml:trace>
  <inkml:trace contextRef="#ctx0" brushRef="#br0" timeOffset="7798.0832">11761 1181 748 0,'0'0'67'0,"0"-15"-54"0,6 5-13 0,-1-16 0 0,7 16 191 0,-6-5 35 16,5-5 7-16,0 10 2 0,6 5-66 0,-5-6-13 16,-1 11-2-16,12 11-1 0,0-1-65 0,-6 15-12 15,11 0-4-15,1 11 0 0,-6 14-24 0,5 6-6 16,-5 15-1-16,5-5 0 0,-5 5-1 0,-6 5 0 15,-5 5 0-15,-1 0 0 0,-5-5-1 0,-12 0-1 16,0-5 0-16,1 5 0 0,-1-1-2 0,-5-14 0 16,-6 5 0-16,-6-5 0 0,6 0-18 0,0-6-4 15,-6 1-1-15,6-5 0 0,-6-6-13 0,0 1 0 16,0-11 0-16,-5 6 0 16,5-6-105-16,-11-4-27 0,5-1-6 0,-11 0-1062 0</inkml:trace>
  <inkml:trace contextRef="#ctx0" brushRef="#br0" timeOffset="8946.0756">14781 771 1616 0,'-6'-26'72'0,"12"11"14"0,-6-10-69 0,0 5-17 16,0 4 0-16,0-9 0 0,0 10 66 0,0 5 10 0,0-15 1 0,0 14 1 15,0 11-34-15,0 0-6 0,6 0-2 0,-6 0 0 16,0 0-25-16,0 0-11 0,11 11 8 0,-5 4-8 16,5 10 8-16,0 10-8 0,7 16 0 0,-1 0 8 15,0-6 4-15,-12 11 1 0,7 5 0 0,-1 5 0 16,1-6 24-16,-1 11 5 0,0 5 1 0,-16 0 0 15,-7-5-7-15,7 10 0 0,-1 5-1 0,-5 0 0 16,-7 0-6-16,-4-10-1 0,5 0 0 0,-6-10 0 16,0 5-12-16,0-10-4 0,-5-11 0 0,11 1 0 15,0-15-4-15,-1 4-8 0,1-15 11 0,6-4-11 16,5-1 14-16,6 0-4 0,0-20-1 0,0 0 0 16,0 0 6-16,0 0 1 0,0 0 0 0,0-25 0 15,0 5 12-15,6-11 2 0,5-4 1 0,1-6 0 0,5 6-16 16,6-16-3-16,-1 1-1 0,7-1 0 0,-1-5-3 0,1 0 0 15,-6 1 0-15,5 4 0 0,1 11-8 0,5-1 0 16,-6 6 0-16,1 9 0 0,-1 6 0 0,1 15 8 16,-6-10-8-16,-6 10 12 0,0 10-12 0,0 0 0 15,0 10 0-15,0 5 0 0,0 6 0 0,0-1 0 16,-5 10 0-16,5 1 0 0,0-6 0 0,-6 6 0 16,6-1 0-16,0-4-11 15,0 4-22-15,1 0-5 0,-1-4-1 0,0-1 0 16,0 1-205-16,0-6-40 0</inkml:trace>
  <inkml:trace contextRef="#ctx0" brushRef="#br0" timeOffset="9555.9861">15898 1819 748 0,'34'-41'67'0,"-17"31"-54"0,-6-15-13 0,6 5 0 16,1-6 180-16,4-4 32 0,-10 5 8 0,5-1 0 15,0 1-61-15,0 0-13 0,-11-1-2 0,5 16-1 16,-5-15-59-16,-1 15-11 0,1-5-2 0,-6 5-1 15,0-6-34-15,0 11-8 0,-6 0 0 0,6 5-1 16,-5 0-11-16,-12 5-3 0,0 5 0 0,-1 11 0 16,-4 9-13-16,-12 6 0 0,-6 4 0 0,0 6 0 15,0 4 12-15,6-9-3 0,5 4-1 0,1 6 0 16,-1-16-8-16,6-4 0 0,12-1 0 0,0-4 0 16,5-6 0-16,0 0 0 0,6-20 0 0,12 0 0 0,-7 10 0 15,-5-10 0-15,0 0 0 0,12-10 0 0,11-15 9 0,-1 4 7 16,1-4 0-16,0-5 1 0,11 4 3 0,-5-9 0 15,-1-6 0-15,6 6 0 0,-5 0-6 0,-1 9-1 16,1-14 0-16,-7 9 0 0,1 11-5 0,0 10 0 16,-6-10-8-16,-5 15 12 0,5 5-12 0,-17 0 0 15,17 10 0-15,-6 10 0 0,-5 5 0 0,5 6 0 16,-5 9 0-16,0-4 0 0,-1-1 0 0,7 6 0 16,-7-16 0-16,1 10 0 0,0-9 0 0,11-1 0 15,-11-15 0-15,5 5 0 0,-5-4 0 0,5-6 0 16,6-5 0-16,0-5 0 0,0-1 8 0,0 1 0 15,1-10-8-15,4 5 12 0,7-15-2 0,-6 5-1 16,-6-6 0-16,11 1 0 0,-5 0-9 0,5-6 0 16,1 1 9-16,-1-1-9 0,7-4 0 0,-7 10 8 15,6-11-8-15,6 1 0 0,0 4 0 0,0-4 0 16,6-6 0-16,-7 6 0 0,13 10 0 0,-7-1 0 0,7 1 0 0,-1 0 0 16,-6 15 0-16,1-1 0 0,-6 6 0 0,-6 10-12 15,0 6 12-15,-5 14 0 0,-6-15-9 0,-6 15 9 16,0 6 0-16,-6-1 0 0,-11 0 0 0,0 6 8 15,-6-1 5-15,1 1 1 0,-12 4 0 0,0-14 0 16,-12 9 16-16,12 6 3 0,-6-16 1 0,0 0 0 16,-5 1-13-16,-1-6-2 0,1-5-1 0,-1 0 0 15,-5-5-6-15,6 0-2 0,-6-4 0 0,-6 4 0 16,6-10-10-16,-6-10 0 0,0 4 0 0,6-4 0 16,5 10-68-16,-5-15-12 0,0 5-2 0,11-15-762 15,0 9-152-15</inkml:trace>
  <inkml:trace contextRef="#ctx0" brushRef="#br0" timeOffset="10773.1181">20644 1333 288 0,'0'0'25'0,"11"-10"-25"16,-5 5 0-16,5-5 0 0,-5-6 222 0,0 6 39 15,-1-5 8-15,1 5 2 0,0-5-131 0,0-6-25 0,-1 6-6 16,1-5-1-16,-6 0-33 0,0 10-7 0,0-11-2 16,-6 6 0-16,-5 0-26 0,5 5-4 0,-11-15-2 15,6 9 0-15,-6 6-6 0,-1-15 0 0,-10 10-1 16,5 5 0-16,0-6 11 0,-5 11 2 0,-1 0 1 0,1 5 0 15,-6 0-33-15,5 5-8 0,-5 16 0 0,0-6 0 16,0 5 0-16,0 10 0 0,5 16-12 0,1-6 12 16,-1 6 0-16,1 5 0 0,5 4 12 0,6 6-4 15,0-10 2-15,5-6 0 0,12 11 0 0,-6-5 0 16,1 4 1-16,-1-4 0 0,6 0 0 0,-11-1 0 16,11-9-3-16,-6 4-8 0,0-9 12 0,6-6-4 15,0-9-8-15,-5-6 0 0,5-15 0 0,0 0 0 16,0 0 42-16,11-10 3 0,6-6 1 0,6-9 0 15,5-10-22-15,12-11-5 0,6-5-1 0,5-4 0 0,0-16 12 0,1 5 2 16,-7-20 1-16,7-5 0 0,5 5-33 16,-12 0-17-16,-5-16 1 0,11-19 1 0,-5 9 6 0,-6 11 1 15,0 0 0-15,5 0 0 0,-5-1-1 0,0 16 0 16,0 0 0-16,0 15 0 0,-6 5 9 0,0 16 0 16,-5 4 0-16,-7 16 0 0,7 4 21 0,-12 16 10 15,-11 0 1-15,-6 10 1 0,0 20-33 0,-12 6 0 16,1 4 0-16,-12 16 0 0,0-11 0 0,-5 16 0 15,-6 10 0-15,-1 4 0 0,1-4 0 0,0 15 0 16,-6 0 0-16,6 10 0 0,0 0 0 0,0 0 0 16,11 5 0-16,-6-4 0 0,7-1-16 0,4 0 0 15,7-5 0-15,0 5 0 0,5 0 16 0,0-10 0 16,6-10 0-16,6 5 0 0,5-11 0 0,1-4 0 16,5-10 8-16,0-6-8 0,11-4 0 0,7-16 10 0,-1 0-10 15,6-15 8-15,0-5 8 0,11-10 0 0,6 0 1 0,6-5 0 16,-7-11-9-16,7-9-8 0,-6 0 12 0,6-6-12 15,-12-5 11-15,-5 6-11 0,-6-11 10 0,-1 1-10 16,-10-1 10-16,-6 0-10 0,0 6 10 0,-6 4-10 16,0-9 20-16,-6 14-1 0,-5-4-1 0,-1 4 0 15,-5 11 3-15,0 0 1 0,-5 14 0 0,-7-4 0 16,1 5-11-16,0 0-3 0,-6 10 0 0,-1 10 0 16,-10 0-8-16,5 5 0 0,-11 1 0 0,-6 4 0 15,6 5 0-15,0 6 0 0,-6-1 0 0,6 21 8 16,-1-16-8-16,1 6 0 0,6-6 0 0,5 6 0 0,0 9 0 15,12-14-11-15,-1 14 3 0,7-14 0 16,5 4-20-16,5 1-3 0,1-6-1 0,11 1 0 16,6-6 0-16,0 0 0 0,5-4 0 0,6-16 0 15,6 5-132-15,-5-5-26 0,4-10-6 0,1 0-491 16,-11 0-98-16</inkml:trace>
  <inkml:trace contextRef="#ctx0" brushRef="#br0" timeOffset="11138.9526">22000 1692 864 0,'46'-20'38'0,"-24"15"8"0,7-20-37 0,-6 15-9 16,5-16 0-16,1 6 0 0,-7 0 196 0,1 0 36 15,0 4 8-15,-6-9 2 0,-6 0-110 0,7 4-21 16,-7 6-5-16,-5-10-1 0,-1 5-21 0,-5-1-4 16,6-4 0-16,0 15-1 0,-6 0-27 0,0-5-4 15,0 5-2-15,0-6 0 0,5 6-29 0,-5 10-5 16,-5-10-2-16,-1 5 0 0,0 5-10 0,-5 0 0 16,-6 0 0-16,0 5 0 0,-6 15 0 0,-11-4-12 0,0-1 2 0,-12 10 1 15,0 0 9-15,-5 6 0 0,0-1 0 16,5 6-8-16,1-11 0 0,10 10 0 0,1 1 0 0,12-6 0 15,4-4 8-15,7-6-10 0,5 5 10 0,12-10-10 16,0-5 10-16,5-5 0 0,12-5 0 0,5 0 0 16,7-5 0-16,4-5 0 0,7-5 0 0,5-10 0 15,1 15 0-15,-1-16 0 0,0 1 10 0,-11 0-10 16,0 4 14-16,0 6-3 0,0-10-1 0,-6 10 0 16,-6-11 0-16,-5 16 0 0,0 10 0 0,-6 0 0 15,0 0-10-15,-5 0 10 0,-12 15-10 0,0 6 10 16,-6 4-10-16,-6 10-11 0,-10 11 3 0,-7 5 0 15,1-6 16-15,-6 16 3 0,-12-10 1 0,6 9 0 0,-11-9-12 16,5 0-12-16,1-1 2 0,-1 1 1 0,-5-5-3 0,5-6-1 16,6-10 0-16,0 1 0 15,12-6-186-15,-1-10-37 0</inkml:trace>
  <inkml:trace contextRef="#ctx0" brushRef="#br0" timeOffset="11476.0309">22769 1070 1670 0,'0'0'148'0,"0"0"-118"16,23 0-30-16,-6 0 0 0,12 15 109 0,-7 5 16 16,7-5 3-16,-1 21 1 0,1-11-50 0,-1 15-11 15,-5-4-1-15,0 15-1 0,-12-1-21 0,6 1-4 0,-5-1-1 0,-7 1 0 16,-5 5-28-16,0-6-12 0,0 1 8 0,-5 0-8 15,-1-16 21-15,-5 6-1 0,5-11 0 0,0 0 0 16,1-4 26-16,5-11 5 0,-6-5 1 0,6 0 0 16,0-10-7-16,0 0-1 0,0 0 0 0,0 0 0 15,0 0-20-15,0 0-4 0,6-10 0 0,-6-15-1 16,5-1-7-16,7-4 0 0,-7 0-1 0,12 4 0 16,-5-14 18-16,-1 4 4 0,6 1 1 0,6-6 0 15,-6 11-54-15,0 0-10 0,6-6-2 16,6 11-1-16,-12-16-59 0,11 16-11 0,6-5-2 0,1 4-1 15,-7 1-51-15,6 10-11 0,-5 0-1 0,-1-6-851 16</inkml:trace>
  <inkml:trace contextRef="#ctx0" brushRef="#br0" timeOffset="11754.6318">23726 1308 1450 0,'0'0'32'0,"0"0"6"0,23 0 2 0,-6 0 1 0,0 10-33 0,0-5-8 15,1 5 0-15,-7 0 0 0,0-5 95 0,6 5 17 16,1 5 3-16,-1-10 1 0,0 11-31 0,5-16-5 15,1 10-2-15,0 5 0 0,0-10-29 0,11 0-5 16,0-5-2-16,6 5 0 0,0-5-31 0,-6-5-11 16,6-5 0-16,0 0 9 0,-6 0-9 0,0 5 10 15,-5-16-10-15,-1 1 10 0,-11 10-1 0,0-15 0 16,-11-1 0-16,6 6 0 0,-12-5 40 0,0-1 8 16,-6-4 2-16,0 10 0 0,-5-6-7 0,-1 11 0 15,-5 5-1-15,12 10 0 0,5 0-18 0,-17 0-3 0,-1 10-1 16,-4 5 0-16,-1 1-20 0,0 14-9 0,6 11 8 15,-6-11-8-15,0 5 0 0,12 11-19 0,0-11 3 0,-1 11 1 16,12 0 15-16,-6-6 8 0,6 6 0 0,0 4-8 31,6-9-124-31,0 4-32 0,0-9-7 0</inkml:trace>
  <inkml:trace contextRef="#ctx0" brushRef="#br0" timeOffset="12113.9894">24894 1444 2134 0,'0'0'47'0,"6"-15"9"0,-6 5 3 0,6-5 1 0,-6 15-48 0,0 0-12 0,5-10 0 0,-5 10 0 0,0 0 86 0,0 0 14 15,0 0 4-15,0 0 0 16,12 15-76-16,-1-5-14 0,1 5-3 0,5-5-1 0,6 0-10 0,-6 6 0 16,5-16 0-16,1 10 0 0,6-10 0 0,5-10 10 15,0 10-10-15,6-16 10 0,-6 6-10 0,-5-5 0 16,5 5 9-16,-6-15-9 0,1 9 9 0,-6-9-9 15,-1 5 12-15,-4 5-12 0,-1-11 48 0,-6-4 4 16,0 0 0-16,1 4 0 0,-7 1-5 0,1 0-1 16,-6-11 0-16,6 11 0 0,-12 0-30 0,6-1-7 15,0 6-1-15,-6 5 0 0,-5 5-8 0,0 5 0 16,-12 5 0-16,0 10 0 0,-17 5 0 0,-5 10 0 16,-1 11 0-16,12-6 0 15,0 5 0-15,-1 6 0 0,1 5 0 0,6 4 0 0,-1 1 0 0,1-6 0 0,11 6 11 0,-6 25-11 16,12-15 0-16,5-5 0 0,12 4 0 0,5-14 0 31,0 4-22-31,12-9-7 0,6-6-2 0,11 1 0 16,5-11-198-16,6-10-40 0</inkml:trace>
  <inkml:trace contextRef="#ctx0" brushRef="#br0" timeOffset="13112.3194">27783 1004 1839 0,'51'-26'40'0,"-33"16"9"0,-7 0 2 0,-5-5 1 0,5 5-42 0,-5-16-10 16,-1 11 0-16,7 5 0 0,-6-5 101 0,-1 5 19 16,7 0 3-16,-7 0 1 0,12 5-55 0,0-6-10 15,-5 11-3-15,5 11 0 0,6-11-37 0,0 10-8 16,-1 5-2-16,7 10 0 0,-1 0-1 0,-5 11-8 16,0 15 12-16,0-1-4 0,-1 1-8 0,-10 15 0 15,-1-6 0-15,-5 11 0 0,0-10 8 0,-6-5 0 16,-6 5 0-16,0-1 0 0,1-4 0 0,-7-5 0 15,6-6 0-15,1-4 0 0,-1-6 17 0,0-9 3 16,1-6 1-16,5 0 0 0,0 0-5 0,0-20 0 0,0 0-1 0,0 0 0 16,0 0 17-16,0 0 3 0,0 0 1 0,0 0 0 15,0 0-20-15,0-20-3 0,0 0-1 0,5-6 0 16,1 1-8-16,0-5-3 0,-1-11 0 0,7 1 0 16,-1 4-9-16,6-9 10 0,0-6-10 0,6-5 10 15,6 6-10-15,5-11 0 0,6 0 0 0,5-15-11 16,7 15 11-16,5-14 0 0,5-1 0 0,7 5-8 15,-7 10-32-15,1 10-5 0,-6 11-2 16,6 4 0-16,-18 21 38 0,1-10 9 0,-6-1 0 0,0 16 0 16,-12 5 26-16,1 0 7 0,-7 0 2 0,-4 10 0 15,-1 15-27-15,-6-4-8 0,0 9 0 0,-5 10 0 0,5 6 0 16,-11 5 0-16,6-6 0 0,0 11 0 0,-6-1 8 0,0 6-8 16,0-5 0-16,0-1 0 0,0 1 27 0,0 5-2 15,0-1 0-15,0 6 0 16,6-5-85-16,-6 5-18 0,0-1-3 0,5-4-1 0,-5 0 106 0,6-6 22 15,-6 1 4-15,0 0 1 16,-6-1-276-16,1-9-55 0,-18 30-12 0,0-21-1 0</inkml:trace>
  <inkml:trace contextRef="#ctx0" brushRef="#br0" timeOffset="30243.4989">31059 1880 1555 0,'0'0'138'0,"0"0"-110"0,0 0-28 0,6 15 0 16,0 0 95-16,-6 5 13 0,0 6 4 0,-12-1 0 15,1 5-39-15,-6 6-7 0,-12 9-2 0,-5-9 0 16,-11 15 2-16,-7-1 0 0,-16-14 0 0,-6 14 0 15,0 6-49-15,-6-5-9 0,0 4-8 0,-5-4 9 16,11 0-196-16,-6-11-39 0,-80 46-8 16,46-45-2-16</inkml:trace>
  <inkml:trace contextRef="#ctx0" brushRef="#br0" timeOffset="34156.2492">3932 5678 1090 0,'0'0'48'0,"-5"-15"11"0,5 4-47 0,-17 11-12 16,5-10 0-16,6 5 0 0,1 0 66 0,-12 0 11 16,0 5 3-16,-1-10 0 0,1 5-16 0,-5 5-4 15,-1 0 0-15,6 0 0 0,-6 0-38 0,-11 5-8 16,-6 5-2-16,0-5 0 0,0 15-3 0,0-9-1 16,-11 9 0-16,5 0 0 0,6 0 22 0,-11 1 4 15,11 4 1-15,0 0 0 0,1 6-23 0,4-6-4 16,7 5 0-16,-6-4-8 0,11-1 14 0,-6 0-4 15,7-4-1-15,5 4 0 0,-1 0-9 0,7 1 12 0,-17-11-12 16,16 0 12-16,1 5-12 0,5 0 0 0,6-4 0 16,-11 4 0-16,11-10 0 0,11 5 0 0,-5-5 0 0,11 0 0 15,0 1 0-15,0-1 0 0,12 5 0 0,5-5 0 16,0 5 0-16,6-10 0 0,0 5-9 0,5 1 9 16,7 4 0-16,-13 0 0 0,1 5-8 0,0 0 8 15,-6-4 0-15,-5 9 0 0,-1-10 0 0,-22 5 0 16,11 6 0-16,-17-1 11 0,0 0-2 0,0 1 0 15,0-1 31-15,0 0 5 0,-17-15 2 0,11 11 0 16,-22 4-18-16,16-5-3 0,-16-5-1 0,11 6 0 16,-6-6-25-16,0 0 0 0,0 0 0 0,-5 0 0 15,5 1-28-15,0-1-8 0,1-5-2 0,-7 0 0 16,6 0-52-16,1-5-10 0,-1 0-3 0</inkml:trace>
  <inkml:trace contextRef="#ctx0" brushRef="#br0" timeOffset="34509.3804">4479 5987 1152 0,'0'0'51'0,"0"0"10"0,0-10-49 0,0 10-12 0,0 0 0 0,0 0 0 15,0 0 146-15,0 0 26 0,0 0 6 0,0 0 1 16,-5 20-112-16,-1 0-23 0,-5 0-4 0,5 21 0 16,-11-11-12-16,17 6-3 0,-17 4 0 0,11 1 0 15,6 4-25-15,-11 1 0 0,11-1 0 0,-6-4 0 16,12-6 0-16,-12-4-14 0,6-1 2 0,0 1 0 16,0-11 38-16,0-5 8 0,6 0 2 0,-6-5 0 15,0-10 8-15,0 0 1 0,11 0 1 0,0-15 0 16,6 0 8-16,1 0 2 0,4-6 0 0,7-4 0 15,-6-5-34-15,-1-1-6 0,1 1-2 0,6-5 0 16,11 4-6-16,-18-4-8 0,1 4 11 0,0 1-11 16,5 0-10-16,-16-1-9 0,5 6-1 0,0 0-724 15,0 9-144-15</inkml:trace>
  <inkml:trace contextRef="#ctx0" brushRef="#br0" timeOffset="34944.2842">5380 5759 1857 0,'0'0'40'0,"0"0"9"0,0 0 2 0,0 0 2 0,0 0-42 0,0 0-11 16,0 0 0-16,0 15 0 0,5 5 54 0,1 6 9 15,5 4 1-15,-22 10 1 0,5-4-29 0,1 9-5 16,-7 1-2-16,6 15 0 0,-11-16-4 0,0 16-1 15,0-5 0-15,-11 0 0 0,11-6 4 0,-12 6 1 0,6-5 0 0,1-1 0 16,-1-4 3-16,-6-6 0 0,6 1 0 0,1-11 0 16,5-4-9-16,0-1-2 0,11-5 0 0,-6-5 0 15,12-15-5-15,0 0-2 0,0 0 0 0,0 0 0 16,0 0-2-16,0 0 0 0,0-15 0 0,0-5 0 16,12 0 1-16,-12-11 0 0,17-4 0 0,0-1 0 15,-6-14-13-15,18-1 0 0,-6-5 0 0,11-4-10 16,-6-6 10-16,7 0 0 0,-1 0 8 0,11 0-8 15,7 11-16-15,-13-11-8 0,1 20-2 0,0 1 0 16,0 4 14-16,-6 11 2 0,6 4 1 0,-11 6 0 16,-1 10 9-16,-5 0-8 0,-6 10 8 0,6 10-8 15,-6 0 8-15,-11 10 0 0,5 1 0 0,-11 9 0 16,6 10 0-16,-12-4 0 0,0 9 0 0,-5 1 0 0,-6 0 0 0,-6-1 0 16,-5 6 0-16,-1-6 0 15,-11 1-58-15,6 0-6 0,0-1-2 0,-6-4-657 16,0-6-131-16</inkml:trace>
  <inkml:trace contextRef="#ctx0" brushRef="#br0" timeOffset="35349.131">6012 5951 1594 0,'0'0'71'0,"0"0"14"0,0 0-68 0,0 0-17 16,17 10 0-16,-5 0 0 0,-7 6 105 0,1-1 18 15,5 10 3-15,-11 6 1 0,0 4-45 0,0 0-9 16,-11 11-1-16,5 0-1 0,1 4-40 0,-13 6-8 0,7 5-2 0,0 0 0 16,-6-11-13-16,-1 6-8 0,-4 5 8 0,5-16-8 15,-18 6 0-15,13-1 9 0,-1-9-9 0,-6-11 0 16,7-4 20-16,4-1-2 0,-4-10-1 0,16 0 0 16,-11-4 3-16,0-6 0 0,11-5 0 0,-5-5 0 15,5-6 2-15,-5-4 1 0,11 0 0 0,-6-10 0 16,6-6-13-16,6-9-2 0,5-1-8 0,-5-9 12 15,5-1-12-15,12-5 0 0,5-10 0 0,1 1 0 16,-1-1 0-16,12-15 0 0,6 10 0 0,-1-10 0 16,7 10 0-16,-7 10-16 0,-5 11 1 0,11 4 1 15,-11 5 14-15,0 16 12 0,0 5-3 0,-17 15 0 0,11 5-9 16,-17 0 0-16,6 15 0 0,-6 5 0 0,-11 1-11 16,-1 9 11-16,-5 0-8 0,0 6 8 0,-5-1-12 0,-1-4 2 15,-11 4 1-15,-6 0 0 16,6-4-31-16,-6 4-5 0,-5-4-2 0,-1 9 0 15,1-14-185-15,-1 4-36 0,-28 21-8 0,6-11-2 0</inkml:trace>
  <inkml:trace contextRef="#ctx0" brushRef="#br0" timeOffset="35656.4671">7009 5956 921 0,'0'0'82'0,"0"0"-66"15,0 0-16-15,0 0 0 0,-11 15 246 0,5 6 46 16,-17-1 8-16,12 5 3 0,-12 6-183 0,0 4-37 0,6 1-7 0,-6 4-2 16,6-4-54-16,0 4-12 0,0-10-8 0,11 6 12 15,-11 4-12-15,6-9 0 0,11 4 0 0,0-14 0 16,0-1-8-16,11-5-1 0,-5-5 0 0,5-5 0 16,1-5 9-16,5-5 0 0,6-5 0 0,5-10 0 15,-5-6 20-15,11 1-1 0,6-5 0 0,-11-6 0 16,5 1 17-16,0-1 4 0,-6 1 1 0,1-6 0 15,-12 11-23-15,6 0-5 0,-18 4-1 0,-5 6 0 16,0-10-3-16,-5 20-1 0,-7-11 0 0,-5 16 0 16,-6-5-8-16,-5 10 0 0,0 0 0 0,-1 10 0 15,-11 0-12-15,6 6-2 0,11-6 0 0,-17 10 0 16,6 0-170-16,11 0-35 0</inkml:trace>
  <inkml:trace contextRef="#ctx0" brushRef="#br0" timeOffset="36274.8377">8097 5708 1324 0,'-28'-20'59'0,"22"10"12"0,1-5-57 0,-7 4-14 16,6-4 0-16,6 5 0 0,-11-5 165 0,0 5 31 15,11 5 5-15,0 5 2 0,0 0-119 0,0 0-24 16,0 0-5-16,0 0-1 0,0 0-42 0,0 15-12 16,0 0 0-16,-12 10 8 0,12-14-8 0,0 14-16 15,0 0 4-15,0-5 0 0,-5 6 45 0,5 4 9 16,-12 1 2-16,6-1 0 0,1 0-6 0,-7 1-1 15,7-6 0-15,-12 5 0 0,5 1-13 0,1-1-4 16,11-4 0-16,-17-1 0 0,-6-10 15 0,12 5 2 16,5 1 1-16,-11-6 0 0,5 5-38 0,1-5 0 15,-6 0 0-15,5 1 0 16,-5 9-134-16,6-15-31 0,-18 5-7 0</inkml:trace>
  <inkml:trace contextRef="#ctx0" brushRef="#br0" timeOffset="36564.4324">8160 6199 1659 0,'51'-10'73'15,"-28"5"16"-15,11-5-71 0,12 0-18 0,5 0 0 0,0-5 0 16,6 4 91-16,0-4 14 0,12-5 3 0,-7 5 1 0,-5-10-61 16,0 4-12-16,0 1-2 0,-11-5-1 15,-6 4-33-15,-6 1 0 0,-11 0 0 0,-6 0 0 0,0 4 0 0,-17-4 0 16,0 5-12-16,-11 0 12 0,-6 0 18 15,-12 5 10-15,-5-6 1 0,-6 6 1 0,6 10 34 0,-6 5 8 16,0 0 0-16,12 0 1 0,-18 11-15 0,6 4-3 16,12 5-1-16,-1 6 0 0,1-6-26 0,5 10-4 15,6 1-2-15,0 4 0 0,5-4-22 0,7 4 8 16,5-4-8-16,5-1 0 0,1 1 0 0,5-6 0 16,6 5 0-16,6-4 0 15,6-6-66-15,-1 0-8 0,6 1-2 0,6-1-1086 0</inkml:trace>
  <inkml:trace contextRef="#ctx0" brushRef="#br0" timeOffset="37602.2384">11852 5592 1094 0,'-5'-31'97'0,"5"16"-77"16,0 0-20-16,-6 0 0 0,6-11 86 0,6 6 14 15,-1 0 2-15,-5-5 1 0,6 4 1 0,0 1 1 16,-1 5 0-16,7 0 0 0,-7-1-46 0,7 6-10 16,-12-5-1-16,0 15-1 0,0-10-14 0,0 10-2 15,0 0-1-15,0 0 0 0,0 0 6 0,0 0 2 16,0 0 0-16,0 0 0 0,0 0-29 0,-12 5-9 16,1 0 0-16,5 10 0 0,-5-15 16 0,5 10-3 0,1-4-1 15,-7 4 0-15,6 5 4 0,1 0 0 0,-1 5 0 0,0 1 0 16,6 9 4-16,-5 5 2 0,-1-4 0 0,6 9 0 15,-11 6-5-15,5 5-1 0,0 4 0 0,0-4 0 16,1 10 5-16,-1 4 1 0,6-4 0 0,-11 0 0 16,-1 5 3-16,1-16 1 0,-1 1 0 0,7 10 0 15,-1-16 1-15,-11 11 0 0,0-5 0 0,11 5 0 16,-17-11-6-16,18-4-1 0,-12-1 0 0,5 1 0 16,1-6-11-16,-1 6-9 0,1-6 12 0,5-5-12 15,-11-4 25-15,12-1-1 0,-7-5-1 0,6 1 0 16,-5-11-44-16,5 0-9 0,-5 0-2 0,5-5 0 15,6-5-32-15,0 0-6 0,-11-5-2 0,-1-5-724 16,1-10-144-16</inkml:trace>
  <inkml:trace contextRef="#ctx0" brushRef="#br0" timeOffset="37968.6002">11721 5587 1522 0,'0'-10'33'0,"-6"-6"7"0,1 6 2 0,-1-5 2 0,-5 5-36 0,5 0-8 15,6-16 0-15,0 11 0 0,6 5 75 0,5-15 13 16,-5 10 2-16,5-6 1 0,6 1-9 0,6-5-2 0,-6 4 0 0,6-4 0 16,-6 5-19-16,12-5-4 0,-7-1-1 0,7 1 0 15,5-5-29-15,6-6-7 0,5 6 0 0,1-1-1 16,5 6 0-16,6-10 0 0,-5 4 0 0,-1 11 0 15,6-5-19-15,-6-1 8 0,0 1-8 0,-5 5 0 16,0 15 0-16,-12-11-16 0,-6 16 2 0,1 0 0 16,-6 16 14-16,-1-6 16 0,-5 10-3 0,-5 10-1 15,5 11 8-15,-17-1 0 0,0 11 1 0,-6 10 0 16,-11 0 15-16,-6-1 4 0,-5 6 0 0,-12 0 0 16,0 0-9-16,-11 0-2 0,-1-5 0 0,-4-1 0 15,-1-9-17-15,5 0-3 0,1-1-1 0,5 1 0 16,-16-11-8-16,16 1-17 0,6-6 4 0,0-4 1 15,6-6-154-15,-6-5-30 0,12-10-7 0</inkml:trace>
  <inkml:trace contextRef="#ctx0" brushRef="#br0" timeOffset="38575.8823">14257 4766 946 0,'-17'-10'42'0,"17"10"9"0,0-10-41 0,0 5-10 16,-6-5 0-16,-5 0 0 0,-1 5 108 0,1-6 19 16,-1 1 4-16,1 5 1 0,-6 5-24 0,0-10-4 15,0 5 0-15,0 5-1 0,-1 0-55 0,-4 5-10 16,-1 5-2-16,0 5-1 0,0 1 5 0,-5 4 2 15,-1 10 0-15,1 1 0 0,-6 9 8 0,-1 11 2 16,1 10 0-16,0-1 0 0,6 21 9 0,-7 0 3 16,1 0 0-16,-6 0 0 0,12 11-29 0,-1-1-6 15,-11 0-1-15,12 0 0 0,-1 5 7 0,-5-5 1 16,17 1 0-16,0-11 0 0,11-5-36 0,1 0 0 16,-1-16 0-16,12 6 0 0,-1-5-9 0,7-5-9 15,-1-6-2-15,1-4 0 16,5-1-112-16,5 1-24 0,1-11-4 0,6-4-855 0</inkml:trace>
  <inkml:trace contextRef="#ctx0" brushRef="#br0" timeOffset="38924.5982">14382 5617 1911 0,'0'-15'42'0,"0"-10"9"0,-6-6 1 0,12 1 2 0,0 4-43 0,-1 1-11 16,1-10 0-16,0 4 0 0,5 6 100 0,1 5 17 16,-1-6 4-16,6 1 1 0,0 5-61 0,0 5-12 15,6-1-2-15,-12 1-1 0,7 5-21 0,-7 0-4 16,6 5-1-16,-6 0 0 0,7-5 12 0,-7 10 3 16,0 5 0-16,1 0 0 0,16 0-19 0,-11 5-4 15,-5 5-1-15,5 5 0 0,23 11-11 0,-12-1 0 16,1 6 0-16,-7-1 0 0,-10 16 0 0,11-1 0 15,11-4 0-15,-11 15 0 0,-23-6 19 0,11 1-2 16,12 10 0-16,-6 0 0 0,-6-10-4 0,1 4-1 16,5-4 0-16,0-5 0 0,0-6-12 0,-6 1 9 15,-5-1-9-15,5-4 8 0,7-11-8 0,-7 11 0 16,-11-16 0-16,6 0-11 16,5 1-68-16,6-6-13 0,-5 0-4 0,-12-10-694 15,0 6-139-15</inkml:trace>
  <inkml:trace contextRef="#ctx0" brushRef="#br0" timeOffset="39230.6995">15601 5050 1378 0,'12'-25'61'0,"-18"14"13"16,-11-4-59-16,11-5-15 0,12 5 0 0,-6 5 0 0,-6-6 124 0,1 6 21 16,5 10 5-16,0 0 1 0,0 0-50 0,0 0-9 15,-6 10-3-15,0 11 0 0,0 4-50 0,-11 16-11 16,-5 9-1-16,-13 16-1 0,1-5 9 0,-11 15 1 16,-7 5 1-16,-5 5 0 0,-17 5-8 0,0 5-1 15,17-5-1-15,-11 6 0 0,-18-6 12 0,12-5 2 16,17 0 1-16,6-5 0 0,0-5-34 0,5-5-8 15,6-10 0-15,6-6 0 16,11-4-101-16,1-6-23 0,4 1-4 0</inkml:trace>
  <inkml:trace contextRef="#ctx0" brushRef="#br0" timeOffset="40100.4694">15653 6402 518 0,'22'-10'23'0,"-10"5"5"0,-1 5-28 0,-11 0 0 0,0 0 0 0,12-10 0 16,10 5 110-16,-4-6 17 0,-18 11 3 0,0 0 1 15,0 0-63-15,0 0-13 0,0-5-3 0,-6-5 0 16,0 5 16-16,6 5 4 0,12-15 0 0,-18 5 0 16,-17 0 20-16,12 0 4 0,28 5 0 0,-6-6 1 15,-17 1-25-15,6 5-4 0,-5 5-2 0,5 0 0 0,0 0-23 0,0 0-5 16,0 0-1-16,0 0 0 0,5 5-9 16,-5 10-3-16,-11 1 0 0,-6 4 0 0,-12 0-12 0,7 0-2 15,5 6-1-15,-1-1 0 0,7 0 2 0,0 1 1 16,5 9 0-16,-11-4 0 0,5-1-13 0,1 0 9 15,11-4-9-15,6-11 8 0,5-5-8 0,-5 0 0 16,0 5 0-16,11-5 0 0,5-10 9 0,-4-5-9 16,-18 5 10-16,22-10-10 0,13 0 32 0,-13-5 1 15,1-5 0-15,0-6 0 0,5 1-21 0,-5 5-4 16,11-6 0-16,-5 1-8 0,-18-5 12 0,6 4-12 16,6 1 12-16,-6-5-12 0,-11 4 9 0,-6 1-9 15,6 5 0-15,-1 0 9 0,-10 4-9 0,-7 6 0 16,-11-5 9-16,-5 10-9 0,-1 5 0 0,1 5-12 15,-1 0 2-15,1 5 0 16,-6 5-154-16,0 1-32 0,5-1-5 0</inkml:trace>
  <inkml:trace contextRef="#ctx0" brushRef="#br0" timeOffset="40415.4107">16786 4604 1911 0,'29'-25'42'0,"-18"25"9"0,-11 0 1 0,12 0 2 0,5 0-43 0,0 10-11 15,-6 10 0-15,6 6 0 0,1 4 92 0,-1 5 17 16,0 16 3-16,0 5 1 0,-6 15-37 0,1 5-7 15,-7 5-1-15,-5 25-1 0,-5-10-19 0,-1 5-3 16,-11 16-1-16,-12 5 0 0,1 4-16 0,-12-4-3 16,-6-6-1-16,-11 6 0 0,-11-16-12 0,17-5-4 15,11 1 0-15,0-6 0 0,-11-5-8 0,5-5 0 16,1-5 0-16,5-5 0 16,5-15-182-16,-4 0-32 0</inkml:trace>
  <inkml:trace contextRef="#ctx0" brushRef="#br0" timeOffset="41415.8139">17755 5911 1335 0,'0'0'59'0,"0"0"13"0,0 0-58 0,0 0-14 0,0-10 0 0,0 10 0 16,0 0 120-16,0 0 22 0,0 0 4 0,12 10 1 15,-7-5-38-15,1 5-7 0,0 15-2 0,-1 6 0 16,-10-1-19-16,-1 11-4 0,-5-6-1 0,-7 11 0 16,1 4-32-16,-11-4-6 0,-6-1-2 0,-6 6 0 15,-6 0-8-15,1 4-3 0,-1-4 0 0,0-5 0 16,1 14-105-16,5-14-20 0,-6 5-5 0,6-1-997 16</inkml:trace>
  <inkml:trace contextRef="#ctx0" brushRef="#br0" timeOffset="42121.2821">18935 4969 1670 0,'5'-15'148'0,"1"-11"-118"0,-6 1-30 0,6 0 0 15,-1-6 24-15,1 6-2 0,0 5 0 0,5-1 0 16,-5 6 66-16,0-5 12 0,-1 15 4 0,1-10 0 15,0 10-48-15,-6 5-10 0,0 0-2 0,0 0 0 16,0 20-26-16,5 5-6 0,-5 1 0 0,6 4-1 16,-6 16 5-16,0 14 0 0,-6-9 1 0,1 10 0 15,5 5 16-15,-6 4 3 0,-5 6 1 0,-1 0 0 16,1-5-7-16,-6 5-2 0,0 0 0 0,-1 5 0 16,-4 0 6-16,5-5 1 0,-1 0 0 0,7-5 0 0,0 0-15 15,5 0-4-15,-5-15 0 0,-1-1 0 16,6-4-8-16,1-11-8 0,-1 1 12 0,-5-6-12 0,11-4 22 0,-6-11-2 15,0 0-1-15,1-10 0 0,-1-5-4 0,6-5-1 16,0 0 0-16,0 0 0 0,-6 6-4 0,-5-6-1 16,5-11 0-16,-5 1 0 0,-1 0-9 0,-5-5-11 15,0 0 3-15,6-6 0 0,-6 1 8 0,0 0 0 16,5 0 0-16,-5-1 0 0,11 1 0 0,1-15 0 16,5-1 0-16,-6 1 0 15,12-6-24-15,-1 1-7 0,1-11-1 0,5-5 0 0,1 6 32 0,11-6 0 16,-6-10 0-16,11 0 0 0,-5 11 0 0,6-21 0 15,-1 5 13-15,6-5-4 0,-5-5-9 0,11-5-17 16,-1 0 4-16,18 0 1 0,6 15-7 0,0 10-1 16,-6 5 0-16,5 6 0 15,-5 4-6-15,0 6-2 0,0 14 0 0,-5 1 0 0,-1 5 12 0,-11 4 1 0,0 11 1 16,-6 5 0-16,-6 5 38 0,1 6 8 0,-6 4 2 16,-1 5 0-16,-4 0-34 0,-1 6 0 0,0 4 0 0,-12 11 0 15,1-1 0-15,-6 6 0 0,-11-1 0 0,-1 6 0 16,-10-1 0-16,-1 1 0 0,-11 0 0 0,-1-1 0 15,1-14 0-15,-6 9 0 0,-5-4 0 0,-1 5 0 16,1-1-16-16,5-15-9 16,5 6-3-16,1-6-760 0,-6 1-153 0</inkml:trace>
  <inkml:trace contextRef="#ctx0" brushRef="#br0" timeOffset="42374.0745">20450 4508 2026 0,'0'0'90'0,"0"0"18"0,0 0-86 0,0 0-22 15,0 0 0-15,0 10 0 0,6 10 75 0,-12 6 10 16,0 4 3-16,-11 11 0 0,0 4-20 0,-6 6-3 16,-5 10-1-16,-1-1 0 0,-10 16-19 0,4-10-4 15,-4 10-1-15,-1 10 0 0,5-10-26 0,1 5-6 16,6 5 0-16,-1-5-8 0,1-5 8 0,5 0-8 15,6 0 0-15,6 0 0 16,5-10-19-16,0 5-7 0,6-5-2 0,0 0 0 16,6-6-186-16,0-4-38 0,11 30-7 0,-6-35-1 0</inkml:trace>
  <inkml:trace contextRef="#ctx0" brushRef="#br0" timeOffset="42631.8771">20695 5374 1843 0,'6'-41'164'0,"0"21"-132"0,5-5-32 0,0-6 0 16,1-4 66-16,11 5 6 0,-1-11 2 0,7 11 0 16,-1-1 33-16,1 6 6 0,-1-10 2 0,6 14 0 15,6 6-43-15,-5 0-8 0,4 15-1 0,-4-15-1 16,-7 10-37-16,1 5-7 0,-1 5-2 0,-5 10 0 16,0-5-16-16,-6 10 0 0,0 6 0 0,0 9 0 15,-6 11 10-15,6-6-2 0,-11 6 0 0,11 9 0 16,-11 1-8-16,5 0 0 0,1 0 0 0,-1-1 0 0,-5 6 0 0,5-5 0 15,-5 5 0-15,0-6 0 0,-1-9 0 0,-5-1 0 16,0 1 0-16,0-6 0 16,0-9-75-16,-5-6-17 0,-1 0-3 0,0-9-686 15,-5 9-138-15</inkml:trace>
  <inkml:trace contextRef="#ctx0" brushRef="#br0" timeOffset="42869.5621">21806 4751 921 0,'0'0'82'0,"0"0"-66"15,0 0-16-15,0 0 0 0,0 15 204 0,0 11 38 16,-11-1 7-16,-6 10 2 0,0 1-96 0,-6 4-19 0,-11 16-4 0,-1 0-1 16,-4 4-51-16,-7-4-9 0,-5 5-3 0,-6 10 0 15,-6-5-40-15,-5-6-9 0,-6 6-2 0,0 0 0 16,5 0 11-16,1 0 1 0,11-5 1 0,0-1 0 15,11-4-30-15,6 0 0 0,1-1 0 0,4-4 0 16,7-5-106 0,5-1-24-16,6-9-5 0,0-1-932 0</inkml:trace>
  <inkml:trace contextRef="#ctx0" brushRef="#br0" timeOffset="43065.6975">21829 5571 1785 0,'0'0'79'0,"0"0"17"0,0 0-77 0,6 16-19 16,-1-1 0-16,1 10 0 0,0 0 166 0,-1 6 30 15,1-1 5-15,6 11 2 0,-1-6-108 0,0 16-22 16,1-11-4-16,-1 16-1 0,6-10-48 0,0 4-9 16,-5-4-3-16,-1-1 0 0,1 6-17 0,-1-10-4 15,0-6-1-15,-5-5-804 16,-6-4-161-16</inkml:trace>
  <inkml:trace contextRef="#ctx0" brushRef="#br0" timeOffset="43335.9531">22689 4442 2394 0,'6'-15'52'0,"5"10"12"0,1 0 1 0,-12 5 3 0,0 0-55 0,0 0-13 0,17 0 0 0,0 15 0 16,0 5 43-16,6 11 5 0,0 14 2 0,0-4 0 16,11 14-8-16,-12 11-2 0,1-5 0 0,-6 20 0 15,-5 0-16-15,-1 5-3 0,-5 5-1 0,-6 11 0 16,-6-11 20-16,-5 0 3 0,-1 0 1 0,-5 5 0 16,-6-5-20-16,-5-10-3 0,-6 1-1 0,0-1 0 15,-6-6-8-15,11-4-3 0,-11-5 0 0,6 0 0 16,-17 0-9-16,11-21-17 0,0 6 4 0,6-5-885 15,-6-11-177-15</inkml:trace>
  <inkml:trace contextRef="#ctx0" brushRef="#br0" timeOffset="43741.8163">24011 5632 2530 0,'0'0'56'0,"0"0"11"0,0 0 2 0,0 0 3 0,0 0-58 0,6 20-14 0,-6 6 0 0,0 4 0 15,0 11 60-15,-6-1 10 0,-5 11 2 0,-6 5 0 16,-6-1-23-16,-6 6-4 0,-5 5-1 0,-6-16 0 15,1 6-35-15,-7 0-9 0,-5-5 0 0,5 4 0 16,1 1-85-16,5-10-19 0,-12-6-4 0,7-5-1094 16</inkml:trace>
  <inkml:trace contextRef="#ctx0" brushRef="#br0" timeOffset="43967.5863">24421 5582 2602 0,'0'0'57'0,"0"0"12"0,18-11 3 0,-7 1 1 0,12 5-58 0,-6-5-15 15,6 10 0-15,5-5 0 0,6 5 54 0,-5-5 8 0,-1 5 2 0,1-5 0 16,-1 5-52-16,-5 0-12 0,-6 0 0 0,6 5-836 15,-12-5-171-15</inkml:trace>
  <inkml:trace contextRef="#ctx0" brushRef="#br0" timeOffset="44143.9227">25082 5470 1670 0,'0'0'148'15,"6"-5"-118"-15,6-10-30 0,-1 10 0 0,0 0 152 16,1 5 25-16,-1 0 5 0,6 5 1 16,0 0-246-16,-5 0-49 0,10 5-9 0,-22-10-3 0</inkml:trace>
  <inkml:trace contextRef="#ctx0" brushRef="#br0" timeOffset="44252.396">25863 5450 1036 0,'29'-10'46'0,"-18"10"10"0,0-10-45 0,6 0-11 16,-5-1 0-16,-1 6 0 0,1 0 279 0,-1 5 53 16,-11 0 12-16,0 0-860 15,0 0-171-15</inkml:trace>
  <inkml:trace contextRef="#ctx0" brushRef="#br0" timeOffset="44440.7031">26478 5455 2559 0,'0'0'56'0,"17"10"12"0,1-10 3 0,-7 15 1 0,0 0-58 0,1 11-14 0,-7 4 0 0,1 6 0 15,-6 4 64-15,-6 11 9 0,1-1 3 0,-12 6 0 16,0 0-36-16,-12 0-6 0,1 4-2 0,-7-4 0 16,-4-5-52-16,-1-6-12 0,5 6-1 0,1-6-1 15,-6 1-179-15,0-11-36 0</inkml:trace>
  <inkml:trace contextRef="#ctx0" brushRef="#br0" timeOffset="45618.5678">27584 4989 921 0,'-23'-20'82'0,"12"15"-66"16,-1-5-16-16,1 10 0 0,-6-16 64 0,0 6 10 16,-6-5 2-16,0 5 0 0,0 0-36 0,6 0-6 15,-6 5-2-15,1-11 0 0,4 6-19 0,1 0-4 16,0 0-1-16,0-5 0 0,6 0 29 0,5 5 6 16,0-16 1-16,1 6 0 0,5 5 67 0,-6 0 13 15,12-1 4-15,-6 6 0 0,0-5-52 0,5 5-9 16,-5 10-3-16,0 0 0 0,0-5 12 0,0 5 1 15,0 0 1-15,12 5 0 0,-7 5-22 0,7 5-5 0,-1 0-1 0,-5 6 0 16,5 4-40-16,6 0-10 0,-11 6 0 0,6 4 0 16,-1 6 0-16,0-6 0 0,-5 1 0 0,5 9 0 15,1 1 32-15,-1-1 5 0,-11 11 1 0,6-5 0 16,-6 4-10-16,0 21-1 0,-11-10-1 0,-1 5 0 16,1-5-26-16,-1 0 0 0,-10 0 0 0,4-6 0 15,1 1 36-15,0-5 3 0,0 0 0 0,6-6 0 16,-1-4-24-16,-5-6-5 0,6-9-1 0,-1-1 0 15,1 0-9-15,5-9 0 0,1-6 0 0,-7 0 0 16,7-5 0-16,-1-5 0 0,6-5 0 0,0 0 8 16,-6 10 9-16,6-10 2 0,0 0 0 0,0 0 0 15,0 0-5-15,0 0-1 0,-5 0 0 0,5 0 0 16,-18-10-13-16,13 5 0 0,-7-5-9 0,7-5 9 0,-7 5 0 16,7 0 0-16,-1-1 0 0,6 1 0 0,6-5 0 0,-6-5 0 15,0 0 0-15,0-1 10 0,0-4-10 0,5 0 0 16,-5-6 0-16,0 1-11 0,0-5 11 0,0 4-10 15,-5-4 10-15,5-6-10 0,0-4 10 0,0 4-10 16,0-10 10-16,0 1-10 0,0 4 10 0,5 6 0 16,7-11 0-16,-1-5-8 0,-5 6 8 0,5-1-10 15,6 6 10-15,6-6-10 0,0 5-7 0,5 6-2 16,-5-6 0-16,6 6 0 0,-1-1-1 0,6 6 0 16,6-1 0-16,-6-4 0 0,6 9-1 0,-6 1-1 15,6 0 0-15,6 4 0 0,-6 6 22 0,0 10 0 16,5-10 0-16,-5 15 0 0,6-11 0 0,-12 6-9 15,0-5 9-15,-5 10 0 0,-1 0-8 0,6 5 8 0,-5-5 0 16,5 5 0-16,0-5 0 0,0 5 0 0,-5 5 0 0,-6 0 0 16,-1-5 0-16,-5 10-8 0,-5 5 8 0,-7-10 0 15,1 16 0-15,-6-11-10 0,-6 5 10 0,1 10-8 16,-12 1 8-16,5-6 0 0,-10 5 0 0,-7 16 0 16,-5-6 0-16,0 6 9 0,-12-1-1 0,0 11-8 15,1-1 24-15,-6-4-1 0,-1 0-1 0,-5 4 0 16,6-9-22-16,0-6 0 0,0 6 0 0,-1-11 0 15,1-5 0-15,0 6 0 0,-1-6 0 0,7-15 0 16,5 5-99-16,6-4-24 0,5 4-5 0,12-15-1053 16</inkml:trace>
  <inkml:trace contextRef="#ctx0" brushRef="#br0" timeOffset="45905.7789">28889 4554 1497 0,'0'-21'66'0,"5"16"14"0,1-10-64 0,0 5-16 16,5-5 0-16,0 0 0 0,1 4 106 0,-1 6 18 16,-11 5 3-16,0 0 1 0,0 0-21 0,0 0-4 15,0 0-1-15,-5 10 0 0,-7 6-40 0,-5 14-8 16,-6 0-2-16,-5 16 0 0,-12 10 4 0,0 4 1 15,0 11 0-15,-11 0 0 0,11 10-13 0,0-5-4 0,0 10 0 0,6-10 0 16,5 0-13-16,7 0-3 0,5 5-1 0,0-5 0 16,11-5-33-16,0 10-6 0,6-20-2 0,12 10 0 31,-7-10-39-31,12-6-8 0,0-4-2 0,0-6-746 0,6-4-150 0</inkml:trace>
  <inkml:trace contextRef="#ctx0" brushRef="#br0" timeOffset="46219.4853">29225 5308 1681 0,'5'-30'36'0,"1"4"8"0,-6 1 2 0,11-10 2 0,-5-1-38 0,6-4-10 0,-1-6 0 0,6 11 0 15,0-1 103-15,6 1 18 0,5-1 4 0,-5 1 1 0,11 10-58 0,-5 4-11 16,5 1-2-16,12 5-1 0,-12 0-23 0,0 10-5 15,-11-6-1-15,5 11 0 0,-11 0 31 0,6 11 7 16,-6 9 1-16,0 0 0 0,0 0-1 0,1 6 0 16,-7 4 0-16,6 6 0 0,0-1-35 0,0 11-8 15,0-1 0-15,0 6-1 0,1-1-19 0,-1 6 10 16,-6 0-10-16,6-1 8 0,0-4-24 0,0 5-4 16,0-6-2-16,0 1 0 0,1-10 22 0,-7-1 0 15,-5 1 0-15,-1-1 0 0,1-4 0 0,-6-6 0 16,-6-5 0-16,-5 1 0 15,5-11-168-15,-5 0-27 0,5 5-5 0,0-5 0 0</inkml:trace>
  <inkml:trace contextRef="#ctx0" brushRef="#br0" timeOffset="46443.4081">30433 4721 2127 0,'0'0'94'0,"0"0"20"0,0 0-91 0,-12 20-23 0,1 5 0 0,-1 1 0 16,-5-6 69-16,0 10 10 0,-11 11 1 0,-6 4 1 16,5 6-26-16,-11 0-6 0,-5 9-1 0,-1-4 0 15,-5 10-3-15,-6 0-1 0,-6-6 0 0,0 6 0 16,1 0-6-16,5-5-2 0,5-5 0 0,-4 9 0 16,4-14-36-16,1 5-13 0,11 0 0 0,-6-6 0 15,12-4-145-15,6-1-29 0,-35 36-5 0,23-30-2 0</inkml:trace>
  <inkml:trace contextRef="#ctx0" brushRef="#br0" timeOffset="46928.3286">30393 5587 1555 0,'28'-16'138'0,"-16"6"-110"0,-7 5-28 0,-5 5 0 15,0 0 126-15,17-5 20 0,-5 0 4 0,-1 5 1 16,-11 0-25-16,0 0-5 0,0 0-1 0,6 10 0 16,0 5-77-16,-6 11-16 0,-6-6-3 0,6 15-1 15,-6-4 3-15,1 4 1 0,-1 1 0 0,-6 4 0 16,12 6-14-16,0-11-2 0,-5 1-1 0,-1-1 0 15,6-10-10-15,0 1 0 0,-6 4 9 0,6-20-9 16,-5 6 12-16,5-6-3 0,0-10 0 0,0 0 0 16,0 0 3-16,0 0 0 0,0 0 0 0,0 0 0 15,0 0 22-15,0 0 5 0,0-21 1 0,5 6 0 16,1-5-26-16,0 0-5 0,5-6-1 0,12 1 0 16,0-5 0-16,-1 4-8 0,1-4 12 0,6 5-4 0,5-1-8 15,6-4 0-15,5-6 0 0,1 6 0 0,0 5 22 16,-7 5-1-16,-4-1 0 0,-1 11 0 0,-11 0-36 0,-6 5-7 15,-17 5-2-15,0 0 0 0,5 15 24 0,1 10 0 16,-12 1 0-16,-5-1 0 0,0 5 10 0,-6 6-10 16,-1-1 12-16,1 6-12 0,0-11 19 0,0 6-3 15,-6-1-1-15,12-4 0 0,-6-1-23 0,11-5-5 16,-5 6-1-16,11-11 0 16,-6 0-57-16,6 0-11 0,0 1-2 0,0-6-772 15,6-5-153-15</inkml:trace>
  <inkml:trace contextRef="#ctx0" brushRef="#br0" timeOffset="50736.5156">3636 9101 1324 0,'0'0'59'0,"-17"-15"12"0,17 0-57 0,-11-1-14 15,-1-4 0-15,12 5 0 0,-17 0 114 0,6 5 20 16,5 0 4-16,6 10 1 0,0 0-67 0,0 0-12 16,-23 0-4-16,6 10 0 0,-6 5-45 0,6 5-11 15,0 5 0-15,-6 6 0 0,12 4 0 0,5 1 0 16,-17 9 0-16,12 6 0 0,5 0 0 0,-5 4 12 15,5 1-3-15,6-5-1 0,6-1 7 0,5-4 1 0,6 5 0 0,-11-6 0 16,11-4 0-16,-11-1 1 0,11-9 0 16,-6-1 0-16,-5-5 6 0,0 1 1 0,11-11 0 0,-6 0 0 15,-11 0-6-15,6-10-1 0,-6-5 0 0,0 0 0 16,17-10-1-16,0 0-1 0,6-10 0 0,0-1 0 16,11-9-7-16,6-5 0 0,-6-6-8 0,6 1 12 15,0-6-12-15,5 0 0 0,-5 1 0 0,0-6 0 16,0 1 0-16,6-1-8 0,-6 5-1 0,-12 6 0 15,6 9 9-15,0 1 14 0,-11 5-3 0,11 10-1 16,-11-1-10-16,-6 6-16 0,6 5 4 0,-6 10 1 16,6 0 34-16,-6 10 6 0,-11 6 2 0,11-1 0 15,0 5-31-15,-11 6-20 0,5-1 4 0,-5 0 0 0,-12-4 34 16,6 4 7-16,0 1 2 0,-17-6 0 0,5 0-3 0,1-5-1 16,-6 6 0-16,-6-6 0 0,-5 0-8 0,-1 6-2 15,-5-11 0-15,11 0 0 0,-17 5-13 0,0-5 11 16,6 1-11-16,-6-1 10 0,1-5-10 0,-13 0-16 15,7 0 4-15,-7-5 1 16,-5 0-175-16,12 0-35 0,-69-10-7 0,23-5-2 0</inkml:trace>
  <inkml:trace contextRef="#ctx0" brushRef="#br0" timeOffset="50903.8293">3967 8341 1267 0,'0'0'56'0,"5"-5"12"0,-5-5-55 0,0 5-13 0,-5 5 0 0,5-5 0 16,-12-5 101-16,6 5 18 0,6 5 3 0,-11 0 1 16,0 0-70-16,11 5-13 0,-17 10-4 0,17-10 0 31,-18 0-139-31,13 5-28 0,-7 1-5 0,12-11-2 0</inkml:trace>
  <inkml:trace contextRef="#ctx0" brushRef="#br0" timeOffset="52315.748">5927 9339 1152 0,'0'0'51'0,"0"0"10"0,0 0-49 0,0-10-12 0,5 0 0 0,7 0 0 16,-7-6 109-16,12 1 19 0,6 0 4 0,0 0 1 16,11 5-44-16,0-10-9 0,6-6-1 0,-11-4-1 15,16-1-22-15,18-9-5 0,-17 4-1 0,11-4 0 16,-6 5-22-16,6-6-4 0,-12 0 0 0,7 1-1 15,-7-6-1-15,7 1 0 0,-13-1 0 0,1-4 0 16,-11-1-22-16,5-5-13 0,0 1 1 0,-5 4 1 16,-1-10 11-16,-11 11-8 0,-5-6 8 0,-1 0-8 15,-5 5 17-15,5 1 4 0,-11 4 1 0,0-9 0 16,-17 4-14-16,17 5 0 0,-17 1 0 0,11 4 0 16,-11 6 0-16,0 4 0 0,0 6 0 0,0 5 0 0,11 10 0 15,-17 0 0-15,6 5 0 0,-11 5 0 0,5 0 0 0,0 5 0 16,0 5-9-16,1 5 9 0,5 0 0 0,-12 5 0 15,6 1 0-15,-5 9 0 0,11 0 0 0,0 1 0 16,-6 4 0-16,-6 1 0 0,7 4 14 0,4 6-1 16,-4-1 0-16,5 6 0 0,-1 5-4 0,7 4-1 15,0 1 0-15,5 15 0 0,-11 5 3 0,6 5 0 16,-1 5 0-16,-16 1 0 0,16 4 5 0,-16 0 0 16,5 10 1-16,0 1 0 0,0-1 7 0,-5-5 0 15,11-4 1-15,5-11 0 0,-16 0-7 0,17-5-2 16,-7-10 0-16,18 0 0 0,-17-6 4 0,17-9 0 15,0-5 0-15,0-11 0 0,0-4-2 0,-11-6 0 16,11-15 0-16,-6 5 0 0,12-4-2 0,-6-16-1 16,0 0 0-16,0 0 0 0,0 0-5 0,0 0-1 0,-6-21 0 0,6-4 0 15,-5 0-1-15,-7-11 0 0,12 6 0 0,-6-16 0 16,6-9-8-16,0-1 0 0,0-5 0 0,6-5-11 16,6 1 11-16,10-6-13 0,-5 0 5 0,1 0 8 15,10 10-13-15,6 5 5 0,-11 6 8 0,28 4-13 16,-11 1 4-16,6 4 1 0,5 6 0 0,-5-1 0 15,-7 11 8-15,13 0 0 0,-7 9-9 0,7 1 9 16,-13 0 0-16,7 5 0 0,5 0 12 0,-11 0-4 16,0 5-8-16,0 5-11 0,0 0 3 0,-6 0 0 15,-5 5 8-15,-1 5 0 0,-22 0 0 0,5 0 0 16,1 0 0-16,-12 0 0 0,-12 10 0 0,1 6 0 0,-6-1-19 16,-12 0 2-16,-11 6 0 0,0-1 0 0,6 11 17 0,-17-6 0 15,5 6-8-15,-5-6 8 0,5-4 0 16,-5-1-10-16,6 0 10 0,-7-4-8 0,12-6 8 0,1-5 0 15,4 0-9-15,7 0 9 0,5-4 0 0,-5-6-11 16,16 0 11-16,1 0-8 0,11-5 8 0,0 0 8 16,0 0-8-16,0 0 11 0,0 0-11 0,17 10 0 15,17 0 0-15,-11 0 0 0,11 0 0 0,6 5 0 16,0-4 8-16,0-1-8 0,0 5 0 0,0 0 0 16,-1 5 0-16,1 1 8 15,0-6-79-15,-6 0-16 0,-5 0-3 0,5 0-636 16,0-4-127-16</inkml:trace>
  <inkml:trace contextRef="#ctx0" brushRef="#br0" timeOffset="52681.048">7129 9582 979 0,'28'-45'43'0,"-11"24"9"0,-5-9-41 0,5-6-11 0,6 1 0 0,-6-5 0 15,0-1 84-15,6 0 14 0,-1 6 3 0,13-5 1 16,-18-1-46-16,5 11-8 0,-4-6-3 0,4 11 0 16,-5 0 15-16,1-1 2 0,4 6 1 0,-5 0 0 15,6-1 16-15,-6 6 3 0,0 0 1 0,6 5 0 16,-6 10-17-16,6 5-3 0,0 5-1 0,0 10 0 15,-1 1-41-15,7 9-8 0,-12 5-1 0,0 6-1 16,6 10 0-16,-12-6 0 0,1 6 0 0,5-6 0 16,-11 6 24-16,-6 0 5 0,-6-1 0 0,-6-9 1 15,1-1-24-15,0-4-5 0,-6-1 0 0,5-9-1 16,-5-1 14-16,6 0 3 0,5-10 1 0,-5-4 0 16,-1-1-6-16,12-10-2 0,0 0 0 0,0 0 0 0,0 0-5 15,6-10-2-15,0-11 0 0,5 1 0 0,6-10-2 0,-6-11 0 16,18-4 0-16,-6-6 0 0,11-5-12 0,-6 1 9 15,-5-1-9-15,6-5 8 0,11 10-8 0,-6 1 0 16,6 4 0-16,0 11 0 0,-12 14 8 0,1 6-8 16,-1 0 0-16,-5 15 8 0,5 5-8 0,-5 10 0 15,-6 11 0-15,0 9 8 0,0 6-8 0,-5-1 0 16,-1 6 0-16,-5 4 0 0,0 1 0 0,-1-5 0 16,7 4-12-16,-1-4 12 15,-5-1-124-15,5-9-16 0,1-1-4 0</inkml:trace>
  <inkml:trace contextRef="#ctx0" brushRef="#br0" timeOffset="53034.4057">8821 9131 1422 0,'0'0'31'0,"0"0"6"0,0 0 2 0,0 0 1 0,0 0-32 0,0 0-8 0,0 0 0 0,0 0 0 16,0 0 106-16,0 0 19 0,0 16 4 0,-6 4 1 15,6-5-32-15,-11 0-6 0,-6 6-2 0,11-1 0 16,0 10-53-16,-5-5-10 0,-6 1-3 0,11 4 0 16,1 1-12-16,5-6-4 0,0 5 0 0,11 1 0 15,-5-6-8-15,-1 0 0 0,12-4-10 0,-11-1 10 16,6-5 0-16,10-5 0 0,-16 0 0 0,11-5 0 16,0-5 0-16,6-5 8 0,-6 0 0 0,0-10-8 0,0 0 42 0,0-5 2 15,6-6 0-15,-6 1 0 0,6-5-11 0,-6-6-1 16,-5 6-1-16,-7-6 0 0,7 1-21 15,-12-1-10-15,11 1 10 0,-11 5-10 0,-11-6 8 0,-1 11-8 16,7 5 0-16,-7-1 9 0,-5-4-9 0,0 10 0 16,0 5 0-16,0-1 0 15,0 11-21-15,5 6-7 0,-16 4 0 0,11 10-1 16,-6 5-143-16,6 6-28 0,-6-1-5 0,6-5-2 0</inkml:trace>
  <inkml:trace contextRef="#ctx0" brushRef="#br0" timeOffset="53424.0808">9357 9061 979 0,'22'-31'87'0,"-4"21"-70"0,-13-5-17 0,7 5 0 16,5 5 172-16,-6 0 30 0,-11 5 6 0,0 0 2 16,11 5-90-16,-5 0-19 0,0 15-3 0,-6 5-1 15,6 6-39-15,-6 4-8 0,0 1-2 0,0 4 0 16,5 6-48-16,1-1 0 0,-6-4 0 0,11 4 0 15,-11-4 0-15,0-1 0 0,6-9 0 0,0-6 10 16,-1-5-10-16,1-5 0 0,-6-15-12 0,12 0 12 16,10 0 0-16,-16-10 13 0,11-5 0 0,0 0 0 15,-5-15 31-15,5 4 5 0,11-9 2 0,-16 4 0 16,16-4-11-16,-11 0-3 0,6 4 0 0,0 1 0 16,0 10-3-16,-6 4-1 0,-6 1 0 0,12 5 0 15,-23 10-33-15,0 0 0 0,0 0 0 0,17 15 0 0,-11 5 0 16,5 6-14-16,0-1 4 0,1 5 1 0,-1 1 9 0,1-1 0 15,5-4 0-15,0-1 0 0,6-10 0 0,-1-10 0 16,1 0 0-16,0-10 0 0,0-5 0 0,5 0 0 16,6-5 0-16,-16-6 0 0,4-9 0 0,-5 0 0 15,6-1 0-15,-6-4 0 0,-5 10 0 0,-1-11 0 16,0 1 10-16,1-1-10 16,-1-4-56-16,-11 4-16 0,12 6-4 0,-7-6-1046 0</inkml:trace>
  <inkml:trace contextRef="#ctx0" brushRef="#br0" timeOffset="53808.7654">10656 9025 2120 0,'0'0'47'0,"11"5"9"0,18 5 3 0,-12 5 0 0,11-4-47 0,-5 9-12 0,5 0 0 0,1 5 0 16,-1 6 48-16,-10-1 8 0,4 1 2 0,-16 4 0 15,5 0-31-15,-5-4-7 0,-12 4 0 0,1 1-1 16,-7-1-7-16,-5-4 0 0,-6-1-1 0,1 0 0 16,-1-9 5-16,-6-6 0 0,7 0 1 0,-7 0 0 15,12-10 35-15,-6 0 8 0,6-5 0 0,6-5 1 16,11-5-33-16,0-10-6 0,0-5-2 0,11-6 0 0,6-9-7 15,6-6-1-15,0 1-1 0,11-6 0 0,0 0-3 0,0 1 0 16,1-1 0-16,4 0 0 0,-4 16 13 0,10-1 3 16,-11 6 0-16,6 5 0 0,0 10-4 0,0 9-1 15,0 1 0-15,-12 10 0 0,7 6-19 0,-1 4 0 16,-17 10 0-16,0 5 0 0,6 11-11 0,-6-6-5 16,6 6-2-16,-6-1 0 15,17 1-189-15,0-6-37 0</inkml:trace>
  <inkml:trace contextRef="#ctx0" brushRef="#br0" timeOffset="54642.8239">13955 8817 1900 0,'0'0'169'0,"-12"-15"-135"0,1 0-34 0,5 5 0 16,1-5 111-16,-7 5 15 0,1 0 3 0,-6-1 1 15,5 1-53-15,-5 5-10 0,0 0-3 0,0 5 0 16,-6 0-44-16,0 5-10 0,6 0-2 0,-6 10 0 15,-11 6-8-15,6 4-11 0,-6 10 3 0,-6 6 0 0,-6 10 8 0,-5 9 0 16,5-9-9-16,1 10 9 0,5-5 0 0,6-6 0 16,5-4 0-16,6-6 0 0,12 1 0 0,5-11 0 15,1-5-9-15,5-9 9 0,0-16 0 0,17 10-10 16,0-10 10-16,0-15-8 0,17-6 8 0,0-4 14 16,-5-10-3-16,11-6-1 0,-1-5 14 0,-4 1 2 15,-1-6 1-15,0 6 0 0,0-1 1 0,-5 6 0 16,-1-1 0-16,6 6 0 0,1 9-10 0,-13 1-2 15,1 5 0-15,0 10 0 0,-6-1-16 0,-6 11 0 16,-11 0 0-16,6 11 0 0,6 4 0 0,-12 10 0 16,0 5 0-16,0 6 0 0,-6-1 0 0,0 11 0 15,12-6 0-15,0 1 0 0,-6-6-12 0,5 1 3 16,1-11 1-16,5 1 0 0,1-11 8 0,-1-5 0 16,-11-10 0-16,12 15-8 0,-1-10 8 0,6 0 0 0,-17-5 0 0,0 0 0 15,11 0 11-15,-11 0-3 0,12 0 0 0,-12 0 0 16,0 0-8-16,0 0 0 0,11-5 0 0,6-5-11 15,-5 0 11-15,5 0 0 0,0-5 0 0,0-6 0 16,0 6 0-16,0-10 8 0,0-1-8 0,0-4 0 16,0 0 0-16,1-6 0 0,4 1 0 0,-5-6-8 15,1 1 32-15,4 4 6 0,-5-4 2 0,0-6 0 16,-5-4-20-16,-1-1-4 0,-5-5-8 0,5-10 12 16,-5 6-12-16,5-11 0 0,1 0 0 0,-1 5 0 15,1 0 0-15,-7-5-16 0,7 0 1 0,-1 11 1 16,1 4 14-16,-7 5 0 0,1 11 0 0,0 4 0 15,-1 1 0-15,7 10 0 0,-12 4 0 0,5 6 0 0,-5 0 0 0,0 5 0 16,0 0 12-16,0 10-12 16,0 0 8-16,0 0-8 0,0 0 0 0,0 0 0 0,0 0 0 0,0 0 0 15,0 0 0-15,0 0 0 0,0 0 0 0,-5 15 0 16,5 0 0-16,-6 5 0 0,0 1 0 0,6 14 0 16,0 6 0-16,0-1 0 0,-5 1 13 0,5 9 3 15,-6 11 0-15,0 5 0 0,1 10 0 0,-1 0 1 16,-6 5 0-16,7 0 0 0,-7-5-9 0,7 0-8 15,-7 0 12-15,-5-5-12 0,6 4 0 0,-1 1 0 16,-5-10-12-16,6 5 3 0,-1-10-11 0,1-10-3 16,5-6 0-16,-5-9 0 15,11-1-111-15,-6-10-22 0,6-4-5 0,6-11-624 16,-6-10-125-16</inkml:trace>
  <inkml:trace contextRef="#ctx0" brushRef="#br0" timeOffset="54866.4006">14029 8306 1796 0,'0'0'80'0,"0"0"16"0,0 0-77 0,0 0-19 0,5-10 0 0,1-5 0 15,11 5 105-15,0-1 18 0,18-4 3 0,-1 0 1 16,6-5-66-16,0 5-13 0,11-6-2 0,-6 6-1 15,7-5-32-15,-7 10-13 0,-5 0 11 0,11 5-11 16,6 0-80-16,0 10-23 0,-17 0-4 0,0 0-866 16</inkml:trace>
  <inkml:trace contextRef="#ctx0" brushRef="#br0" timeOffset="56691.0874">17083 8630 1216 0,'0'0'54'0,"11"-10"11"15,1 0-52-15,-7-5-13 0,7-6 0 0,-1 6 0 16,6-10 130-16,0 5 23 0,0-11 5 0,6-4 1 16,0 4-26-16,5-4-5 0,1 0 0 0,-1 4-1 15,1 6-49-15,5 5-10 0,0 4-1 0,-5 1-1 0,5 0-39 0,-6 10-8 16,1 5-2-16,-1 15 0 0,7 10-9 0,-7 6-8 16,1 4 9-16,-7 11-9 0,1 4 8 0,-6 6-8 15,-5 0 0-15,-1 5 9 0,-5-6-1 0,-1 1 0 16,-10-5 0-16,5 4 0 0,-12-9-8 0,7-6 0 15,-12-4 0-15,-1 4 0 0,1-4 28 0,-5-6 3 16,-1-4 1-16,6-11 0 0,0 0-18 0,-1-5-3 16,7-5-1-16,0 5 0 0,-6-10 2 0,5 5 1 15,1-10 0-15,-1-5 0 0,1 0-4 0,0 0-1 16,5-5 0-16,0-6 0 0,6-4-8 0,6 0 0 16,0 0 0-16,-1-6 0 0,-5-4 0 0,12-6 0 15,11 1 0-15,11-11 0 0,0-5 0 0,11-4 0 16,7-1 0-16,5-10 0 0,-6 5 0 0,0 5 0 15,1 6 0-15,-7 4 0 0,1 5 12 0,-6 11-4 0,-1 5 0 16,-4 9 0-16,-13 11-8 0,7 10-11 0,-6 10 3 16,5 11 0-16,-11 4 8 0,0 5 11 0,1 11-3 0,-1 4 0 15,-12 1-8-15,1 5-11 0,0-1 3 0,-1 6 0 16,1-5 8-16,0-6 0 0,-6-4-9 0,0 4 9 16,0-4 0-16,-6-1 0 0,0-4 12 0,1 4-4 15,-7-9-126-15,1-1-26 16,0 0-4-16</inkml:trace>
  <inkml:trace contextRef="#ctx0" brushRef="#br0" timeOffset="64452.3377">31401 4609 1177 0,'12'-15'52'0,"-12"15"11"0,0 0-51 0,0-15-12 16,5 5 0-16,1 0 0 0,5 5 88 0,1-11 14 16,-1 6 3-16,6 0 1 0,12 5-58 0,-6-5-11 15,5 0-2-15,1 5-1 0,-1 0 21 0,1 0 4 16,-7 5 1-16,-5-5 0 0,6 5 4 0,-11 0 2 16,-12 0 0-16,0 0 0 0,0 0-16 0,0 0-3 15,0 0-1-15,0 0 0 0,0 0-15 0,0 0-3 16,0 5-1-16,-6 5 0 0,0 5-2 0,1-5 0 15,-1 5 0-15,6-10 0 0,-12 5-13 0,12-10-4 16,0 0 0-16,6 16 0 0,0 4 4 0,0-15 0 16,5 5 0-16,-5 0 0 0,5 5 9 0,0-4 3 15,7-6 0-15,-7 5 0 0,0 5-4 0,1-5 0 0,-7 0 0 16,7 0 0-16,-7 5-20 0,1 1 0 0,0 4 0 16,0 5 0-16,-6-15 11 0,0 16-3 0,0 4 0 0,0 6 0 15,-12 4-8-15,6 6 8 0,-5-1-8 0,-6 6 8 16,0 15 4-16,-6-11 0 0,0 11 0 0,-5 10 0 15,-6-5 22-15,-1 10 5 0,1-5 1 0,0 10 0 16,0-5-28-16,0 0-12 0,11 5 10 0,6-5-10 16,-6 0 15-16,0-10-3 0,6-5-1 0,-6 0 0 15,1-15-3-15,4-1-8 0,-10-4 12 0,5-6-4 16,0-14-8-16,1-6 12 0,-1-5-12 0,6 0 12 16,-12-5-4-16,12-10-8 0,-6-5 12 0,1 0-4 15,-1 0-26-15,-6-5-6 0,6-5 0 0,1-5-1 16,-1-1-219-16,-6-4-43 0</inkml:trace>
  <inkml:trace contextRef="#ctx0" brushRef="#br0" timeOffset="66773.029">18718 8666 1177 0,'0'0'52'0,"0"0"11"0,0 0-51 0,0 0-12 0,-6-11 0 0,6 1 0 16,0 10 132-16,0 0 23 0,0-15 5 0,0 15 0 15,6-10-45-15,-6 10-10 0,0 0-1 0,17-10-1 16,0 0-51-16,6 5-9 0,-6 5-3 0,0-5 0 16,6 0-1-16,0-1-1 0,-6 1 0 0,6 5 0 15,5-5-10-15,1 5-3 0,-7 0 0 0,7 0 0 16,5 0-5-16,0-5-2 0,-5 0 0 0,-1 5 0 15,1 0-18-15,5 0 0 0,0 0 0 0,0 0 0 16,6-5 0-16,-6 5 0 0,6-5 0 0,-6 5 0 16,1-5-24-16,-1 5-6 0,-6 0-1 0,1 0 0 15,-6-5-22-15,-1 0-5 0,1 5-1 0,0-5-631 16,-12 10-126-16</inkml:trace>
  <inkml:trace contextRef="#ctx0" brushRef="#br0" timeOffset="67090.291">19493 8184 1422 0,'0'0'31'0,"0"0"6"0,-6-10 2 0,1 5 1 0,-1-5-32 0,0 0-8 0,6 0 0 0,-6 0 0 15,6 10 95-15,-5-10 17 0,5 5 3 0,0 5 1 16,0 0-37-16,0 0-7 0,0 0-2 0,11 0 0 16,-11 0-8-16,12 5-2 0,-12-5 0 0,17 10 0 15,-12 10-1-15,1 10-1 0,-6 1 0 0,0 14 0 16,-6 1-34-16,-5 5-6 0,-6 9-2 0,0 6 0 16,-6-5-6-16,6 0-2 0,-6-6 0 0,6 6 0 15,-6-5-8-15,12-11-11 0,-1 6 3 0,1-5 0 16,0-6-87-16,-1-9-17 0,7 4-3 15,-1-10-577-15,6-9-116 0</inkml:trace>
  <inkml:trace contextRef="#ctx0" brushRef="#br0" timeOffset="67373.0594">20444 7876 2026 0,'0'-11'44'0,"0"-4"10"0,0 0 2 0,6 5 1 0,-6 10-45 0,0 0-12 16,0 0 0-16,0 0 0 0,0 0 86 0,0 15 15 16,-6 5 3-16,1 6 1 0,-1 9-40 0,0 1-8 15,-5 4-1-15,0 6-1 0,-7 4-3 0,7 6 0 16,-6 0 0-16,6-1 0 0,-7 1-32 0,13 0-6 15,-7 0-2-15,7 4 0 0,-7-4-12 0,7-5 9 16,-1-1-9-16,-5 1 8 16,11-5-117-16,-6-1-24 0,-6 1-5 0,1-1-989 0</inkml:trace>
  <inkml:trace contextRef="#ctx0" brushRef="#br0" timeOffset="68431.1997">22724 8438 1105 0,'17'-5'48'0,"-6"-6"12"0,-11 6-48 0,6-10-12 16,-1 0 0-16,7 0 0 0,-6-5 104 0,-1-1 20 15,-5-4 3-15,0 5 1 0,0-1-28 0,0 1-4 16,-5 5-2-16,-1 0 0 0,-6 5-42 0,7 0-8 15,-1-1-1-15,-5 6-1 0,11 5-34 0,-12 0-8 16,-5 5 0-16,-6 1 0 0,-5 4 12 0,-1 0 0 16,1 0 0-16,-1 5 0 0,-5 0 4 0,0 6 2 0,6 4 0 0,-7 5 0 15,1 1 8-15,6 9 2 0,-6 6 0 16,5 4 0-16,1 1-8 0,5 0-2 0,0-1 0 0,6 1 0 16,5 0-18-16,7-1 0 0,-1 1 0 0,6-6 0 15,6-9 0-15,-1-1 0 0,7-4 0 0,-6-6 0 16,11-10 0-16,-6 0 8 0,0-10-8 0,7-5 0 15,-1-10 24-15,5-5-1 0,1-10-1 0,11 0 0 16,1-11 1-16,-1-4 0 0,6-6 0 0,5-10 0 16,1 1-11-16,-1-11-3 0,-5-5 0 0,0-5 0 15,6-10-9-15,5 5 10 0,-11-10-10 0,11-1 10 16,-11 1-10-16,0 5 0 0,-6-5 0 0,0 0 8 16,-5 10-8-16,-1 5 0 0,-5 5 0 0,6 10 0 0,-12 11 0 15,5 9 0-15,-10 1 0 0,-1 9 0 0,1 6 0 0,-1 15 0 16,-5-5 0-16,-6 15 0 0,0 0 0 15,5 15-11-15,-5-10 3 0,6 10 0 0,-6 10 8 0,0 11 0 16,0 4 0-16,-6 16 0 0,6 0 0 0,-5 10 0 16,-1-6 0-16,0 11 0 0,1-5 0 0,-7 0 11 15,7 0-3-15,-7 0 0 0,6 10-8 0,-5-11 0 16,0-4 0-16,5 0 0 0,0 5 0 0,1-6 0 16,5-4 0-16,5 0 0 15,-5 0-155-15,6-16-26 0</inkml:trace>
  <inkml:trace contextRef="#ctx0" brushRef="#br0" timeOffset="68605.1019">23675 8240 806 0,'0'5'72'0,"-6"-5"-58"0,6 0-14 0,-5 5 0 16,5 0 295-16,-6 5 56 0,0 11 11 0,1-1 2 15,-1 5-210-15,0 1-42 0,1-1-9 0,-1 10-2 16,6 1-68-16,0 4-13 0,0-9-4 0,0 9 0 15,6-9-8-15,-1 4-8 0,7 1 9 0,-7-6-764 16,7-10-153-16</inkml:trace>
  <inkml:trace contextRef="#ctx0" brushRef="#br0" timeOffset="68746.1254">24171 7693 2188 0,'0'0'48'0,"0"-20"11"0,0 0 1 0,5-1 1 0,-5 1-49 0,0 5-12 15,-5 0 0-15,5 15 0 0,0 0 0 0,-6 10 0 16,-5 0 0-16,5 10-970 16</inkml:trace>
  <inkml:trace contextRef="#ctx0" brushRef="#br0" timeOffset="69113.9002">24535 8174 1825 0,'-11'-5'80'0,"11"5"18"0,0 0-78 0,0 0-20 16,0 0 0-16,0 0 0 0,29 0 99 0,-12-10 16 16,5 0 3-16,1 0 1 0,0 5-43 0,5-10-9 0,1-6-2 0,5-4 0 15,0 0-46-15,1-6-10 0,-1-4-1 0,6-1-8 16,-6 1 37-16,0-5 1 0,-6 4 0 0,7-10 0 16,-7 6-25-16,-5-6-5 0,0 1 0 0,-6-1-8 15,-6 16 0-15,1-16 0 0,-12 1-10 0,0 4 10 16,-12 6 0-16,7 4 0 0,-1-4 0 0,0 10 0 15,0 4 0-15,1 1 0 0,-1 10 0 0,0 5 0 16,6 5 9-16,0 0 10 0,-5-5 1 0,5 5 1 16,-17 5-33-16,5 5-8 0,-5 5 0 0,6 5-1 15,5 6 21-15,-5 4 0 0,5 1 0 0,6 14 0 16,-6 1 0-16,6 4 0 0,0 6 0 0,6 5 0 16,-6-5 36-16,0 4 12 0,-6 1 3 0,6 5 0 0,-6-15-31 15,1-1-5-15,-1 1-2 0,-5 5 0 0,5-1 16 0,-5 6 3 16,-1-5 1-16,1-1 0 0,-6 1-33 0,0 10 0 15,0-5 0-15,-1-6 0 16,1-4-173-16,0-5-39 0,-23 30-7 0,18-31-1 0</inkml:trace>
  <inkml:trace contextRef="#ctx0" brushRef="#br0" timeOffset="69258.6961">24678 8448 1555 0,'0'0'138'0,"-6"-5"-110"16,-5 0-28-16,11 0 0 0,-6-6 74 0,6 11 10 15,0 0 1-15,0 0 1 0,0 0-24 0,0 0-5 16,0 0-1-16,17 6-642 16,0-1-129-16</inkml:trace>
  <inkml:trace contextRef="#ctx0" brushRef="#br0" timeOffset="69672.6179">25618 8372 2044 0,'0'0'45'0,"0"0"10"0,0 0 1 0,0 0 1 16,6-5-45-16,5-5-12 0,1 0 0 0,5-6 0 16,0-4 88-16,-6 5 16 0,6-10 4 0,0-1 0 0,0 1-58 0,6-5-11 15,-6-1-3-15,0-4 0 0,6 4-28 0,-6-4-8 16,0-1 0-16,0-4 0 15,-11 4-24-15,6-4-10 0,-7-1-2 0,1-4 0 0,-6-1 16 0,6 1 2 16,-6-6 1-16,0 5 0 0,0 1 17 0,0-1 0 16,0-4 0-16,0-1 0 0,0 11 0 0,5 4 16 15,1 1-4-15,0 9 0 0,5 6 2 0,-11 0 0 16,6 5 0-16,-6 10 0 0,0 5 29 0,0 0 5 16,0 0 2-16,0 0 0 0,-12 15-40 0,-5 10-10 15,0-5 0-15,-6 16 0 0,6-6 0 0,0 11 0 16,0 9 0-16,0 1 0 0,6 10 17 0,-6-6 2 15,5 11 0-15,1 0 0 0,-1-5 21 0,1 0 4 16,0 4 0-16,-7 11 1 16,7-5-57-16,-6 0-11 0,6 0-2 0,-6 0-1 0,11-5 26 0,-11-5 0 15,5-1 0-15,7 1 8 0,-1-10-8 0,-5-1 0 0,5-9 0 16,-6-1 0 0,7-4-59-16,-1-6-13 0,6-4-2 0,-6-6-710 0,1 0-143 0</inkml:trace>
  <inkml:trace contextRef="#ctx0" brushRef="#br0" timeOffset="69817.6374">25436 8544 1497 0,'-12'-20'66'0,"12"20"14"16,-5-5-64-16,-1-5-16 0,12-1 0 0,-1 1 0 16,7 0 144-16,5 5 24 0,6 0 6 0,5 0 1 15,6 0-229-15,6 5-46 0</inkml:trace>
  <inkml:trace contextRef="#ctx0" brushRef="#br0" timeOffset="70122.0908">26495 8448 1728 0,'23'-10'76'0,"-23"10"16"0,12-5-73 0,-12 5-19 15,11 0 0-15,0 0 0 0,7-11 99 0,-1 6 16 16,0-5 3-16,6 5 1 0,-1 0-64 0,1 0-13 15,6-5-2-15,-1 5-1 0,-5-5-28 0,0 0-11 16,5 0 8-16,1-11-8 0,-7 1 0 0,1 5 0 16,-6-5 0-16,0-6 0 0,-5 11 0 0,-7-5 0 15,7-6 0-15,-6 1 0 0,-12 10 8 0,6-5-8 16,-6-6 8-16,0 6-8 0,1 0 8 0,-7 5-8 0,1-1 0 0,0 6 8 16,-6 0 14-16,5 10 2 0,-5-5 1 0,0 10 0 15,0 0-5-15,-6 5-2 0,-5 6 0 0,5 4 0 16,-6 0-7-16,6 11-2 0,1 4 0 0,-1 0 0 15,6 1-9-15,5 4 0 0,-5-4 0 0,6 4 8 16,5 1 20-16,1 4 4 0,5-4 1 0,0-1-802 16,-6 1-161-16</inkml:trace>
  <inkml:trace contextRef="#ctx0" brushRef="#br0" timeOffset="70406.173">27305 8043 1612 0,'11'-16'144'0,"0"6"-116"16,1 0-28-16,-1 0 0 0,6 5 128 0,0 5 20 16,-17 0 4-16,12 10 1 0,5 10-77 0,0 1-15 15,0-1-3-15,-6 5-1 0,-5 11-34 0,0-1-7 16,5 6-2-16,-11-6 0 0,0 1-14 0,-6-1 0 16,1-5 0-16,5-4 0 0,-6-6 0 0,-5 5 0 15,5-10 0-15,0 1 0 0,-5-11 44 0,5 0 5 16,-5-5 2-16,11 0 0 0,-6-5-1 0,-5 0 0 15,5-5 0-15,6-6 0 0,0 1-18 0,0-5-4 16,0 0-1-16,11-6 0 0,1 1 29 0,-1-10 7 16,12-1 1-16,0 6 0 0,5 4-64 0,1 1-28 15,11 0 3-15,0-1 0 16,5 11-208-16,1 0-42 0,45-20-8 0,-28 14-1 0</inkml:trace>
  <inkml:trace contextRef="#ctx0" brushRef="#br0" timeOffset="70691.4649">28017 8205 1785 0,'28'0'79'0,"-28"0"17"0,0 0-77 0,0 0-19 0,0 0 0 0,0 0 0 15,17 0 42-15,0 0 5 0,6-5 1 0,0 0 0 16,6 5 12-16,5-5 4 0,0-1 0 0,0 1 0 16,0-5-52-16,0 0-12 0,1 0 0 0,-1 5 0 15,-11-5 31-15,-1-5 3 0,1-1 1 0,-11 6 0 16,5-5-21-16,-12 0-4 0,-5 0-1 0,-5 0 0 0,-1-1 9 0,-5 6 2 15,-1 0 0-15,-5 0 0 0,-6 0 20 0,1 5 4 16,-1 5 0-16,0 0 1 0,-6 10-21 0,-5 0-5 16,6 0-1-16,-1 5 0 0,1 1-18 0,-6 9 0 15,11-5-11-15,-6 11 11 0,1-6 0 0,5 10 0 16,0 1 10-16,6-1-2 0,6-4-8 0,-1 4-10 16,7 6 10-16,5-1-13 15,5-5-81-15,1 1-16 0,5-1-3 0,-5-9-939 0</inkml:trace>
  <inkml:trace contextRef="#ctx0" brushRef="#br0" timeOffset="71030.0097">28678 8098 1958 0,'17'-10'43'0,"11"-10"9"0,1 5 1 0,-1 0 3 0,-11-1-45 0,6 6-11 0,6 0 0 0,-7 10 0 15,-10 0 96-15,5 5 18 0,0 0 3 0,-6 10 1 16,1 6-86-16,-6-1-18 0,-6 5-3 0,5 1-1 15,1 4 43-15,-6 5 9 0,-6 1 2 0,1-6 0 16,-1-9-64-16,-6-6-18 0,7 5-1 0,-7 0 0 16,1 1 31-16,5-11 5 0,-5 5 2 0,5-5 0 15,-11-10-11-15,17 0-8 0,0 0 12 0,0 0-12 16,0-10 14-16,0 0-4 0,0-5-1 0,6-1 0 16,5-9 32-16,1 0 7 0,5-1 0 0,0-4 1 15,6 0-39-15,11-6-10 0,-6 1 0 0,6 4 0 16,1-4 0-16,-1 10 0 0,6-6 0 0,-6 6 0 15,-6 5 0-15,-5-1 0 0,6 11-12 0,-12 5 12 16,-6 5 0-16,-11 0 0 0,17 10 0 0,-11 5 12 0,0 1-12 16,-6 9 0-16,0 0 0 0,5 1-11 0,-5 4 11 0,0-5 0 15,0 11 8-15,0-6-8 16,0 1-131-16,0-6-30 0,6 5-7 0</inkml:trace>
  <inkml:trace contextRef="#ctx0" brushRef="#br0" timeOffset="71261.8925">29646 7800 1728 0,'0'0'153'0,"17"-5"-122"15,6 5-31-15,6-6 0 0,5 6 108 0,11 0 16 0,1 0 4 0,5-5 0 16,6 5-33-16,-5-5-7 0,5 0 0 0,5 0-1 15,1 0-36-15,0-5-7 0,5 0-2 0,0 0 0 16,-11 0-29-16,0 5-5 0,0 0-8 0,-5-6 11 31,-13 6-117-31,1 5-23 0,0-10-5 0,-6 5-578 0,-11 5-115 0</inkml:trace>
  <inkml:trace contextRef="#ctx0" brushRef="#br0" timeOffset="71517.7299">30518 7324 1872 0,'0'0'41'0,"6"-11"9"0,-6-4 2 0,5 0 0 0,-5 0-42 0,0 15-10 15,0 0 0-15,0 0 0 0,0 0 72 0,0 0 13 16,-17 5 3-16,0 10 0 0,0 5 4 0,0 11 0 16,-6-1 1-16,6 11 0 0,0 9-46 0,0 16-10 15,6-10-1-15,-6 10-1 0,11 0-11 0,0-1-3 16,0 1 0-16,1 10 0 0,5-10-33 0,0 0-8 15,-6 0 0-15,6-1-1 0,0 1 21 0,0-5 0 16,0 0 0-16,-6 0 8 16,1-11-104-16,5 1-20 0,-6-16-5 0,0-4-1 15,1-1-39-15,-1-5-8 0,-11 11-2 0,-6-11 0 0</inkml:trace>
  <inkml:trace contextRef="#ctx0" brushRef="#br0" timeOffset="72808.056">3175 11866 748 0,'0'0'33'0,"0"-15"7"0,-6-5-32 0,6 4-8 0,-12-4 0 0,12 0 0 16,12 0 153-16,-6 4 29 0,-6-4 6 0,5 0 0 16,7 0-84-16,-12-1-16 0,17 6-4 0,-12 0-1 15,1 5-45-15,6 5-9 0,-7-5-1 0,-5 10-1 16,0 0 13-16,0 0 4 0,0 15 0 0,-5 5 0 15,-7 0 0-15,6 11 1 0,-11-1 0 0,12 11 0 16,-7 14-20-16,7 1-4 0,-1 0-1 0,-11 10 0 16,5-1-9-16,7 6-3 0,-7 5 0 0,1 5 0 15,11 5-8-15,-17-5 0 0,5 6 0 0,7-12 8 0,-12 1 13 0,11-5 3 16,-11-5 0-16,0-5 0 0,0-5-7 0,11-11-1 16,-11-9 0-16,11 4 0 0,-11-9-6 0,6-6-2 15,5-5 0-15,6-5 0 0,-11-5 0 0,5-4 0 16,6-6 0-16,0 0 0 0,-6-11 9 0,-5 1 2 15,5-10 0-15,-5 5 0 0,5-11 0 0,0-9 0 16,-5-5 0-16,11-6 0 0,-6-10-11 0,12 1-8 16,-6-11 9-16,17-10-9 0,-11 0 0 0,5 0 0 15,6 0 0-15,6-5 0 0,0 0-12 0,0 0-1 16,5 5-1-16,1 5 0 0,5-5 0 0,0 0 0 16,-6 10 0-16,12-5 0 0,0 5 14 0,11 6 0 15,6-1 0-15,0 10 10 0,0 6-10 0,0 9 0 16,12 6 0-16,-1 10 0 0,-11 9-12 0,-6 1 0 15,1 5-1-15,-7 5 0 0,-11 10 13 0,1 6 0 0,-13-1 0 16,-5 5-9-16,-17 5 9 0,0 6 0 0,-17 9 0 0,-5 6 0 16,-13 5 0-16,-5-1 0 0,-16 11 0 0,-1 0 0 15,0 5 0-15,0 4 0 0,-6-4 0 0,0-5 0 16,6-5-11-16,6-11-6 0,5 6-2 0,7-16 0 16,4 1-34-1,1-11-7-15,11 0-2 0,6-4-611 0,12-11-123 0</inkml:trace>
  <inkml:trace contextRef="#ctx0" brushRef="#br0" timeOffset="73137.2635">3938 11881 1267 0,'0'0'112'0,"11"-5"-89"16,-5-5-23-16,6 5 0 0,-7 0 110 0,7 5 18 16,10 0 3-16,-16 0 1 0,-6 0-63 0,17 10-12 15,0 0-2-15,-17 10-1 0,6 1-39 0,5 14-15 16,-5 6 11-16,-6-6-11 0,0 11 13 0,11 4-3 15,-22 1-1-15,5 5 0 0,6-6 3 0,0 6 1 16,-11-5 0-16,11-1 0 0,0 1-13 0,0-11 11 16,0 1-11-16,11-11 10 0,-11-4-10 0,6-6 0 15,5-5 0-15,-11-10 8 0,0-5 0 0,23-5-8 16,-6-5 12-16,6-10-4 0,0-6 19 0,11-4 3 16,6-5 1-16,-6-6 0 0,-11-5-7 0,5 6-2 15,1-6 0-15,-6 1 0 0,0-1-14 0,-6 6-8 16,-12-6 8-16,7 6-8 0,-12-11 20 0,0 5-1 15,-12 11 0-15,7 5 0 0,-1 4-19 0,-5 6 0 0,-7 0 8 16,7 15-8-16,-6 5 11 0,0 5-2 0,-6 5 0 16,6 0 0-1,0 0-53-15,0 5-12 0,11 0-1 0,-5 6-951 0</inkml:trace>
  <inkml:trace contextRef="#ctx0" brushRef="#br0" timeOffset="73363.4477">4850 11962 1555 0,'0'0'138'15,"0"0"-110"-15,11-10-28 0,-11 10 0 16,6-10 106-16,-6 10 16 0,0 0 3 0,0 0 1 0,11 5-48 0,6 5-10 16,-5 5-1-16,-1 1-1 0,-5 4-56 0,5 0-10 15,-11 10 0-15,6 1 0 0,0-6 0 0,-6 6 0 16,0 4 0-16,11-10 0 0,-11 6 8 0,0-1-8 15,0-5 8-15,0 1-8 16,6-1-19-16,-6 0-9 0,11-9-1 0,-11-1-946 16</inkml:trace>
  <inkml:trace contextRef="#ctx0" brushRef="#br0" timeOffset="73500.0211">5186 11603 1440 0,'-17'-21'128'0,"5"-4"-103"15,7 0-25-15,-7 5 0 0,1 4 93 0,-1 6 14 0,7 5 2 0,5 5 1 16,-17 0-62-16,11 10-13 0,-11 0-3 0,17 6 0 16</inkml:trace>
  <inkml:trace contextRef="#ctx0" brushRef="#br0" timeOffset="73847.8429">5402 11831 907 0,'23'-6'40'0,"-6"12"8"16,0 4-38-16,6 5-10 0,0-5 0 0,0 10 0 15,5 1 100-15,-11 4 17 0,12-5 4 0,-12 10 1 16,0 6-16-16,0-1-3 0,-11-4-1 0,-1-1 0 0,1 6-26 0,-6-1-6 16,-6 0-1-16,1-4 0 0,-1-6-33 0,6 1-8 15,-17-6 0-15,17 0-1 0,0-10-16 0,0 5-3 16,0-15-8-16,0 0 12 0,0 0 2 0,0 0 0 15,0 0 0-15,0-15 0 0,0 0 18 0,0-5 3 16,6-6 1-16,5-9 0 0,-5 5-4 0,5-11-1 16,1-5 0-16,5 1 0 0,-6-1-7 0,12 1 0 15,-6-6-1-15,6 16 0 0,11 4 3 0,-11 6 1 16,5 0 0-16,1 9 0 0,-7 11-18 0,13 5-9 16,-18 10 10-16,11 1-10 0,-5 9 0 0,6 0 0 15,-7 5 0-15,1 6 0 0,-11 4 0 0,-1 1 0 16,6 4 0-16,-6-9 0 15,1-1-146-15,-1-5-29 0</inkml:trace>
  <inkml:trace contextRef="#ctx0" brushRef="#br0" timeOffset="74047.0149">6496 11704 1036 0,'0'-5'92'0,"0"5"-73"0,0 0-19 0,0 0 0 15,0 0 196-15,29-5 36 0,-6-5 8 0,11 5 0 16,6 5-139-16,0 0-28 0,17-5-5 0,-12 0-2 16,6 5-22-16,6-6-4 0,6 1 0 0,-17 5-1 15,5 5-31-15,-5-5-8 0,-12 6 0 0,0-6 0 16,-6 0-80-16,1 0-18 0,-23 10-3 0,-6-10-1 16,0 0-26-16,0 0-6 0,0 0-1 0</inkml:trace>
  <inkml:trace contextRef="#ctx0" brushRef="#br0" timeOffset="74277.3855">6935 10944 1785 0,'17'-15'79'0,"-17"5"17"0,0 5-77 0,12-5-19 15,-1 10 0-15,6 0 0 0,-17 0 56 0,6 15 7 16,-6 5 1-16,11 6 1 0,-11 14-25 0,-11 6-4 15,5 9-2-15,6 1 0 0,-11 10 13 0,5 0 2 16,-5 5 1-16,-1 10 0 0,12 0-26 0,-17-5-4 16,17 0-2-16,-11 0 0 0,22 5-9 0,-11-5-1 0,6-6-8 15,-6 1 12 1,11 0-66-16,-11-10-14 0,0-5-2 0,0-6-931 0</inkml:trace>
  <inkml:trace contextRef="#ctx0" brushRef="#br0" timeOffset="74595.0291">8063 11795 1951 0,'-5'-25'86'0,"5"10"18"15,0-1-83-15,-12-4-21 0,6 10 0 0,6-5 0 0,0 5 48 0,-11 5 4 16,0-5 2-16,-1 10 0 0,7-6-38 0,-13 6-7 16,1 6-1-16,12 9-8 0,-12 5 8 0,-6-5-8 15,6 5 0-15,-12 6 0 0,1 14 24 0,5 1-1 16,6 4-1-16,-12 1 0 0,7-1-9 0,4 1-1 16,7 0-1-16,-6-6 0 0,0 6 20 0,11-6 4 15,0 1 1-15,1-6 0 0,-1 1-17 0,6-1-3 16,0-5-1-16,0-4 0 0,0-1-15 0,-11-5 0 15,11 1 8-15,-6-1-744 16,-5 5-148-16</inkml:trace>
  <inkml:trace contextRef="#ctx0" brushRef="#br0" timeOffset="76127.5206">11037 11805 1497 0,'0'-15'133'0,"6"-10"-106"16,-6-1-27-16,6 6 0 0,5-5 97 0,1 0 15 16,-1-11 2-16,12 11 1 0,5-6-17 0,7 1-3 15,4 5-1-15,-10 4 0 0,11 1-50 0,-6 10-11 16,6 0-1-16,5 10-1 0,1 5 9 0,0 15 1 16,-1 11 1-16,6 4 0 0,-5 6-10 0,0 4-1 15,-7 11-1-15,7 0 0 0,-17 9-10 0,5 1-1 16,0 5-1-16,6-5 0 0,-12-5-10 0,1-1-8 15,11 1 9-15,-18-5-9 0,13 0 9 0,-7-11-9 16,1-4 8-16,-1-1-8 16,-5-4-78-16,-6-6-21 0,-6 0-4 0,1-9-640 15,-7-1-128-15</inkml:trace>
  <inkml:trace contextRef="#ctx0" brushRef="#br0" timeOffset="76366.1217">12935 11025 1555 0,'0'0'68'0,"0"0"16"0,-6-5-68 0,-5 10-16 0,-6 0 0 0,-6 6 0 16,6 4 144-16,-6 0 26 0,-11 5 5 0,0 11 1 16,-6 4-84-16,0 6-16 0,-11-1-3 0,-6 6-1 15,-12 4-32-15,6 11-8 0,1 5 0 0,-7 15-1 16,1 5-23-16,-6 10-8 0,6-5 0 0,-1 6 0 15,-5-6 8-15,12 5-8 0,-7-5 0 0,6 0 9 0,6-5-25 0,6-5-4 16,0-10-2-16,5 0-1102 16</inkml:trace>
  <inkml:trace contextRef="#ctx0" brushRef="#br0" timeOffset="76697.035">13214 12276 1670 0,'6'0'148'0,"-6"0"-118"16,0 0-30-16,0 0 0 0,0 0 76 0,5 10 10 16,-5 0 2-16,0 6 0 0,0-6-64 0,0 10-12 0,-5 0-2 0,-1 1-1 15,0-1 1-15,6 0 0 0,0-5 0 0,6 0 0 16,-6 6-10-16,0-21 0 0,0 0 0 0,0 0 0 15,11 10 0-15,-11-10 0 0,0 0 0 0,0 0-11 16,17-5 11-16,-5-10 0 0,-1-1 10 0,-5-4-10 16,5 0 16-16,1-5-4 0,-12-6 0 0,0 1 0 15,0-6 26-15,0 1 5 0,0-1 1 0,-17 1 0 16,11 0-4-16,-5 4 0 0,-1-4 0 0,1 9 0 16,-1 11-13-16,-10 5-3 0,-1 0-1 0,6 10 0 15,0 5-56-15,0 5-11 0,-6 5-3 16,0 6-1012-16</inkml:trace>
  <inkml:trace contextRef="#ctx0" brushRef="#br0" timeOffset="76923.6881">14040 11967 2487 0,'0'0'55'0,"0"0"11"0,12 10 2 0,-7 6 2 0,1 4-56 0,0 5-14 16,-1 6 0-16,-5 4 0 0,-5 11 54 0,-1-6 8 16,-5 11 2-16,-7-1 0 0,1 11-52 0,-5 5-12 15,-1 0 0-15,-6-10 0 0,1-6 9 0,-1 1-1 16,-5-1 0-16,0-4 0 16,5-5-39-16,-5-6-8 0,11-5-1 0,1 1-749 15,5-11-150-15</inkml:trace>
  <inkml:trace contextRef="#ctx0" brushRef="#br0" timeOffset="77141.2413">15220 12155 1958 0,'-23'-5'87'0,"17"5"17"16,6 0-83-16,0 0-21 0,0 0 0 0,0 0 0 0,0 0 78 0,0 0 11 16,23 0 3-16,-6-5 0 15,0 5-167-15,0-6-33 0</inkml:trace>
  <inkml:trace contextRef="#ctx0" brushRef="#br0" timeOffset="77315.3079">16279 11927 2520 0,'0'0'56'0,"0"0"11"0,0 0 2 0,0 0 1 0,0 0-56 0,0 0-14 16,6 15 0-16,-6 0 0 15,-6 5-56-15,6-4-13 0,12-1-3 0</inkml:trace>
  <inkml:trace contextRef="#ctx0" brushRef="#br0" timeOffset="77461.8491">16975 11927 1900 0,'0'0'84'0,"0"0"18"0,0 0-82 0,0 0-20 0,0 0 0 0,-6 10 0 15,-6-5 28-15,-5 0 2 0</inkml:trace>
  <inkml:trace contextRef="#ctx0" brushRef="#br0" timeOffset="78362.9267">13106 12372 460 0,'11'-5'20'0,"-11"5"5"0,0 0-25 0,0 0 0 0,0 0 0 0,6-15 0 15,0 5 174-15,-6 5 30 0,0 5 5 0,5-15 2 16,-5 5-134-16,0 10-26 0,0 0-6 0,0-16-1 16,0 6-27-16,0 0-5 0,-5-5-2 0,5 15 0 15,0 0 54-15,-6-10 12 0,0-5 1 0,-5 5 1 16,5-1-5-16,6 11-1 0,-11-5 0 0,11 5 0 15,-17-5-25-15,-1 0-6 0,18 5-1 0,-17 5 0 16,12-5-19-16,-12 10-4 0,-1 1-1 0,7-1 0 16,-6 5 0-16,6 0 0 0,-6-5 0 0,-1 5 0 15,1 1-8-15,6-1-8 0,-6 0 12 0,5 0-12 16,1-5 8-16,0 5-8 0,5-4 0 0,-5-1 0 0,11-10 0 16,0 5 0-16,0-5 0 0,0 0 0 0,5 10 0 0,7-5 0 15,5-5 0-15,0 0 0 0,6 0 0 0,5-5 0 16,6 0 0-16,0 0 0 0,6-5 8 0,6-6-8 15,-6 6 0-15,5-5 0 16,7 5-33-16,-7-5-14 0,-5 0-2 0,-6-1-901 16</inkml:trace>
  <inkml:trace contextRef="#ctx0" brushRef="#br0" timeOffset="79370.9042">17710 11825 1324 0,'0'0'118'0,"0"0"-94"0,5-10-24 0,-5 10 0 16,0 0 157-16,0 0 27 0,0 0 6 0,0 0 1 15,6 16-55-15,-6 4-10 0,0 5-2 0,-6 11-1 16,-5 4-41-16,-6 1-8 0,0 9-2 0,-6 1 0 15,0-6-56-15,0 1-16 0,0 0 0 0,1 4 0 16,-1-4-46-16,6-1-14 0,-6-4-4 0,0-1-1080 16</inkml:trace>
  <inkml:trace contextRef="#ctx0" brushRef="#br0" timeOffset="79668.9742">18553 11557 1843 0,'0'0'81'0,"17"-20"18"0,-6-5-79 0,6-6-20 15,6 6 0-15,0 5 0 0,5-6 147 0,7-4 25 16,-7 5 6-16,12-1 1 0,0 1-129 0,5 0-26 16,1 4-4-16,-6 6-2 0,-6 0-6 0,0 5-2 15,1 5 0-15,-1 10 0 0,-12 5 21 0,1 5 4 16,-6 5 1-16,0 11 0 0,-5-6-13 0,-1 11-3 15,1-1 0-15,-1 5 0 0,6 6 18 0,-5 5 3 16,-1-1 1-16,0 16 0 0,-5-15-33 0,5 5-9 16,1-1 0-16,5-4 0 0,0 10 0 0,0-11 0 15,6 1 0-15,-6 0 8 0,0-6-8 0,0-4 0 0,6-1 0 16,-6-4 0 0,0-11-160-16,-5-5-32 0,5-5-8 0,0-4-909 0</inkml:trace>
  <inkml:trace contextRef="#ctx0" brushRef="#br0" timeOffset="79873.3509">20040 11000 2329 0,'-11'5'51'0,"-7"5"10"0,-4 5 3 0,-7 11 2 0,-5-1-53 0,5 11-13 15,-5 4 0-15,-6 11 0 0,-11-1 89 0,6 1 15 16,-12 5 4-16,-6 9 0 0,-5 11-71 0,-1 0-13 15,-5 0-4-15,0 5 0 0,0-5-20 0,6-5 0 16,-1-5 0-16,7 0 0 16,10-10-79-16,1-1-20 0,5-4-4 0</inkml:trace>
  <inkml:trace contextRef="#ctx0" brushRef="#br0" timeOffset="80247.9975">20308 11896 1785 0,'0'0'159'16,"17"-5"-127"-16,-6 0-32 0,6 10 0 0,12 5 105 0,-6 6 15 0,-1-1 4 0,-5 10 0 15,6 0-47-15,-6 6-9 0,0-1-1 0,1 6-1 16,-1 4-18-16,-6-4-4 0,0-1-1 0,-5-5 0 15,0 6-15-15,0-11-2 0,-6 1-1 0,0-6 0 16,-6-5-8-16,6 0-1 0,-6-5-1 0,0 0 0 16,6-10-4-16,0 0-1 0,0 0 0 0,0 0 0 15,0 0-2-15,-5-15 0 0,-1 0 0 0,6-10 0 16,6-6 4-16,-1-4 1 0,7-6 0 0,-1-9 0 16,12 4 2-16,0-4 0 0,0-1 0 0,5 5 0 15,1 1-1-15,-1 14 0 0,-5 6 0 0,5 0 0 0,-5 10-2 16,0-1-1-16,5 16 0 0,-11 10 0 0,12 1-11 0,-18 9 8 15,1 5-8-15,-1 1 8 0,1 9-8 0,-1 0 0 16,0 6-12-16,1 5 12 16,-7-6-155-16,7 1-23 0,-6 4-5 0</inkml:trace>
  <inkml:trace contextRef="#ctx0" brushRef="#br0" timeOffset="81261.02">22912 11977 1666 0,'0'0'74'0,"0"0"15"0,0 0-71 0,0 0-18 15,0 0 0-15,0 0 0 0,0 0 109 0,11 0 19 16,-5 0 3-16,-6 0 1 0,0 0-61 0,0 0-12 16,5 11-3-16,-5-11 0 0,0 0-38 0,0 0-8 15,0 0-2-15,0 0 0 0,0 0 26 0,0 0 5 0,0 0 1 0,0 0 0 16,0 0-23-16,0 0-4 0,0 0-1 0,0 0 0 16,0 0-12-16,0 0 9 0,-11-6-9 0,5 1 8 15,6-5-8-15,0-5 8 0,6 5-8 0,0 5 8 16,-1-5-8-16,1 0 8 0,0 0-8 0,-1 4 8 15,-5 6-8-15,0 0 0 0,0 0 0 0,6 6 0 16,6-6 0-16,-1 5 0 0,-5 5 0 0,-1 0 0 16,1 5-126-16,0 0-27 15,-1 0-6-15,1 6-1 0</inkml:trace>
  <inkml:trace contextRef="#ctx0" brushRef="#br0" timeOffset="82912.6231">3482 14601 172 0,'0'0'16'0,"0"0"-16"15,0 0 0-15,0 0 0 0,0 0 188 0,-11 0 34 16,5-11 7-16,0 11 2 0,-11-5-107 0,17 5-20 15,-11 0-5-15,11 0-1 0,-6-5-34 0,6 5-6 0,0 0-2 0,0 0 0 16,0 0-27-16,0 0-5 0,0 0-2 0,0 0 0 16,0 0-4-16,0 0-1 0,0 0 0 0,17 0 0 15,6-5 13-15,-6 5 2 0,-11 0 1 0,11-5 0 16,6 0 2-16,-6 0 0 0,6-5 0 0,5 5 0 16,-5 0-3-16,17-5 0 0,-6 0 0 0,12 4 0 15,5-4-14-15,-6 5-3 0,7-5-1 0,-1 0 0 16,6 0-14-16,11 0 0 0,-11-10 0 0,6 4 0 15,-6 6 0-15,0 0 0 0,0-5 0 0,0 10 0 16,0 0 8-16,-11-5-8 0,-7 5 0 0,1-1 0 16,-6 1 8-16,-11 5-8 0,0 0 0 0,-6 0 0 15,-17 0 0-15,0 0-21 0,17-5 3 0,-17 5 1 16,0 0-48-16,17 0-10 0,0-5-1 0,-5 0-490 16,-1-5-98-16</inkml:trace>
  <inkml:trace contextRef="#ctx0" brushRef="#br0" timeOffset="83249.7175">4303 14428 403 0,'0'0'36'0,"0"0"-36"0,0 0 0 0,0 0 0 15,0 0 168-15,0 0 28 0,0 0 4 0,0 0 2 16,-6 16-98-16,6-16-20 0,0 0-4 0,0 10-1 16,-11 5-6-16,5 5-1 0,0 0 0 0,-5 6 0 15,11 4 0-15,-6 6-1 0,-5-1 0 0,5 6 0 16,-17 9-26-16,-5 11-5 0,-1 0 0 0,1 5-1 16,-1 9-17-16,-11-4-3 0,1 5-1 0,-1 10 0 15,5-10-10-15,-16-5-8 0,6 0 9 0,5 0-9 16,0-5 0-16,6-5 8 0,-12-6-8 0,12 1 0 15,0-5 0-15,5-11 0 0,12-4 0 0,0-6 0 16,0-5 0-16,11-9 0 0,6-6-9 0,0-10 9 16,0 0-194-16,23-10-33 0</inkml:trace>
  <inkml:trace contextRef="#ctx0" brushRef="#br0" timeOffset="84227.913">5659 13643 1324 0,'5'-15'118'0,"1"0"-94"16,-6-10-24-16,6-1 0 0,-6 11 114 0,6 0 18 16,-6 0 4-16,0 10 1 0,0 5-49 0,0 0-9 15,0 0-3-15,0 0 0 0,0 0-24 0,-12 10-4 16,6 10-2-16,-5 11 0 0,0-1-38 0,-6 10-8 15,-6 6 0-15,-6 5 0 0,1 9 14 0,-1 6 3 0,-16 0 1 0,5 10 0 16,0 5 3-16,0 0 1 0,12 0 0 0,-12 10 0 16,6 0 8-16,-6 1 2 0,5-1 0 0,1-5 0 15,6 0-32-15,5 0 0 0,-11 0 0 0,0-5 0 16,11 0 0-16,0-5 0 0,-11 0 0 0,11-5 0 16,-11-10 0-16,11-6 0 0,-11-4 0 0,5-10 0 15,1-6 10-15,5-10-10 0,6 1 10 0,0-11-10 16,6-5 13-16,-7 0-3 0,18-10-1 0,0 0 0 15,-11-5 10-15,5 0 1 0,6-10 1 0,6-5 0 16,5-1-21-16,-5-9 8 0,6-6-8 0,10-4 0 16,7-1 0-16,-1 1 0 0,-11-1 0 0,12 11-12 15,5-5 12-15,-17 14-8 0,0 6 8 0,6 10-8 0,-6 0 8 16,6 10-8-16,0 5 8 0,0 5-8 0,5 1 8 16,-5 4-10-16,11 0 10 0,6 5-10 0,0-4 10 0,-12 4 0 15,24-10 0-15,-18 5 0 0,11-4-20 0,7-6 0 16,-13-5 1-16,1-5 0 0,0-5 7 0,0 0 0 15,-6-5 1-15,6-11 0 0,-11 1 11 0,-1-5-12 16,1-1 12-16,5-4-12 0,-11 5 12 0,-1-11 0 16,-4 6 0-16,4-6 0 0,-5 1 0 0,-5 0 0 15,-1-6 0-15,1 6 8 0,5-6-8 0,-17 11 0 16,5-1 8-16,7 1-8 0,-12 0 0 0,0 4 8 16,0 6-8-16,0 0 0 0,-12 5 12 0,7-1-3 15,5 1 0-15,-17 5 0 0,5 5-9 0,1 5 0 16,-6 0-12-16,5 10 12 0,-10 0 0 0,4 5 0 15,-4 6 0-15,5 9 0 0,-12 0 0 0,12 6 0 16,-12 9 0-16,7-4 0 0,5 5 0 0,5-1 0 0,-5 1 0 16,-6-1 0-16,18-4 0 0,-1-1-9 0,6 6 9 0,0-6 0 15,0-4 0-15,6-1-8 0,5-4 8 0,6-6 0 16,0 0 0-16,-5 1 0 0,5-11 0 0,5 0 0 16,-4-5 12-16,10-5-4 0,-5 0-8 0,0-5 12 15,-1-5 5-15,7-5 1 0,-1-5 0 0,7-5 0 16,-1-1-3-16,6-9-1 0,0 5 0 0,-1-11 0 15,1 1 7-15,-5-6 2 0,10 6 0 0,6-1 0 16,-11 6-23-16,0 5-18 0,0 4 3 0,0 11 1 16,-6 5 14-16,-5 5 0 0,5 10 0 0,-11 6 0 15,-1 9 0-15,-5 5 0 0,1 1 0 0,-1 4 0 16,-12 0 0-16,7 6 0 0,-12-6 0 0,-12 6 10 0,7-6-10 16,5 1 8-16,-23-6-8 0,11 1 8 0,7-6-8 0,-12-5 0 15,5-5 0-15,1 1 8 0,-6-6-8 0,5 0 10 16,1-5-10-16,11-5 10 0,0 0-10 0,0 0 0 15,-11-10 9-15,11 0-9 0,0-11 14 0,0 1-2 16,11-10 0-16,12-1 0 0,-6-9-12 0,0-6 11 16,11-4-11-16,7-1 10 0,-1 0-10 0,6 1 0 15,0-1 0-15,-1 11 0 0,-10 4 0 0,5 11 0 16,0 5 0-16,-5 4 0 0,5 6 0 0,0 10 0 16,-17 10 0-16,6 0 0 0,-6 6 0 0,0 4 0 15,6 0 0-15,-6 6 0 0,-5-1 0 0,5 5-11 16,-6 1 11-16,0 4-8 15,7 0-20-15,-7 1-4 0,6-1-1 0,-17-4 0 16,6 4-151-16,-1-4-29 0,-5-1-7 0</inkml:trace>
  <inkml:trace contextRef="#ctx0" brushRef="#br0" timeOffset="87379.6492">9436 15016 691 0,'0'0'30'0,"0"-15"7"0,0-6-29 0,0 1-8 0,-5 0 0 0,5-5 0 15,0 4 200-15,5 1 40 0,1 0 7 0,-6 5 1 16,0-1-144-16,0 6-28 0,0 0-7 0,0 10-1 16,0 0-45-16,11-10-10 0,-11 0-1 0,0 10-1 15,0 0 5-15,0 0 2 0,0 0 0 0,0 0 0 16,0 0 5-16,6 15 1 0,-6 5 0 0,0 11 0 16,6-1 0-16,-6 6 1 0,-6 4 0 0,0 6 0 15,6-1-10-15,0 6-3 0,-11-1 0 0,0 1 0 16,5 5-1-16,-5-6-1 0,-1 1 0 0,7-5 0 0,5-1-2 15,-12-4-8-15,6-11 12 0,1-5-4 0,-1 1 0 16,0-6-8-16,6-10 12 0,0-10-4 0,0 0 6 0,0 0 1 16,0 0 0-16,12 0 0 0,-1-10 9 0,6-5 3 15,0-5 0-15,6-6 0 0,-6-4-1 0,6-6 0 16,0 1 0-16,0-6 0 0,-1 6-26 0,-5-11 0 16,6 6 0-16,-6-1 0 0,6 6 0 0,-6 0 0 15,0-6 0-15,6 16-11 0,-12-1 11 0,1 11 16 16,5 5-4-16,-17 10-1 0,0 0-11 0,0 0 0 15,6 10 0-15,5 10 0 0,0 11 0 0,-11 9 0 16,6 1 0-16,0 4 0 0,-6 6 8 0,6 0-8 16,-6-6 0-16,11-4 8 0,-11-6-8 0,6-4 0 15,-1-6 0-15,1-5 8 0,0-5-8 0,-6-15 0 16,17 11 9-16,-17-11-9 0,17 0 17 0,-6-11-1 16,6 1 0-16,1-5 0 0,4 0 16 0,7-10 2 0,-12-6 1 0,6 1 0 15,17-11-8-15,-18 1-2 0,13-6 0 0,4-4 0 16,-10-1-9-16,11 0-3 0,0 1 0 0,5-1 0 15,-5-5-13-15,-6 6 0 0,1 4 0 0,-1-5 0 16,0 6 0-16,-6-1-16 0,7 1 3 0,-7 4 1 16,1 6-156-1,-7 4-30-15,1 11-6 0</inkml:trace>
  <inkml:trace contextRef="#ctx0" brushRef="#br0" timeOffset="87745.5339">10673 15350 1443 0,'0'0'64'0,"0"0"13"0,0 0-61 0,11 5-16 16,1-5 0-16,-7 0 0 0,7-5 83 0,5 0 13 15,6-5 4-15,-12-5 0 0,17-6-16 0,-5-4-4 16,11 5 0-16,-16 0 0 0,16-16-40 0,-6 11-8 15,-11-6-1-15,6 6-1 0,-6-5-5 0,0 4-1 16,6-4 0-16,-12 5 0 0,1-6 14 0,-6 6 2 16,-1-5 1-16,7 4 0 0,-12 6-4 0,11-5-1 15,-22 4 0-15,5 6 0 0,0 0 6 0,-11 5 1 16,-6 5 0-16,1 10 0 0,-1 5-26 0,-17 5-5 16,0 11 0-16,-6 9-1 0,-5 11-2 0,-6 9 0 15,12 1 0-15,-12 5 0 0,17 0-9 0,0-6 8 0,17 6-8 16,6-5 8-16,6-1-8 0,11 1 0 0,5-10 0 0,12-1-11 15,12-4 11-15,-1-6-8 0,7-4 8 0,10-1-8 32,1-10-76-32,5-5-14 0,6-4-3 0,-6-6-1031 0</inkml:trace>
  <inkml:trace contextRef="#ctx0" brushRef="#br0" timeOffset="88356.2571">13738 14484 1400 0,'0'-35'62'0,"0"19"13"0,6 1-60 0,-6 0-15 0,6-10 0 0,-6 10 0 16,0-11 116-16,5 6 21 0,1 5 4 0,0 0 1 15,-12-1-60-15,6 6-12 0,0 0-2 0,0 0-1 16,-6 0-30-16,6 10-5 0,0 0-2 0,0 0 0 16,-5 5-11-16,-13 5-3 0,1 5 0 0,0 6 0 0,0-1 8 0,-11 5 0 15,-1 11 1-15,1-1 0 0,-6 11 3 0,-6-1 0 16,5 6 0-16,-16 5 0 0,6 4-7 0,-1 1-1 16,-5 0 0-16,11 5 0 0,11-1-5 0,1 1-2 15,-6-5 0-15,11 5 0 0,6-5-13 0,5-1 0 16,7-4 8-16,-1-5-8 0,12-1 0 0,-1-4-12 15,7-5 3-15,5-1 0 16,17-10-157-16,0-4-31 0,6-1-7 0</inkml:trace>
  <inkml:trace contextRef="#ctx0" brushRef="#br0" timeOffset="88706.3881">13995 15380 288 0,'17'-25'25'0,"11"-5"-25"16,6-6 0-16,-5 1 0 0,-6-6 289 0,5 6 53 15,-5-1 10-15,0 6 3 0,-12-5-199 0,6 9-39 16,-5 1-8-16,-7 0-1 0,7 9-37 0,-12 1-7 0,0 0-2 0,-6 5 0 15,-5 0-28-15,5 5-6 0,-5 5 0 0,-1 0-1 16,-11 0-13-16,6 10-2 0,-6-5-1 0,-5 10 0 16,-6 0-1-16,0 6 0 0,5 4 0 0,6 5 0 15,-5 6 0-15,-1 4 0 0,1 6 0 0,-1-1 0 16,1 1-10-16,-1 5 0 0,7-6 0 0,4 1 0 16,1-6 0-16,0-9 0 0,12-6 0 0,-1 0 0 15,0-4 0-15,6-6 0 0,0-15 0 0,0 0 0 16,12 0 0-16,-1 0 0 0,0-5 0 0,6-11-11 15,12 1 11-15,-1-10 0 0,1-5 0 0,5-6 0 16,-5 1 0-16,5-1 0 0,0-4 0 0,6-6 0 16,-6 1 16-16,0-1 1 0,-5 5 1 0,5 6 0 0,-11 0 16 15,0 9 3-15,-1 1 1 0,-10 10 0 0,-1 0 1 0,-11 15 0 16,0 0 0-16,0 0 0 0,0 0-22 0,-6 20-4 16,6 0-1-16,-5 10 0 0,-12 6-12 0,5 4 0 15,1 1 0-15,-1-1 0 16,1 11-109-16,5-10-25 0,1 4-5 0</inkml:trace>
  <inkml:trace contextRef="#ctx0" brushRef="#br0" timeOffset="89075.817">14701 14879 1497 0,'0'0'133'0,"0"0"-106"0,12-5-27 0,-12 5 0 15,0 0 180-15,0 0 30 0,17 10 6 0,0 0 2 16,-12 5-116-16,7 6-23 0,11 4-5 0,-1 10-1 16,1 1-21-16,-6 4-4 0,-5 6 0 0,-1-5-1 15,18 9-47-15,-18 1 0 0,-22-6 0 0,-1 1 0 16,6-6 0-16,1-4 17 0,-12-6-3 0,0 1-1 16,-6-6-13-16,6-5 0 0,-6-5 0 0,6-4 0 15,-12-1 11-15,12-10-11 0,17 0 12 0,-11 0-12 16,-1-10 20-16,7-6-2 0,-1-4-1 0,12-10 0 15,5-1 3-15,1-9 0 0,-1-6 0 0,12 1 0 16,17-6-7-16,-1 6-1 0,-10-6 0 0,5 5 0 16,12-4-3-16,-1 4-1 0,-5 6 0 0,0 9 0 0,-6 1 3 15,0 10 0-15,1 4 0 0,-7 11 0 0,-11 0 2 0,0 15 1 16,12 0 0-16,-12 6 0 0,-6-1-14 0,6 10 0 16,-5 6 0-16,11-1 0 0,5 5-13 0,-11 6-6 15,-11-1-1-15,5 1 0 16,12 5-163-16,-12 4-33 0</inkml:trace>
  <inkml:trace contextRef="#ctx0" brushRef="#br0" timeOffset="90398.0457">17271 14626 345 0,'-6'-20'15'0,"6"20"4"0,-6-10-19 0,6-1 0 0,-11 1 0 0,11 0 0 15,-6 0 292-15,6 10 56 0,0 0 10 0,0 0 2 16,0-10-224-16,0 10-46 0,0 0-9 0,0 0-1 0,0 0-28 16,0 0-4-16,6 15-2 0,11 0 0 0,-11 6-4 0,11 4-1 15,-6 5 0-15,6 1 0 0,-5 4-17 0,5 11-4 16,-6-6-1-16,6 11 0 0,-5-1-1 0,-1 1 0 15,1 0 0-15,-7 4 0 0,-5-9 10 0,6 0 3 16,-12-6 0-16,6 6 0 0,-5-11-2 0,-1 1 0 16,0-6 0-16,-5-5 0 0,5-5 7 0,0-4 2 15,1-6 0-15,5-10 0 0,0 0-26 0,0 0-4 16,0 0-8-16,0 0 11 0,0 0-2 0,0 0 0 16,0-10 0-16,0 0 0 0,-6-6 4 0,6-9 1 15,0 5 0-15,0-6 0 0,0-4-1 0,6 5 0 16,5-16 0-16,0 6 0 0,1-6-1 0,11 1-1 15,-6-1 0-15,11-4 0 0,6-1-3 0,6 1 0 16,6-6 0-16,5 0 0 0,-5 6-8 0,-1 4 0 16,1 1 0-16,-1 4 0 15,1 11-30-15,-12 0-8 0,0 4-2 0,-5 11 0 16,-1 5-185-16,1 10-38 0</inkml:trace>
  <inkml:trace contextRef="#ctx0" brushRef="#br0" timeOffset="90736.489">18467 14960 1792 0,'0'0'40'0,"0"5"8"0,6 5 1 0,0 0 1 16,-1-5-40-16,1 6-10 0,6-1 0 0,-1-10 0 16,0 0 68-16,-5 0 12 0,11 0 3 0,0-5 0 0,0 0-14 0,0-6-2 15,0-4-1-15,6 0 0 0,0-5-27 0,-6 0-6 16,6-1-1-16,-6 6 0 0,6-5-8 0,-6-5-3 15,-6 4 0-15,1 1 0 0,-1 0-6 0,-5-6-2 16,-1 6 0-16,-10 0 0 0,5-5-5 0,-6 9-8 16,-11-4 11-16,0 5-11 0,0-5 12 0,-12 15-12 15,1 0 12-15,-6 0-12 0,-6 5 31 0,0 5-1 16,-11 10 0-16,-6 5 0 0,5 0-16 0,1 6-3 16,5 4-1-16,1 5 0 0,5-4-2 0,6-1-8 15,11 6 12-15,0 4-4 0,12-4-8 0,5 4 0 16,0-4 0-16,6-1 0 0,6 1 0 0,6-1 0 15,10-5-9-15,1 1 9 16,6-1-27-16,5 1-1 0,6-1-1 0,5-5-773 16,12-5-154-16</inkml:trace>
  <inkml:trace contextRef="#ctx0" brushRef="#br0" timeOffset="91138.5683">19994 14479 1382 0,'23'-40'61'0,"-17"24"13"0,0-4-59 0,-1-5-15 16,7 4 0-16,-1-4 0 0,-5 10 168 0,-1 0 32 15,-5 0 5-15,0 4 2 0,0-4-111 0,-5 5-21 16,-7 0-5-16,1 10-1 0,-6 0-27 0,0 15-6 16,-6 0 0-16,-6 11-1 0,-5 4 0 0,0 6 0 15,0 9 0-15,-6 11 0 0,-6 0 4 0,7-1 1 16,-1 11 0-16,0 0 0 0,0-5-19 0,0-1-3 15,12 1-1-15,-1 0 0 0,6-5 12 0,12-1 3 16,-1-9 0-16,7 5 0 16,-1-6-52-16,12-4-11 0,5-1-1 0,1-4-1 15,5-6-91-15,5-5-19 0,-4-4-3 0,10-11-965 0</inkml:trace>
  <inkml:trace contextRef="#ctx0" brushRef="#br0" timeOffset="91454.3301">20450 14869 1566 0,'29'-41'34'0,"-12"26"7"0,0-10 2 0,-6 0 1 0,6 4-35 0,-5 6-9 0,-7 5 0 0,1 0 0 16,-6 10 143-16,0 0 26 0,0 0 6 0,0 0 1 16,0 0-77-16,-11 20-15 0,-1 0-4 0,-5 11 0 15,0-1-44-15,-6 6-10 0,1-1-2 0,-1 6 0 16,-6 4-12-16,6-9-4 0,6 4 0 0,-5-4 0 16,10-1-8-16,1-10 0 0,-1 1 0 0,12-6 0 15,0 0 0-15,0-5 0 0,12-4 0 0,-1-1 0 16,6 0 0-16,12 0-11 0,-6-10 3 0,5 0 0 0,1 0 8 15,5-10-10-15,-6 0 10 0,6 0-10 0,-11-6 10 0,6-4 12 16,-1 0-2-16,-5-6-1 0,-6 1 7 0,0 0 2 16,-5-6 0-16,-1 1 0 0,-11 5 7 0,0-6 2 15,0 1 0-15,-6 5 0 0,-11-1 6 0,6-4 2 16,-12 5 0-16,6-1 0 0,-6 1-7 0,0 10-2 16,-5 0 0-16,-1-1 0 0,1 6-26 0,-1 0 8 15,-5 5-8-15,6 5 0 16,-7 5-84-16,7 5-23 0,-1-5-4 0,-5 11-1100 0</inkml:trace>
  <inkml:trace contextRef="#ctx0" brushRef="#br0" timeOffset="92279.9581">21157 14626 1440 0,'0'-20'64'0,"-6"10"12"0,0 4-60 0,6-4-16 0,0 0 0 0,0 10 0 16,0 0 236-16,0 0 44 0,0 0 8 0,0 0 3 15,0 0-207-15,6 10-42 0,0 6-8 0,-1 4-2 16,1 5 7-16,0 0 1 0,-1 11 0 0,1-1 0 16,-6 6-20-16,0 4-3 0,0 6-1 0,0 0 0 15,-6-1-6-15,6 1-2 0,-11 0 0 0,5-1 0 16,1 1-8-16,-7-6 0 0,7 1 0 0,-7-5 0 0,6-11 28 15,1-5 3-15,-1-5 1 0,6 1 0 0,-6-11-32 16,6-10 0-16,0 0 0 0,0 0 0 0,0 0 10 0,0 0-1 16,6-15 0-16,11-1 0 0,-5-9 6 0,-1-5 1 15,6-1 0-15,6-4 0 0,0-11-7 0,-1 6-1 16,7-6 0-16,-1 1 0 0,1 4-8 0,-1 1 0 16,1 4 0-16,5 6 0 0,-11-1 0 0,0 11 10 15,5 5 1-15,-5 5 0 0,-6 5-11 0,-6 5 0 16,7 5 0-16,-1 5-11 0,-6 5 11 0,0 5-13 15,6 1 5-15,-5 4 8 0,-1 5-23 0,1-4 3 16,-7 4 1-16,12 1 0 0,-5-6-1 0,11-5-1 16,-6 0 0-16,6-4 0 0,-1-6-2 0,1 0 0 15,0-5 0-15,0 0 0 0,5-10 71 0,-5 0 15 16,5-5 2-16,1 0 1 16,-6-11-106-16,0 1-20 0,-1 0-5 0,1-6-1 0,-6 1 80 0,0-5 16 0,-5 4 3 15,5-4 1-15,0-5-34 0,0 4 0 0,0-4 0 0,0 4 0 16,0-4 0-16,6 5 0 0,0-11 0 0,0 11 0 15,-1-1 0-15,7 6 0 0,-12 5 0 0,0-1 0 16,-5 6 0-16,-1 5 0 0,-11 10 0 0,0 0 0 16,0 0 0-16,0 0 0 0,-11 15 0 0,-7 6 0 15,-4-1 13-15,-1 5-4 0,-6 0-1 0,-5 1 0 16,0 4-8-16,0-5 0 0,0 6 0 0,-1-1 8 16,7-4-8-16,-1 4 0 0,7 0 0 0,-1-4 0 15,0 4 0-15,6-5 0 0,6 6 0 0,5-6 0 16,-6 11 0-16,7-6 0 0,10-5 0 0,1 1 0 0,0-1 0 15,11 5 0-15,-6-4 0 0,6-1 0 0,-5 0 0 16,5 1 0-16,0-6 0 0,0-5 0 0,6 0 0 0,0-10 0 16,5 5 0-16,-5-10 0 0,5 0 0 0,7-5 0 15,-1-5 9-15,6-10-9 0,-6 5 12 0,6-11-1 16,0-4-1-16,5 0 0 0,1-1 1 0,5-4 0 16,0-1 0-16,6-4 0 0,-5-1 13 0,-1 11 2 15,-5 0 1-15,5 4 0 0,-11 6-27 0,0 10 0 16,-1 0 0-16,-4 10 0 0,-7 5 12 0,-5 5-2 15,0 10-1-15,0 5 0 0,-12 6-9 0,0-1 8 16,-5 11-8-16,0 4 8 0,-6 1-8 0,-6 0 0 16,0 4 0-16,6 1 8 0,-5-1-8 0,-7 1 0 15,7 0-12-15,-1-6 12 16,6-4-147-16,0-1-21 0,0-4-5 0,6-11-1 0</inkml:trace>
  <inkml:trace contextRef="#ctx0" brushRef="#br0" timeOffset="93324.4767">25025 14854 1209 0,'0'0'53'0,"0"0"12"15,0 0-52-15,0 0-13 0,0 0 0 0,0 0 0 16,0 0 148-16,0 0 28 0,12-5 4 0,-1 5 2 0,6 0-84 0,0-5-17 16,6 0-3-16,6 5-1 0,-1 0-7 0,6 0-2 15,18 0 0-15,5 0 0 0,0-5-32 0,0 5-6 16,5 0-2-16,1-6 0 0,5 6-16 0,-5-10-4 16,0 5-8-16,5-5 12 0,-11 0-12 0,-6 5-8 15,-5-10 8-15,5 5-747 16,-11-1-141-16</inkml:trace>
  <inkml:trace contextRef="#ctx0" brushRef="#br0" timeOffset="93631.4793">25909 14357 345 0,'-12'-25'31'0,"7"10"-31"0,5 0 0 0,-6-11 0 15,0 1 231-15,0 0 40 0,1 5 8 0,-1-1 1 16,0 1-141-16,1 10-29 0,5 10-6 0,0 0 0 16,0 0-49-16,0 0-10 15,0 0-1-15,0 0-1 0,-6 10 33 0,-5 5 8 0,5 11 0 0,-6 9 1 16,-5 0-6-16,6 16-2 0,-6 5 0 0,0 5 0 16,0 4-5-16,-6 1-2 0,-6 5 0 0,1 0 0 15,-1 0-34-15,1 0-6 0,-6 0-2 0,0 0 0 16,-6-11-8-16,5 1-3 0,1-5 0 0,0 0 0 15,-6-11-17-15,6 1-17 0,6-6 3 0,-1 1 1 16,-5-11-3-16,5-5-1 0,12 1 0 0,6-11 0 16,-1-5-152-16,12-10-31 0,0 0-5 0,0 0-2 0</inkml:trace>
  <inkml:trace contextRef="#ctx0" brushRef="#br0" timeOffset="94314.05">27037 13598 1958 0,'23'-36'43'0,"-18"26"9"0,1-10 1 0,0 5 3 0,-1-5-45 0,7 4-11 15,-12 16 0-15,0 0 0 0,-12-10 104 0,12 10 20 16,0 0 3-16,0 0 1 0,-11 0-103 0,0 5-25 0,-1 5 0 0,1 1 0 15,-1 4 56-15,1 0 7 0,0 10 1 0,-1 6 0 16,1 14-52-16,-1 6-12 0,7 10 0 0,-7 10 0 16,1 5 0-16,-6 5 0 0,5 15 0 0,-10 5 0 15,5-5 54-15,-6 6 8 0,0-6 2 0,-6 5 0 16,1-15-52-16,-6 5-12 0,5-10 0 0,-11 5 0 16,6-10 0-16,-6-5 0 0,0-15 0 0,1 0 0 15,-1-6 17-15,0-14 1 0,6-1 0 0,-1-4 0 16,18-6-29-16,0-10-5 0,-6 0-2 0,1-5 0 15,10-5 34-15,1 1 6 0,11-6 2 0,0 0 0 16,0 0-24-16,0-11 0 0,0 11 0 0,0-25-12 0,6 0-5 0,-1-1-2 16,7-4 0-16,10 0 0 0,1-1 19 0,6-4 0 15,-1-1 0-15,12 6 0 0,-6-5 0 0,6 4 0 16,0 11 0-16,-6 0 0 0,0 4 0 0,1 11 0 16,-7 0 0-16,-5 10 0 0,0 6 0 0,-1 4 0 15,1 10 0-15,-6 0 0 0,0 1 0 0,6-1 0 16,0 5 0-16,0 1 0 15,0-6-40-15,11 0-5 0,0-4-1 0,0-6 0 16,-5 0 11-16,5-10 3 0,6 0 0 0,5 0 0 0,7-10 20 0,-7 0 4 16,-5-5 8-16,11-5-13 0,-5 0 21 0,5-6 4 15,-5-4 0-15,-1-5 1 0,1-1-4 0,0 1-1 16,-7-6 0-16,7-4 0 0,-6 4 23 0,-12-4 4 16,12 5 1-16,-6-1 0 0,-11 1-16 0,0-1-4 15,0 1 0-15,0-1 0 0,-6 6-16 0,-6 0 8 16,0 9-8-16,-5 1 0 0,0 10 9 0,-6 0-9 0,0 10 0 0,-12 5 9 15,-5 0-9-15,-5 10 12 0,-7 5-12 0,-5 6 12 16,-12 4-12-16,1 5 0 0,-7 6 0 0,7 5 0 16,-6-11 0-16,11 11 0 0,0-1 8 0,6 1-8 15,5 4 0-15,6-9 0 0,6-1 0 0,6 6 0 16,5-11 0-16,1 6-11 0,10-6 11 0,1 6-8 16,5-11-21-16,6-4-4 15,0-1-1-15,12-5 0 0,5-5-130 0,6 1-27 0,6-6-5 0</inkml:trace>
  <inkml:trace contextRef="#ctx0" brushRef="#br0" timeOffset="95496.8582">5311 17016 1440 0,'0'-25'128'0,"12"15"-103"16,-12-11-25-16,0 6 0 0,0 0 56 0,0 0 5 16,0 0 2-16,0-1 0 0,0 6 13 0,0 10 2 15,0 0 1-15,0-10 0 0,0 0-30 0,0 0-5 16,-12 5-2-16,12 5 0 0,-5-5 1 0,-7 0 0 15,1 0 0-15,-6 10 0 0,5 0-26 0,-11-5-5 16,1 5 0-16,-1 5-1 0,-11 0 7 0,11 5 2 16,6 1 0-16,-17 4 0 0,-1-5 8 0,7 10 3 0,-6 1 0 0,11 4 0 15,-11 0-18-15,5 6-3 0,1-1-1 0,-1 6 0 16,1-1 4-16,-1 6 1 0,1-1 0 0,5 1 0 16,-5 5-6-16,10-1 0 0,1 6-8 0,-5 0 12 15,10 4-12-15,12-4 8 0,-6-5-8 0,6 5 0 16,18-6 0-16,-13 1 0 0,12-1 0 0,6-4 0 15,11 0-18-15,-11-6-10 16,17-4-1-16,0-6-1 0,0-5-130 0,11-10-27 0,-11-4-5 16,6-6-430-16,-7-5-86 0</inkml:trace>
  <inkml:trace contextRef="#ctx0" brushRef="#br0" timeOffset="95800.9972">5476 17836 576 0,'12'-25'51'16,"-1"-5"-41"-16,6-11-10 0,-5 6 0 0,-1-6 227 15,6 11 43-15,-5-6 9 0,5 11 1 0,-6 0-128 0,-5 10-25 16,5-1-6-16,-11 16-1 0,0 0-42 0,0 0-9 15,0 0-1-15,0 0-1 0,0 0-4 0,-11 16-1 16,5-1 0-16,-5 10 0 0,-1-5-44 0,7 6-9 16,-1-1-1-16,0 5-8 0,6 1 8 0,0-1-8 15,0 6 0-15,-11 4 0 0,22-4 0 0,-11-1 0 16,6 0 0-16,0 1 0 0,5-6-8 0,6-4-3 16,-11-1 0-16,5-5 0 0,12 0 11 0,-6-9 0 15,-6-6 8-15,7-5-8 0,10 0 0 0,-5-5 0 16,-6-6 0-16,0 1 0 0,6-5 0 0,-6-5 0 15,6 0 0-15,-1-6-12 0,-4 1 22 0,-1 0 4 16,0-6 1-16,6 1 0 0,-23 0 0 0,5-1 0 16,7 1 0-16,-12-6 0 0,0 6-3 0,0-6-1 15,0 1 0-15,-17 5 0 0,5-1-11 0,1 6 12 16,-1 5-12-16,7-1 12 0,-12 6-12 0,5 5 0 0,1 0 0 0,-1 5 0 31,12 5-75-31,0 0-17 0,0 0-3 0</inkml:trace>
  <inkml:trace contextRef="#ctx0" brushRef="#br0" timeOffset="96125.3253">6297 17558 2026 0,'0'0'44'0,"0"0"10"0,0 0 2 0,0 0 1 0,17 5-45 0,0 0-12 16,-5 0 0-16,5-10 0 0,5 0 0 0,7 0 0 15,-6-5 0-15,-1 0-11 0,1 0 11 0,6-6 11 16,-12 1-3-16,11-5 0 16,-11 5 6-16,1 0 1 0,-1-6 0 0,0 6 0 0,-17 0 14 0,11 5 3 15,-11-5 1-15,0 4 0 0,0 1 33 0,-6 0 6 16,1 5 2-16,-7 0 0 0,7 0-35 0,-12 5-7 16,5 0-2-16,1 10 0 0,-18 0-6 0,6 5 0 15,1 6-1-15,-1-1 0 0,-6 5-8 0,7 11-2 16,-1-1 0-16,0 6 0 0,-5-1-4 0,5 1-1 15,6-1 0-15,5 6 0 0,-5-6-8 0,6 1-11 16,5-6 3-16,6 6 0 0,0-6 8 0,6 1 0 16,5-6 0-16,-5 0-808 0,5 1-159 0</inkml:trace>
  <inkml:trace contextRef="#ctx0" brushRef="#br0" timeOffset="96529.4061">7379 17447 1947 0,'-28'10'43'0,"28"-10"9"0,-11 5 1 0,-1-5 2 16,-5 5-44-16,6-5-11 0,11 0 0 0,0 0 0 15,0 0 48-15,0-10 8 0,-6 0 2 0,6-6 0 0,6-4-25 0,-6 0-5 16,5 0 0-16,1-11-1 0,6 1-19 0,-7-1-8 15,7 1 0-15,-7-10 8 0,1 4 8 0,0 1 2 16,-1-6 0-16,1 1 0 0,-6-1 3 0,0 1 1 16,0-1 0-16,0 6 0 0,-11-1 6 0,5 6 2 15,-5-1 0-15,11 6 0 0,-17 5-10 0,-1 0-3 16,1 4 0-16,12 1 0 0,-12 5-8 0,5 5-1 16,6 0-8-16,1 5 12 0,-12 10-12 0,5 5 0 15,7 0 0-15,-1 6 0 0,-6 4 0 0,7 10 0 16,5 1 0-16,0 10 0 0,0 4 0 0,-12 6 0 15,12 0 0-15,-5 9 0 0,10 1 0 0,-10 0 0 16,-1 5 0-16,-5 5 0 0,5 5 35 0,-11 0 4 16,-6-5 1-16,6 10 0 0,-12-10-23 0,7 5-4 15,5-5-1-15,5-10 0 16,-22-5-77-16,23-6-16 0,-1-14-3 0,-5-11-1072 0</inkml:trace>
  <inkml:trace contextRef="#ctx0" brushRef="#br0" timeOffset="96719.1856">7134 17548 2487 0,'0'0'55'0,"0"0"11"0,0 0 2 0,0 0 2 16,0 0-56-16,0 0-14 0,0 0 0 0,0 0 0 16,0 0 9-16,0 0-1 0,0 0 0 0,0 0-749 15,0 0-151-15</inkml:trace>
  <inkml:trace contextRef="#ctx0" brushRef="#br0" timeOffset="97070.5934">7596 17624 1501 0,'0'0'66'0,"0"0"14"0,0 0-64 0,0 0-16 16,17-10 0-16,0 5 0 0,-5-6 97 0,16-4 16 15,-11 5 3-15,12-10 1 0,-7 0-17 0,7-6-4 16,-1 1-1-16,1 0 0 0,-6-1-27 0,0-4-4 16,-12 5-2-16,0-1 0 0,1-4-47 0,-12 0-15 15,5 4 8-15,-5-4-8 0,12 5 20 0,-24-6 1 0,12 1 0 0,-5-1 0 16,-7 1 15-16,1-11 4 0,0 11 0 0,5-10 0 16,-11-1-32-16,5 1-8 0,1-6 0 0,11 11 0 15,-17-6 0-15,5 16 0 0,12-1 0 0,-5 1 0 16,-1 10 0-16,0 0-16 0,1 5 4 0,5 10 0 15,-6 0 12-15,-5 5-8 0,-1 0 8 0,6 15-8 16,-5 0 8-16,-6 11-8 0,6 4 8 0,-1 11-8 16,6 9 8-16,-5 1 0 0,0 5 0 0,5 5 0 15,0-1 0-15,1 1 0 0,5-5 0 0,0 10 0 16,0-10 0-16,-6 5 9 0,6-1-9 0,6 1 10 16,-6 5-10-16,0-10 0 0,5 0 0 0,-5-6 0 15,0 1 0-15,6-10-12 0,-6-1 0 0,0-4-774 16,0-6-155-16</inkml:trace>
  <inkml:trace contextRef="#ctx0" brushRef="#br0" timeOffset="97260.9737">7767 17943 1497 0,'0'0'133'0,"0"0"-106"15,6-10-27-15,-1-6 0 0,1 6 174 0,5-5 30 16,18 5 5-16,-6-5 2 0,-6 0-113 0,-6-1-22 15,18 1-5-15,-12 0-1 0,11 5-53 0,1 0-17 16,11-5 10-16,-18-1-10 16,1 1-216-16,11 5-48 0</inkml:trace>
  <inkml:trace contextRef="#ctx0" brushRef="#br0" timeOffset="97430.2056">8485 17477 864 0,'0'0'76'0,"-12"5"-60"0,7 5-16 0,-7 0 0 15,7 0 260-15,-1 11 48 0,6-6 11 0,-11 5 1 16,5 5-174-16,6 6-35 0,0 4-7 0,0-4-2 16,0-1-45-16,6-5-9 0,-6 6-1 0,11-1-1 15,-5-5-36-15,-1 6-10 0,7-6 0 0</inkml:trace>
  <inkml:trace contextRef="#ctx0" brushRef="#br0" timeOffset="97583.6909">8570 17112 2131 0,'0'-25'189'0,"0"0"-151"16,-5-1-30-16,5 1-8 0,0 0 85 0,0 10 16 15,0-1 3-15,0 16 1 16,0 0-105-16,0 0-24 0,0 0-3 0</inkml:trace>
  <inkml:trace contextRef="#ctx0" brushRef="#br0" timeOffset="98165.5088">9459 17462 288 0,'0'0'25'16,"0"-15"-25"-16,-6 4 0 0,6-4 0 0,0 0 328 0,0 0 61 16,-11 0 12-16,0-6 3 0,5 6-218 0,0 0-43 15,-5 0-9-15,5 5-2 0,-11 0-55 0,0 10-11 0,6 0-2 0,-12 10-1 16,0 0-27-16,-5 15-4 0,5 0-2 0,-11 11 0 15,-1 4-14-15,7 1-2 0,-12 10-1 0,0 4 0 16,12 1-13-16,-1 0 0 0,-5-1 0 0,11 1 0 16,0 0 0-16,6-6 0 0,17-9 0 0,0-1 0 15,0-4 0-15,0-6 0 0,17 1 0 0,6-6 0 16,-11-5-55-16,16-5-13 0,-5 1-4 16,11-6-1011-16</inkml:trace>
  <inkml:trace contextRef="#ctx0" brushRef="#br0" timeOffset="98333.3705">9664 17583 1792 0,'0'0'40'0,"0"0"8"0,0 0 1 0,0 0 1 0,0 0-40 0,0 0-10 15,0 0 0-15,0 0 0 0,0 0 105 0,0 21 19 16,0 9 4-16,-5 0 1 0,5 6-53 0,-12-1-10 16,12 6-2-16,-11 4-1 0,5 1-45 0,-5-6-9 15,22 1-1-15,-11-1-8 0,0-4 0 0,6-1 0 16,5-9 0-16,-11-1-738 15,12-10-152-15</inkml:trace>
  <inkml:trace contextRef="#ctx0" brushRef="#br0" timeOffset="98474.5339">9784 17254 2055 0,'-11'-30'91'0,"11"15"19"0,11-6-88 0,-11 1-22 0,0 0 0 0,6 0 0 16,-1 9 63-16,12 1 8 0,1 0 1 0,-7 5-724 15,6 0-146-15</inkml:trace>
  <inkml:trace contextRef="#ctx0" brushRef="#br0" timeOffset="98758.6715">10057 17857 1602 0,'0'0'71'0,"0"0"14"16,18 5-68-16,-1-5-17 0,5 0 0 0,-4 0 0 15,4-5 104-15,-5-5 16 0,12-6 4 0,-12-4 1 0,6 5-51 0,-6-5-10 16,6-1-3-16,-6 1 0 0,6-5-3 0,-6-6-1 16,0 6 0-16,0-5 0 0,-6 4-29 0,1 1-5 15,-1 0-2-15,-11 5 0 0,0 4-5 0,0-4-2 16,0 5 0-16,-11 5 0 0,5 5 16 0,-5-5 3 16,5 5 1-16,6 5 0 0,0 0-23 0,-6 0-11 15,-22 10 10-15,11 0-10 0,5 5 8 0,-5 0-8 16,0 10 0-16,0 6 0 0,0 4 0 0,0 6 0 15,-6-1 0-15,11 11 0 0,-5-5 0 0,6 4 0 16,5-4 0-16,1 4 0 16,-1-4-32-16,6-5-2 0,0-6-1 0,6-10 0 15,-6 1-198-15,5-1-40 0</inkml:trace>
  <inkml:trace contextRef="#ctx0" brushRef="#br0" timeOffset="99065.988">10331 17831 518 0,'17'-50'23'0,"0"30"5"0,-17-11-28 0,6-4 0 0,5-1 0 0,12 1 0 15,-6-1 238-15,12 11 42 0,-7 0 9 0,-5 9 2 16,6 1-96-16,-6 10-19 0,-5 5-4 0,5 0-1 16,11 10-115-16,-11 6-22 0,-5 4-5 0,5 5-1 15,-6 6 17-15,1-1 3 0,-7 5 1 0,-5 1 0 16,-5-1-17-16,5 1-4 0,-12 4-1 0,1 1 0 16,-6-6-16-16,0-4-3 0,5-1-8 0,-5-10 12 15,6 0-12-15,-1-4 0 0,1-6 0 0,11-10-10 16,0 0 25-16,0 0 5 0,0 0 0 0,6-15 1 15,11-6 9-15,-17 1 2 0,11-5 0 0,1-1 0 0,5-9-8 16,0 0 0-16,6 4-1 0,-6 1 0 16,11-6 5-16,-5 11 2 0,0-5 0 0,0 4 0 0,5 11-30 0,-11 5 0 15,0 5 0-15,6 5 0 0,-12 0-9 16,1 15 9-16,-6 5 0 0,5 1-9 0,0 4-7 0,1 5-2 16,-7 1 0-16,1-1 0 15,6 0-204-15,-1 1-41 0</inkml:trace>
  <inkml:trace contextRef="#ctx0" brushRef="#br0" timeOffset="99270.4302">10969 17320 2023 0,'23'-10'89'0,"-12"5"19"0,6 0-86 0,6 0-22 16,6-6 0-16,11 11 0 0,5-5 88 0,1 0 12 0,-1 5 4 0,7-5 0 15,10 5-31-15,1 0-5 0,-6 0-2 0,6 0 0 16,-1 0-31-16,-16 0-7 0,5 0 0 0,-17 0-1 16,0 0-27-16,6 0 8 0,-5 0-8 0,-7 5 0 31,1-5-125-31,-7 0-31 0,1 5-5 0</inkml:trace>
  <inkml:trace contextRef="#ctx0" brushRef="#br0" timeOffset="99501.9299">11653 16520 1882 0,'0'0'84'0,"0"-10"16"0,0 10-80 0,0 0-20 16,0 0 0-16,23 0 0 0,-23 0 105 0,17 10 17 16,0 5 3-16,6 15 1 0,-6 6-16 0,-6 14-3 15,0 1-1-15,1 15 0 0,-6 0-34 0,-6 5-6 16,0 5-2-16,-6 5 0 0,0-5-26 0,0 0-6 15,-5-6 0-15,-6 6-1 0,6 0-31 0,-1-5 0 16,-5 0 0-16,6 0 0 16,-1 0-72-16,-5-5-18 0,0-5-3 0,0-1-1171 0</inkml:trace>
  <inkml:trace contextRef="#ctx0" brushRef="#br0" timeOffset="99806.5153">12633 17371 2127 0,'0'0'47'0,"0"0"9"0,-6-16 3 0,0 6 1 0,1 0-48 0,5 10-12 0,-12-10 0 0,1 0 0 16,0 5 82-16,5 5 14 0,-17 5 4 0,6 5 0 15,-6 0-64-15,6 5-13 0,0 6-3 0,0-1 0 16,0 0-12-16,0 5-8 0,0 6 8 0,5-1-8 15,1 6 9-15,5 4-9 0,-11-4 12 0,6 4-12 16,-1-4 0-16,12-1 0 0,-5 0 0 0,5 6 0 16,-6-1 34-16,6 1 0 0,0-1 0 0,6 1 0 15,-6-6 23-15,0 1 5 0,-6-6 1 0,6-4 0 0,-12-1-33 16,7 0-6-16,-7-4-2 0,7-1 0 0,-7 0-13 0,-5 5-9 16,-11 1 12-16,-7-6-911 15,-4 5-181-15</inkml:trace>
  <inkml:trace contextRef="#ctx0" brushRef="#br0" timeOffset="100690.7676">15647 17522 1119 0,'97'-15'49'0,"-63"5"11"0,-11 0-48 0,-6-5-12 16,-11 5 0-16,-1-5 0 0,12-6 131 0,-11 1 23 16,-17 0 5-16,5-6 1 0,12 1-32 0,-6 0-7 15,-6-1-1-15,-5 1 0 0,-7 0-44 0,7-6-10 16,5 6-2-16,-5 0 0 0,-17-6-16 0,5 6-3 15,11 5-1-15,7-5 0 0,-18 4-25 0,6 1-6 16,0 5-1-16,5 0 0 0,1-1-12 0,-6 6 0 0,-6 0 0 0,-6 5 0 16,12 5 23-16,-5 0-2 0,-13 5 0 0,-4 5 0 15,4 6 7-15,-5 4 2 0,-5 5 0 0,-6 5 0 16,-1 1-21-16,7 4-9 0,11 11 8 0,-12 5-8 16,-5-1 0-16,-1 11 0 0,24 0 0 0,-6 5 0 15,5-1 0-15,1 6 0 0,-1-5 0 0,12-5 0 16,17 0 0-16,-6-1 0 0,-5-4-9 0,11-5 9 15,11-6 0-15,7-4 0 0,-7-1 0 0,0-4 0 16,-5-11 0-16,17 0 0 0,0-4 0 0,-1-6 0 16,-22-15 0-16,18 5 0 0,16 0 0 0,6-10 0 15,-12 0 14-15,6-10-3 0,12-6-1 0,-1 1 0 16,1-10-10-16,0 4 12 0,-12-9-12 0,11-5 12 0,7-6-3 0,-12 0 0 16,-1-9 0-16,-4-1 0 0,10-10-1 0,-11 0 0 15,1 0 0-15,-1-10 0 0,-11 11-8 0,-1-6 0 16,13 5 0-16,-13 5 0 0,-10 5 21 0,10 16-1 15,7 5 0-15,-1 14 0 0,-16 1-20 0,-1 10 0 16,6 10 0-16,0 5 0 0,-5 10 0 0,-1 5 0 16,-22 6 0-16,5 4 0 0,12 6 10 0,-6 9-2 15,-23 1-8-15,6 4 12 0,6 1-12 0,-1 10 0 16,6-6 0-16,-5 6 0 0,-6-5 0 0,6 0 0 16,16-1-13-16,-5 1 4 15,-11-5-79-15,11-1-16 0,17-4-4 0,0-6-700 16,0-4-141-16</inkml:trace>
  <inkml:trace contextRef="#ctx0" brushRef="#br0" timeOffset="101422.7589">16701 17953 1357 0,'-34'-20'60'0,"28"10"12"0,12-1-57 0,-6 1-15 0,-6-5 0 0,-5 0 0 16,5-5 136-16,0 4 24 0,6-4 4 0,-11 5 2 15,-6 5-41-15,11 0-8 0,12 0-1 0,-6 0-1 16,-12 4-16-16,12 6-3 0,0 0-1 0,0 0 0 15,0 0-71-15,0 0-15 0,-17 21-9 0,0 4 12 16,6 0-12-16,-12 6 0 0,-5-1 0 0,-1 6 0 16,6-1 0-16,1 6 0 0,-1-11 0 0,-6 0 0 15,6 1 0-15,6-6 0 0,12 0 0 0,-7-4 0 16,7-1 0-16,5-5 0 0,5 0 0 0,12-5 0 16,0-5 0-16,1 0 0 0,4-5-9 0,13-5 9 0,4 0 0 15,-4-5 8-15,-13 0-8 0,7-5 12 0,16 0-12 0,-16-6 0 16,-6 1 0-16,5 0 0 0,-5-5 13 0,6-1-3 15,-7-4-1-15,-5 0 0 0,-5-6 5 0,-1 1 1 16,6-1 0-16,-5 6 0 0,-12-1 13 0,5 6 4 16,1-5 0-16,0 9 0 0,-12 1-32 0,0 10 0 15,-5 0 0-15,0 5 0 0,5 10 0 0,-17 5-20 16,-11-5 4-16,-6 10 0 16,17 6-71-16,-5-1-13 0,-18 5-4 0,1 6-1076 0</inkml:trace>
  <inkml:trace contextRef="#ctx0" brushRef="#br0" timeOffset="101649.2231">17362 17776 1209 0,'0'0'53'0,"23"-5"12"0,-6 5-52 0,6 0-13 0,-6 0 0 0,6 10 0 15,-6 5 243-15,0 0 45 0,-6 5 10 0,1 6 2 16,-7 4-176-16,7 6-34 0,-7 4-7 0,1 1-2 15,-6-1-20-15,-6 6-4 0,-5-1-1 0,0 1 0 16,-12-6-28-16,0 6-5 0,-6-6-2 0,-5 6 0 16,0 0-21-16,-6-6 8 0,-5 1-8 0,-1-1 0 15,0-4-176-15,1-6-39 0,-58 31-8 16,41-21-1-16</inkml:trace>
  <inkml:trace contextRef="#ctx0" brushRef="#br0" timeOffset="102460.9508">19447 17862 2055 0,'0'0'91'0,"-5"0"19"0,-7 10-88 0,7 0-22 0,-1 0 0 0,0 10 0 15,0 1 105-15,1 4 17 0,5 0 3 0,0 1 1 16,5 4-49-16,1 0-9 0,0 6-3 0,5-1 0 16,-5-4-32-16,5 9-6 0,1-4-2 0,-7-1 0 0,1 6 10 0,0-11 1 15,5 0 1-15,-5 1 0 0,5-6-37 0,-5 0 0 16,0-4-12-16,5-1-863 15,-5-5-173-15</inkml:trace>
  <inkml:trace contextRef="#ctx0" brushRef="#br0" timeOffset="102730.1634">20815 18054 2703 0,'0'0'60'0,"0"0"12"0,0 0 2 0,0 0 2 0,11 15-61 0,-5 6-15 0,-12-6 0 0,1 5 0 16,-7 0 64-16,1 1 9 0,-6 4 3 0,0 0 0 15,-6 1-44-15,0-1-8 0,0 0-1 0,-5 1-1 16,5-1-8-16,-6 0-2 0,1-5 0 0,-1 1 0 31,1-1-80-31,-1-5-16 0,-5 0-3 0,6-10-1202 0</inkml:trace>
  <inkml:trace contextRef="#ctx0" brushRef="#br0" timeOffset="102951.0441">21624 17953 2545 0,'0'0'112'0,"0"0"24"0,0 0-108 0,0 0-28 16,0 0 0-16,0 0 0 0,0 0 66 0,0 0 8 16,0 0 2-16,0 0 0 15,17 5-99-15,0-5-19 0,6-5-4 0,5 0-1160 16</inkml:trace>
  <inkml:trace contextRef="#ctx0" brushRef="#br0" timeOffset="103090.9498">22422 17766 1382 0,'0'0'123'0,"0"0"-99"0,0 0-24 0,0 0 0 15,-12 0 236-15,12 0 41 0,0 0 9 0,0 0 2 16,0 10-231-16,0-10-45 0,12 10-12 0,5-5-1073 15</inkml:trace>
  <inkml:trace contextRef="#ctx0" brushRef="#br0" timeOffset="103205.1384">23145 17761 1958 0,'0'0'43'0,"17"0"9"0,-17 0 1 0,0 0 3 0,0 0-45 0,0 0-11 0,12 10 0 0,-12-10 0 15,0 0 50-15,0 0 8 0,0 0 2 0</inkml:trace>
  <inkml:trace contextRef="#ctx0" brushRef="#br0" timeOffset="103393.4253">24074 17619 2649 0,'0'0'58'0,"11"5"12"0,-5 5 2 0,0 15 4 0,-6 6-61 15,0 9-15-15,0 6 0 0,0 9 0 0,-12 1 54 0,1 0 8 16,-6 0 2-16,0 4 0 0,-6-4 0 0,0 0 0 16,-11-6 0-16,0 6 0 15,-12-5-103-15,6-6-20 0,-5-4-4 0,-1-6-820 16,6-4-164-16</inkml:trace>
  <inkml:trace contextRef="#ctx0" brushRef="#br0" timeOffset="104083.1363">26211 17350 1688 0,'39'-25'75'0,"-21"10"15"0,-1 0-72 0,-6-6-18 16,12 1 0-16,-6-5 0 0,-6 5 111 0,1-11 18 15,-12 6 4-15,0 0 1 0,0-1-29 0,-6 6-5 0,-11 0-2 0,-6 4 0 16,6 1-50-16,-11 5-11 0,-12 0-1 0,-6 10-1 15,-11 0-35-15,6 5 0 0,-6 5 0 0,0 5 0 16,-6 6 25-16,6 9-1 0,0 0-1 0,0 11 0 16,0 5-13-16,-5 4-2 0,5 6-8 0,0 10 12 15,5 0 18-15,7-1 3 0,-1 6 1 0,6-5 0 16,6-5-51-16,11 5-11 0,1-11-1 16,4 1-1-16,13-10 21 0,5-6 9 0,11-9-8 0,1-1 8 15,5-10-15-15,5-5 3 0,7-10 0 0,11 1 0 16,0-12-5-16,5-4-1 0,1-5 0 0,11-10 0 15,-6 0 18-15,0-1 0 0,-5-9 0 0,5-1 0 16,-5-4 48-16,5-1 12 0,-11-9 4 0,11-1 0 0,-5-5-52 16,-1 1-12-16,1-6 0 0,-6 0 0 0,0 10 0 15,-6 1 0-15,0 9 0 0,-5 6 0 0,-12 9 17 0,6 1 1 16,-6 15 0-16,0 5 0 0,0 10-18 0,-11 5 0 16,-6 5 0-16,11 11 0 0,-5-1 0 0,-6 5 0 15,0 6-12-15,-6 4 12 16,6 6-36-16,-11 5-2 0,5-1 0 0,6 6-806 15,6-5-160-15</inkml:trace>
  <inkml:trace contextRef="#ctx0" brushRef="#br0" timeOffset="104509.2755">26775 17725 2196 0,'0'0'97'0,"0"0"20"0,0 0-93 0,17 5-24 0,-6 5 0 0,1 5 0 15,-7 1 94-15,1 9 14 0,5 0 4 0,-5 11 0 16,-6-1-43-16,6 1-8 0,-6 4-1 0,0 1-1 16,0-6-26-16,-6 6-5 0,6-6 0 0,-6 1-1 15,6-6-11-15,-5-5-1 0,-1 1-1 0,6-6 0 16,0 0-5-16,6-5-1 0,-6-5 0 0,0-10 0 15,0 0 0-15,0 0-8 0,0 0 12 0,0 0-4 0,0 0 12 0,17-5 3 16,0-5 0-16,0 0 0 0,-6-10-4 0,12 0-1 16,6-11 0-16,5 1 0 0,0-6-10 0,6 1-8 15,0-6 9-15,5 1-9 0,12 4 0 0,0-4 8 16,0 9-8-16,6-4 0 0,0 5 0 0,-1 9 8 16,-10 1-8-16,5 5 0 15,-18 10 20-15,1 10-3 0,0 0 0 0,-11 10 0 0,-12 5-1 0,0 6 0 16,6 4 0-16,-6 6 0 0,-12 9-7 0,-5-4-1 15,6 4-8-15,0 6 12 0,0-5-12 0,-1-1 0 16,7 6 8-16,-7-6-8 0,1 1-10 0,-6-6-5 16,6 6-1-16,-1-6 0 15,13-4-128-15,-1-1-27 0,-12-4-5 0</inkml:trace>
  <inkml:trace contextRef="#ctx0" brushRef="#br0" timeOffset="111147.0734">19009 17467 1224 0,'0'0'27'0,"0"0"5"0,-6-5 2 0,6-5 0 0,0 10-34 0,0-11 0 16,6 1 0-16,-1 0 0 0,7 0 80 0,-7-5 8 16,13 5 3-16,-7-5 0 0,0 4-26 0,6-4-5 15,-11 0 0-15,5 0-1 0,-5 5-12 0,0 5-3 16,0-5 0-16,-6 10 0 0,-6-11 0 0,6 6-1 15,-6-5 0-15,-5 5 0 0,5 0 2 0,-5 0 1 16,5 0 0-16,0-5 0 0,1 10-22 0,-7-5-4 16,7 0 0-16,-7 0-1 0,6 0-6 0,1 0-1 15,-7-6 0-15,7 6 0 0,-1 0-4 0,0 0-8 16,1-5 11-16,-1 5-11 0,-6 0 9 0,7-5-9 16,-7 5 0-16,7 5 9 0,-7-5-1 0,1 5 0 0,-1-5 0 0,1 5 0 15,-6 0-8-15,0 0 0 16,0 5 0-16,0 0 0 0,-6 0 8 0,0 5-8 0,-5-5 8 0,-1 5-8 15,1 0 0-15,-1 0 0 0,1 1 0 0,-1 4 0 16,-5-5 17-16,11 0-1 0,-5 0-1 0,-1 5 0 16,6-5-15-16,1 6 0 0,5-1 0 0,-1 0 0 15,1 5 12-15,6 1 0 0,-6-1 0 0,0 5 0 16,0 5-4-16,0-4-8 0,5 4 11 0,-5 6-11 16,6-1 8-16,-1 1-8 0,1-6 0 0,0 0 0 15,5 6 0-15,0-1 0 0,6 1 0 0,0-1 0 16,0-5 0-16,6 1 0 0,0-1 8 0,-1-4-8 15,1-1 0-15,0-5 8 0,5 0-8 0,0 1 0 16,-5-6 0-16,5-5 0 0,1 0 0 0,-1 0 0 16,1-5 0-16,-1 0 8 0,0-5 0 0,7 0-8 0,-1-5 13 15,0 5-4-15,0-10-1 0,6 0 0 0,-1 5-8 16,1-10 0-16,0 0 0 0,0-1-11 0,5 1 11 0,-5-5 0 16,0-5 0-16,0 4 0 0,-1-4 0 0,-4 5 0 15,4-11 0-15,-5 6 0 0,1-5 24 0,-7-1 6 16,0 1 2-16,1 0 0 0,5-1-32 0,-6-4 0 15,-5-1 0-15,5 1 0 0,-5-1 0 0,5 1-18 16,-5-1 2-16,5 1 1 0,1 5 15 0,5-1-9 16,0 1 9-16,-6 5-8 0,7 4 8 0,-1 1-12 15,0 5 12-15,-6 0-12 0,1 5 12 0,-1-1 0 16,0 6 0-16,-11 5 0 0,0 0 0 0,0 0 0 16,0 0 0-16,0 0-8 0,0 16 8 0,0-6 0 15,0 5 0-15,-5 5 0 0,-1 0 0 0,-11 11 0 0,5-1 10 16,-5 6-10-16,0 4 20 0,0 11-3 0,6-1 0 15,-6 11 0-15,0-5 9 0,11 5 2 16,-6-1 0-16,12 1 0 0,-5 0-4 0,10-5 0 0,1-1 0 0,6-9 0 16,5-1-5-16,0-9-2 0,6-1 0 0,11-9 0 31,0-1-145-31,6-10-28 0,0-15-7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2:10:16.19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context xml:id="ctx1">
      <inkml:inkSource xml:id="inkSrc2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2-19T02:10:26.148"/>
    </inkml:context>
  </inkml:definitions>
  <inkml:trace contextRef="#ctx0" brushRef="#br0">3790 1085 1382 0,'0'-26'123'0,"0"21"-99"0,0-5-24 0,-11 0 0 0,5 0 0 0,6 5 0 16,-12-5-14-16,7 5 5 0,5-5 35 0,-12 10 7 15,12 0 2-15,0 0 0 0,0-11 15 0,-5 6 3 16,5 5 1-16,0 0 0 0,0 0 18 0,0 0 4 16,0-10 1-16,0 10 0 0,0 0-10 0,0 0-3 15,0 0 0-15,0 0 0 0,0 0-12 0,0 0-4 16,0-10 0-16,0 10 0 0,0 0-5 0,0 0-2 16,0 0 0-16,0 0 0 0,0 0-1 0,0 0 0 15,0 0 0-15,0 0 0 0,0 0-11 0,0 0-2 16,0 0-1-16,0 0 0 0,-6 0-7 0,6 0-2 15,-11 0 0-15,5 0 0 0,6 0-8 0,-12 10-1 16,1 0-8-16,11 6 12 0,-17-6-12 0,17 10 0 16,-17 0 0-16,5 11 0 0,1-1 0 0,-6 0 8 15,6 6-8-15,-1 9 0 0,1 6 0 0,5 5 0 16,-5 5 0-16,5-1 0 0,-11 16 15 0,11-10-3 0,-5 15-1 16,5-5 0-16,-11 5 6 0,11 0 2 0,-5-5 0 0,5 10 0 15,6-10-7-15,-17 10 0 0,0-20-1 0,0 10 0 16,0 5 10-16,5-5 3 0,-5 0 0 0,6-10 0 15,5 0-9-15,-11-1-2 0,11 1 0 0,-11-10 0 16,6 0-4-16,5-1-1 0,1-9 0 0,-7 5 0 16,7-21-8-16,-7 0 8 0,6-4-8 0,6-1 8 15,-5-10-8-15,-7 0 0 0,7-4 9 0,5-11-9 16,0 0-11-16,0 0-6 0,0-11-2 0,-12-9 0 16,7 0-98-16,-7 5-20 0,12-21-4 0,0 1-1 15,0-6-57-15,12 1-11 0,-7-11-2 0,7-5-728 16</inkml:trace>
  <inkml:trace contextRef="#ctx0" brushRef="#br0" timeOffset="550.0853">3459 1095 1609 0,'0'0'35'0,"0"0"7"0,0 0 2 0,0 0 2 0,0 0-37 0,0 0-9 0,0 0 0 0,0 0 0 16,0 0 54-16,0 0 9 0,0 0 1 0,0 0 1 15,0 0-21-15,0 0-4 0,0 0 0 0,0 0-1 16,0 0 13-16,0 0 4 0,12 0 0 0,-1 0 0 16,-11 0-10-16,17 0-2 0,6-15 0 0,-6 15 0 15,12-5 4-15,-1 0 0 0,-5 5 0 0,5-16 0 16,18 16-12-16,-6-5-3 0,0 0 0 0,0-5 0 0,0 5-2 15,-6 0-1-15,11 0 0 0,7 5 0 0,-7-10-12 0,6 5-2 16,12 0-1-16,-6 0 0 0,0-11-4 0,6 6-1 16,-1-10 0-16,7 5 0 0,-6 5 18 0,-1 5 3 15,7-21 1-15,-12 16 0 0,-6-5-32 0,0 5 0 16,-5-10 0-16,-1 4 0 0,-5 6 11 0,0 5-11 16,-11-5 12-16,-1 10-12 0,-5 0 0 0,-6 0 0 15,-11 0 0-15,-6 0 0 0,0 0 0 0,11 10 0 16,-11-10 0-16,0 0 0 15,0 0-17-15,0 0-11 0,0 5-1 0,0 16-1 16,-11-16-30-16,5 15-5 0,6-15-2 0,-17 5 0 16,5 0-135-16,1 0-27 0,-6 5-6 0</inkml:trace>
  <inkml:trace contextRef="#ctx0" brushRef="#br0" timeOffset="1074.7368">3408 2194 403 0,'0'0'36'0,"0"0"-36"16,0 0 0-16,0 0 0 0,-6 5 119 0,-5 5 17 16,5 0 3-16,6 0 1 0,0-10-54 0,-11 15-10 15,11-15-3-15,-6 0 0 0,6 0 27 0,0 0 4 16,0 0 2-16,0 0 0 0,0 0-6 0,0 0-2 15,0 0 0-15,0 0 0 0,0 0-2 0,0 0 0 16,0 0 0-16,0 0 0 0,0 0-39 0,17 0-8 16,-11 0-1-16,5-15-1 0,-11 15-3 0,23 0-1 15,-17 0 0-15,11 0 0 0,-17 0-30 0,17 0-5 16,0 0-8-16,0 0 11 0,-11 0 18 0,11 5 4 16,0 5 1-16,6-10 0 0,11 0-18 0,-11 0-3 15,17 0-1-15,-6 0 0 0,6 11 4 0,0-11 0 0,0-11 0 16,0 11 0-16,-1 0 1 0,7 0 1 0,0 0 0 0,-6-15 0 15,5 15-9-15,6-10-1 0,-5-5-8 0,5 10 12 16,-11 0-2-16,0-5-1 0,6 5 0 0,-7-1 0 31,13 6-50-31,-7 6-11 0,-10-6-1 0,4 15-1 0,1-15-170 16,-6 10-35-16</inkml:trace>
  <inkml:trace contextRef="#ctx0" brushRef="#br0" timeOffset="1865.6214">5830 1004 691 0,'0'0'61'16,"5"-10"-49"-16,7-6-12 0,-12 6 0 0,0-10 109 0,0 5 19 16,0 0 4-16,0 4 1 0,0-9-10 0,5 5-3 15,-5 0 0-15,6 0 0 0,0 5-27 0,-6-1-5 16,6-4-2-16,-1 5 0 0,-5 10-15 0,12-15-3 15,-7-5-1-15,7 4 0 0,-7 1-11 0,13 5-1 16,-18 10-1-16,0-10 0 0,0 10-27 0,0 0-6 16,0 0-1-16,0 0 0 0,0 0-9 0,17 10-3 15,-17 5 0-15,5 6 0 0,1-6 0 0,0 10 0 16,-6-5 0-16,0 21 0 0,-6-11 2 0,6 16 0 16,-6 4 0-16,1 11 0 0,-12 15 14 0,-6-5 4 15,6 10 0-15,0 20 0 0,-1 6 0 0,-4 4 0 16,-1 6 0-16,-6-6 0 0,7 0-7 0,-1 1-1 0,0-6 0 15,-11 1 0-15,11-6-2 0,6-5-1 0,-6-5 0 0,6-15 0 16,-6-10-9-16,12 5-8 0,5-21 12 0,-11-4-12 16,6 0 24-16,-1-1-1 0,12-14-1 0,-17-1 0 15,17 0-22-15,-11-9 0 0,5 4 0 0,0-15 0 16,6 5-25 0,-5-5-7-16,5-5 0 0,0-5-1 0,0 0-75 0,0 0-16 0,0 0-2 15,-12-15-635-15,12-5-127 0</inkml:trace>
  <inkml:trace contextRef="#ctx0" brushRef="#br0" timeOffset="2312.4829">5699 1019 1209 0,'-6'-20'53'0,"6"20"12"0,0-5-52 0,0 5-13 15,-11-11 0-15,5 6 0 0,6 5 106 0,-6-10 18 16,6 10 4-16,0 0 1 0,0 0-53 0,0 0-10 16,0-10-2-16,6-5-1 0,0 5-6 0,-6 10-1 15,0 0 0-15,11-10 0 0,6-6-4 0,-6 6 0 16,1 5-1-16,5-5 0 0,-11 10-16 0,5-10-3 0,12 5-1 0,-6 0 0 15,6 0 1-15,-6 5 0 0,11-15 0 0,6 10 0 16,6 0-8-16,0-6 0 0,0 1-1 0,11 5 0 16,6-5 9-16,0 0 1 0,6 10 1 0,-6-5 0 15,6 5-34-15,-6-10 0 0,0 0 0 0,0 5 0 16,0-6 0-16,0 1 8 0,-12 5-8 0,6-5 0 16,-5 10 12-16,-6 0-12 0,0-15 12 0,0 5-12 15,-6 10 0-15,0 0 0 0,-5 0 0 0,-1 0 0 16,-5 0 0-16,0 0 0 0,-1 0 0 0,7 0 0 15,-18 0 0-15,6 0 0 0,12 0 0 0,-23 0 0 16,-6 0-25-16,0 0-12 0,17 5-3 0,-17-5 0 16,0 0-172-16,0 0-36 0,-12 20-6 0,-11 16-2 15</inkml:trace>
  <inkml:trace contextRef="#ctx0" brushRef="#br0" timeOffset="2665.7644">5790 1885 921 0,'-12'5'82'0,"1"-5"-66"16,5 0-16-16,1 0 0 0,-1 0 155 0,6 0 27 15,0 0 6-15,0 0 0 0,-11 0-60 0,11 0-12 16,0 0-2-16,0 0-1 0,0 0-44 0,0 0-9 0,-6 0-1 15,6 0-1-15,0 0-24 0,0 0-5 0,-12 5-1 0,12-5 0 16,0 0 2-16,0 10 0 0,-5 0 0 0,-1 5 0 16,6-15-5-16,0 0-1 0,0 0 0 0,6 5 0 15,-6-5 3-15,17 11 0 0,-11-1 0 0,5-5 0 16,6 0 5-16,6 0 2 0,-6 5 0 0,11-10 0 16,1-10-8-16,11 5-2 0,0-5 0 0,0 0 0 15,-1 5-16-15,1-6-8 0,-5 11 8 0,16-10-8 16,-6 5 0-16,7 0 0 0,5 0 0 0,0 5-11 15,-6 0-51-15,6-10-10 0,0 5-3 0,0 0 0 16,5 0-137-16,-5-5-27 0</inkml:trace>
  <inkml:trace contextRef="#ctx0" brushRef="#br0" timeOffset="3310.6208">7847 948 576 0,'0'0'51'16,"0"0"-41"-16,0 0-10 0,-12-5 0 15,1 5 169-15,11 0 32 0,0 0 7 0,0-10 0 0,-17 10-80 0,17 0-17 16,0-15-3-16,0 15-1 0,0 0-10 0,0-11-1 16,6-4-1-16,5 5 0 0,-11 10-27 0,0 0-4 15,0 0-2-15,6-15 0 0,-1 5-6 0,-5 10 0 16,0 0-1-16,0 0 0 0,0 0-35 0,0 0-8 15,0 0 0-15,12 0-1 0,5 0-2 0,-6 0 0 16,-11 0 0-16,0 0 0 0,29 0 4 0,-7 0 1 16,13-10 0-16,5 5 0 0,5 5 15 0,6-10 3 15,6-11 1-15,0 6 0 0,6 0-13 0,11-10-2 16,-11-1-1-16,17 6 0 0,-12 5-2 0,12-5-1 16,-1-1 0-16,-4 11 0 0,4-10-14 0,-16 15 0 15,0-5 0-15,-6 0 0 0,-6 10 14 0,-11 0-3 16,0-5-1-16,-6 10 0 0,-6 5-10 0,-5-10 0 15,-6 0 0-15,0 10 0 0,-5-5-14 0,5 0-5 0,-17-5-1 0,0 0 0 32,0 0-43-32,6 15-9 0,-6-15-1 0,0 0-1 15,0 0-178-15,-12 10-35 0</inkml:trace>
  <inkml:trace contextRef="#ctx0" brushRef="#br0" timeOffset="3673.4992">8747 943 576 0,'0'0'51'0,"0"0"-41"16,0 0-10-16,6-10 0 0,-6 10 222 0,0-15 42 15,0 4 9-15,0 11 2 0,5-20-111 0,-5 20-23 16,0 0-4-16,0 0-1 0,0 0-45 0,0 0-10 15,0 0-1-15,0 0-1 0,0 0-24 0,-11 10-5 16,5 11-1-16,1 4 0 0,-7 0-23 0,6 26-5 0,-16-11-1 0,5 21 0 16,-1 0 7-16,-4 15 1 15,5 0 0-15,-6 10 0 0,-6 5 6 0,7 5 2 16,-1-10 0-16,0 0 0 0,6-4-8 0,-6-1 0 16,6-11-1-16,0 1 0 0,-6-5-9 0,12-10-2 15,5 5 0-15,-11-11 0 0,6 1-8 0,-1-11-8 16,-5-4 9-16,6-1-9 0,-1-4 8 0,-5 4-8 15,6-20 0-15,-1 11 0 0,1-6 0 0,5-5-20 16,-11-5 4-16,6 5 0 16,-1-4-143-16,1-6-28 0,5 5-5 0</inkml:trace>
  <inkml:trace contextRef="#ctx0" brushRef="#br0" timeOffset="5045.8081">12228 1120 1494 0,'-5'-25'66'0,"5"25"14"0,0-15-64 0,0 5-16 0,5-6 0 0,-5 6 0 0,0 10 76 0,0 0 13 16,0 0 3-16,0 0 0 0,0 0-60 0,0 0-11 15,0 0-2-15,-11 10-1 0,-6 6-2 0,5 9 0 16,-10 10 0-16,-1 6 0 0,-6 9 5 0,7 11 1 16,-7 10 0-16,6 10 0 0,-5 5-22 0,-1 0 0 15,12 0 0-15,-6 0 0 0,6-4 8 0,-5-1 1 16,16-11 0-16,-11 1 0 0,5-5 7 0,1-10 2 16,5 0 0-16,1-11 0 0,-1 6 14 0,-6-21 4 15,7 6 0-15,-7-11 0 0,7-5-12 0,-1 6-1 16,-5-16-1-16,5-5 0 0,-6 5 18 0,1-10 3 15,11-15 1-15,-17 10 0 0,6-11-28 0,5 1-4 16,-6-5-2-16,12-10 0 0,-5-1 1 0,5-9 0 16,5-1 0-16,1-20 0 0,6 11-11 0,-1-16 0 15,12-5 9-15,11-5-9 0,-11-15 0 0,11-5 0 0,6-1 0 16,-6 6 0-16,12-10 8 0,-1 15-8 0,1 0 8 0,-6-5-8 16,-6 20 0-16,0 5 0 0,0-5 0 0,-5 15-8 15,-1 11 16-15,1-6 3 0,-7 6 1 0,1 14 0 16,6-4-4-16,-12 9 0 0,0 1 0 0,-6 5 0 15,1 15-8-15,-12 5 0 0,0 0 0 0,0 0 0 16,0 0 0-16,17 5-17 0,-6 5 4 0,12 15 1 16,-23 11 12-16,6-1 13 0,-1 21-2 0,1 5-1 15,0 10 10-15,-6-6 1 0,-6 6 1 0,6 10 0 16,0 0-11-16,-6 0-3 0,-5-5 0 0,11 5 0 16,-17-5 1-16,5 0 0 0,-5-5 0 0,6 0 0 0,0-5 2 15,-6 0 0-15,5-5 0 0,-5-6 0 0,6-4-11 0,-1-1 0 16,1 6 0-16,-1-20 0 0,7 4 0 0,-1-9-11 15,0-1 3-15,-5-10 0 16,5 0-135-16,6-9-26 0,0 4-6 0,0-15-545 16,0 0-110-16</inkml:trace>
  <inkml:trace contextRef="#ctx0" brushRef="#br0" timeOffset="5303.4555">11898 1794 345 0,'0'0'15'0,"0"-10"4"0,6-6-19 0,-1 1 0 15,-5-5 0-15,6 5 0 0,5 5 350 0,1-1 66 0,-12 11 14 0,5-5 2 16,-5 5-291-16,12-10-58 0,-1-5-12 0,-11 15-3 16,0 0-52-16,6 0-16 0,17 5 0 0,-18 5 8 15,12 0-8-15,6 6 0 0,-11-6 0 0,10 0 0 16,1 5 0-16,6 0-15 0,5 0 4 0,-6-4 1 15,1-1-86-15,5-10-18 16,6 0-3-16,0 0-1 0,0-21 14 16,5 6 4-16,1 0 0 0,-1-10-343 0,-5-1-68 0</inkml:trace>
  <inkml:trace contextRef="#ctx0" brushRef="#br0" timeOffset="5543.8387">12821 396 921 0,'6'-40'40'0,"-6"29"10"0,-6-9-40 0,12 5-10 15,-6 0 0-15,5 15 0 0,-5 0 156 0,0 0 30 16,0 0 6-16,0 0 0 0,12 10-64 0,-1 5-12 16,-5 10-4-16,5 1 0 0,1-1-32 0,-1 10-6 15,-5 6-2-15,5 10 0 0,-5 9-11 0,-1 1-2 16,1 15-1-16,-12 0 0 0,1 10-21 0,-1 0-4 16,-5 0-1-16,-6 16 0 0,-6-1-3 0,-6-15-1 15,1 15 0-15,-1-15 0 0,-5 16-13 0,6-16-3 16,-1-10-1-16,1 10 0 0,-1-10-11 0,6 0 0 15,1-16 0-15,4 1 0 16,1-10-43-16,6 0-13 0,5-16-4 0,6-5-717 16,-5-4-144-16</inkml:trace>
  <inkml:trace contextRef="#ctx0" brushRef="#br0" timeOffset="6307.4816">13812 1743 1216 0,'6'-35'54'0,"-6"19"11"0,11-9-52 0,-5 0-13 16,-6-1 0-16,11 1 0 0,-5 0 114 0,6-1 20 15,-7-4 4-15,-5 0 1 0,-5 4-47 0,-1 1-8 16,6 0-3-16,-6 15 0 0,6-16-26 0,-6 16-6 16,1-5-1-16,-1 15 0 0,-5-10-15 0,-1 10-3 15,1 0-1-15,-6 0 0 0,0 10-17 0,-6 0-4 16,-6 5-8-16,1 11 12 0,-6-1-12 0,0 0 9 16,-1 11-9-16,-5 4 8 0,6-4-8 0,-6 14 0 15,6 1 0-15,-6 10 0 0,6-11 0 0,6 6 0 0,5-10 0 16,6-1 0-16,5 1 0 0,1-11 0 0,11 1-9 0,6-11 9 15,-1-15 0-15,7 5 0 0,-12-15 0 0,0 0 0 16,11 0 0-16,6-5 8 0,0-5-8 0,0 0 0 16,1-15 16-16,4-1 1 0,1 1 0 0,0-10 0 15,0-6-1-15,-1 6 0 0,7-16 0 0,-1 5 0 16,1-4 2-16,5-6 0 0,0 5 0 0,6-4 0 16,0 14-18-16,0-9 0 0,6 14 0 0,-7 11 0 15,-4 10 0-15,-1-6 0 0,-6 16 0 0,-11 10 10 0,-5 6-10 16,-1 14 8-16,1 10-8 0,-12 1 8 0,-6 14-8 0,-6 1 0 15,-5 25 0-15,-11 0 0 0,-6 10 0 0,-6 5 0 16,0 5 0-16,-6-10 0 0,-5 6 0 0,6 4 0 16,-7-10 0-16,12-5 0 0,-17-5 0 0,6-5 0 15,0-10 0-15,5-11 0 0,6-9 11 0,-5-6-3 16,-7-10-8-16,18-4 12 0,6-1-12 0,-1-10 0 16,7 0 8-16,-1-10-8 0,0-10 20 0,6 5 2 15,0-5 0-15,0-10 0 0,5-6 6 0,7 11 2 16,5-20 0-16,5-1 0 0,12 6-30 0,0-16 8 15,1-4-8-15,10 9 0 16,6-9-32-16,6-1-8 0,6 5-3 0,5 6 0 16,0-6-138-16,-5 6-28 0,5-1-6 0,-5 11-725 0</inkml:trace>
  <inkml:trace contextRef="#ctx0" brushRef="#br0" timeOffset="6608.6533">14154 1743 1371 0,'29'-25'30'0,"-18"15"6"0,6-16 2 0,0 11 1 0,-5 5-31 0,-1-5-8 15,0 10 0-15,1 0 0 0,-12 5 128 0,0 0 25 0,5 10 5 0,-5 5 1 16,0 10-88-16,0 1-18 0,0 9-3 0,-5 6-1 16,-7 4-29-16,7 6-7 0,-1-11-1 0,-5 11 0 15,5-5-12-15,0 4 8 0,1-14-8 0,5 4 0 16,0-10 8-16,5 1-8 0,1-6 0 0,0-10 0 16,5 1 21-16,0-11-1 0,6-5-1 0,6 0 0 15,-6-10-19-15,12-1 8 0,-6 1-8 0,5-5 0 16,1-5 58-16,-1 0 5 0,-5-6 1 0,5 1 0 0,7 0-5 15,-1-1-1-15,-6-9 0 0,-11 4 0 0,6 1-25 16,-6 5-5-16,0-16 0 0,-5 6-1 0,-12 9-15 0,0-9-2 16,5-6-1-16,-5 6 0 0,-11 10-9 0,0-11 8 15,-1 11-8-15,1 0 8 0,5 4-8 0,-11 6 0 16,0 0-10-16,-6 15 10 16,6-10-84-16,0 20-10 0,0-5-2 0,5 15-684 15,-5-10-136-15</inkml:trace>
  <inkml:trace contextRef="#ctx0" brushRef="#br0" timeOffset="7013.8812">15168 1485 1839 0,'17'-5'40'0,"-5"-5"9"0,-6-6 2 0,-1 11 1 0,-5 5-42 0,0 0-10 0,6-5 0 0,-6 5 0 16,0 0 95-16,6 10 17 0,5 6 3 0,0-6 1 15,1 5-60-15,-1 10-11 0,1-5-2 0,5 11-1 16,0 4-6-16,-6-9 0 0,-5 14-1 0,5-4 0 16,1-1 13-16,-7 0 2 0,-10 6 1 0,-1-6 0 15,0-4-41-15,1-1-10 0,-7-4 0 0,-5-1 0 16,-6 0 10-16,6-10 0 0,0 11 0 0,0-16 0 0,-6-5 12 15,6 5 2-15,17-10 1 0,-6 0 0 0,-11 0 3 16,6 0 1-16,5-15 0 0,6 15 0 0,6-10-13 0,-6-11-4 16,0 6 0-16,6 0 0 0,5-10-1 0,0-1-1 15,-5 1 0-15,6 0 0 0,10-11-2 0,-5 1-8 16,6 4 12-16,-6-4-4 0,6 0-8 0,0-1 0 16,11 6-10-16,-5-6 10 15,-7-4-71-15,13 9-8 0,16 1-1 0,-6 5-1 16,-10-6-112-16,-1 6-23 0,6 5-4 0,0 10 0 0</inkml:trace>
  <inkml:trace contextRef="#ctx0" brushRef="#br0" timeOffset="7232.3611">15972 1333 1922 0,'11'0'42'0,"1"0"9"0,-12 0 1 0,0 0 3 0,11 0-44 0,0 10-11 0,1-10 0 0,-12 0 0 15,0 0 81-15,11 5 15 0,-5 15 2 0,-1-10 1 16,-5 11-27-16,-5 9-4 0,-1 0-2 0,0 6 0 16,1-1-8-16,-1 1-2 0,-11 4 0 0,11 11 0 15,6-16-38-15,-5 1-8 0,-13 4-2 0,7-9 0 16,11-1-8-16,0-5 0 0,0 1 0 0,-6-1 0 16,1-10-141-16,5 0-31 0,5 6-5 0</inkml:trace>
  <inkml:trace contextRef="#ctx0" brushRef="#br0" timeOffset="7375.4922">16057 1505 172 0,'17'-61'16'0,"-11"36"-16"0,0-16 0 0,5 6 0 0,-11 0 271 0,11-6 51 15,7 6 10-15,-13-1 3 0,-5 6-135 0,6 9-28 16,0-4-4-16,5 10-2 0,0 5-50 0,-5 0-11 16,0 0-1-16,11 10-1 0,6 0-71 0,-6 5-15 15,-11 0-2-15,16 5-719 16,7 0-143-16</inkml:trace>
  <inkml:trace contextRef="#ctx0" brushRef="#br0" timeOffset="7612.1605">16775 1110 2026 0,'29'-5'90'0,"-29"5"18"0,0 0-86 0,17 0-22 0,0-10 0 0,6 10 0 16,-1-10 61-16,7 5 8 0,-6 0 2 0,5 5 0 15,1 0-11-15,5 0-3 0,6 0 0 0,0 5 0 16,-1 0-23-16,7 5-5 0,5-10-1 0,6 0 0 16,-5 0-20-16,-1 0-8 0,6 10 0 0,0-10 0 15,0 0 8-15,-6 0-8 0,-5 5 0 0,-1-5 0 16,1-5-71-16,-6 5-20 0,-12 0-4 0,-5 0-1 16,0-10-60-16,-12 10-13 15,-11 0-3-15,0 0 0 0</inkml:trace>
  <inkml:trace contextRef="#ctx0" brushRef="#br0" timeOffset="7861.7769">17767 421 1364 0,'0'0'30'0,"-6"-15"6"0,12 5 2 0,-6-5 0 0,0 15-30 0,0 0-8 16,0 0 0-16,0 0 0 0,0 0 93 0,0 0 18 15,0 0 3-15,0 0 1 0,0 0-18 0,-12 15-3 16,-11 10-1-16,6-9 0 0,-6 14-13 0,1 10-4 15,-7-4 0-15,-5 15 0 0,5 9-21 0,1 6-5 16,5 0-1-16,0 15 0 0,-5 0-5 0,5 0 0 16,-5 10-1-16,-1-5 0 0,-5 0-29 0,5-5-6 15,1 16 0-15,5-11-8 0,0-5 11 0,-5 0-11 16,5-15 10-16,0 4-10 0,1-14 0 0,-7 0 0 16,6-5 0-16,-5-1 0 15,-1-9-154-15,6-6-24 0,-5-5-5 0</inkml:trace>
  <inkml:trace contextRef="#ctx0" brushRef="#br0" timeOffset="8336.4553">18729 325 1958 0,'-5'-20'43'0,"5"10"9"0,0-5 1 0,0 4 3 0,0-4-45 0,5 5-11 15,-5 10 0-15,0 0 0 0,0 0 53 0,0 0 9 16,-5 10 2-16,-1 5 0 0,6 11 0 0,-6 4 0 16,-5 16 0-16,0 14 0 0,-1-9-52 0,-5 10-12 15,0 15 0-15,-6 10 0 0,0 5 54 0,1-5 8 16,-7 0 2-16,-5 16 0 0,0-11-21 0,-6-5-4 15,6 0-1-15,-6-10 0 0,11 0-28 0,-5-5-10 16,6-5 0-16,5-6 9 0,6 1-9 0,0-20 0 16,-6-1 0-16,11-10 8 15,7-4 0-15,-1-16 0 0,0 5 0 0,6-5 0 0,0-10 17 0,6 5 3 16,0 5 1-16,-1-25 0 0,13 5-16 0,-1-10-3 16,0-5-1-16,6-11 0 0,11-4 3 0,0-1 0 15,0-5 0-15,6 6 0 0,6-11-12 0,-7 11 0 16,1 4 0-16,6 11 8 0,-12 0-8 0,-5 15 0 15,-1-6 0-15,-5 11 0 0,0 5 0 0,-6 5 8 16,0 11-8-16,-6-1 8 0,1 5-8 0,-7 5 0 0,1 11 0 16,-6 4 0-16,0 1-8 0,0 4 8 0,0-9 0 0,0 4 0 15,-6 1-20-15,1-6 0 0,5 1 0 0,-6-6-864 16,0 1-172-16</inkml:trace>
  <inkml:trace contextRef="#ctx0" brushRef="#br0" timeOffset="8949.3143">19362 1394 2070 0,'34'-26'92'0,"-23"16"18"0,1 0-88 0,5 5-22 16,0 5 0-16,0-10 0 0,-5 10 82 0,-1 10 12 15,0-10 2-15,1 15 1 0,-1 0-26 0,-5 6-6 16,0 4-1-16,5 0 0 0,0 1-36 0,-5 9-7 15,0-10-1-15,-6 6-1 0,5 4-19 0,1 1 0 16,0-11 0-16,-6 10 0 0,5-9 10 0,-5 4-2 16,0-10 0-16,6 6 0 0,-6-16 7 0,0 5 1 15,0 0 0-15,0-15 0 0,0 0 19 0,0 0 4 16,0 0 1-16,0 0 0 0,0 0-26 0,0 0-5 16,0 0-1-16,0 0 0 0,6-10 7 0,-6-5 1 15,6 0 0-15,-1-11 0 0,7 1-8 0,-7 0-8 16,12-1 11-16,1 1-11 0,4-10 32 0,7-1 0 15,-6 6 0-15,11-6 0 0,0 1-32 0,6 10 0 0,0-16 0 16,5 11 0-16,1 4-8 0,0 1-9 0,-1 10-2 16,-5 0 0-16,0 5 19 0,-6 10 0 0,-5 0 0 0,-7 10 0 15,-5 5 0-15,1 5 0 0,-7 11 0 0,0 4 0 16,-11 5 0-16,0 6-12 0,0-5 3 0,0 4 0 16,0 6 9-16,-5-11 0 0,-1 6 0 0,0-6 0 15,-5-9 0-15,-1-1 0 0,7-5 0 0,-1 1 0 16,-5-1 0-16,5-15 8 0,6-10-8 0,0 0 8 15,0 15 1-15,0-15 1 0,0 0 0 0,0 0 0 16,0 0-2-16,0 0 0 0,17-15 0 0,-6 5 0 16,7-5-17-16,-1 5-4 0,5-16-1 0,1 1 0 15,6-5 28-15,-1-1 6 0,1-19 0 0,11 14 1 0,-6-4-33 16,6 4-8-16,5-14 0 0,6 4-1 0,-5 16 21 16,11-6 0-16,-6 11 0 0,1 5 0 0,-7-1 0 0,-11 11 0 15,6 0 0-15,-11 5 0 0,-6 10 16 0,-1 5 7 16,-5-5 1-16,6 16 1 0,0-11-40 0,-6 10-8 15,0 0-1-15,-5 6-1 0,5-1 37 0,-6 0 8 16,0 1 2-16,-5 9 0 16,-6 0-77-16,6 6-15 0,-6-6-3 0,0 1-1 15,-6 4-126-15,0 1-24 0,-11 40-6 0,-11-30-1 0</inkml:trace>
  <inkml:trace contextRef="#ctx1" brushRef="#br0">31253 15669 0,'0'0'16,"-137"-299"0,132 163-1</inkml:trace>
  <inkml:trace contextRef="#ctx0" brushRef="#br0" timeOffset="11549.4589">21977 1394 2070 0,'0'0'45'0,"0"0"10"0,0-10 1 0,0 10 3 0,0 0-47 0,0 0-12 0,0 0 0 0,-6-6 0 15,6 6 60-15,0 0 9 0,0-10 3 0,0 0 0 16,0 0-16-16,0 10-4 0,0 0 0 0,12-5 0 16,-12 5-33-16,6 0-7 0,-6 0-2 0,11-10 0 15,-11 10-10-15,11 0 0 0,1 0 0 0,-12 0 8 16,0 0-8-16,5 0 0 0,-5 0 0 0,0 0 0 16,0 0 0-16,0 0 0 0,12 0 0 0,-12 0 0 15,0 0 0-15,0 0-11 0,0 0 3 0,0 0 0 16,0 0-4-16,0 0-1 0,0 0 0 0,0 0 0 15,0 0-34-15,0 0-6 0,0 15-2 0,0-15 0 16,0 0-161-16,-6 20-32 0,-17 6-6 0,23-26-2 0</inkml:trace>
  <inkml:trace contextRef="#ctx0" brushRef="#br0" timeOffset="11938.1805">22011 1956 1209 0,'0'-26'108'0,"0"16"-87"0,0 0-21 0,6 5 0 15,0-15 141-15,-1 5 24 0,7 5 5 0,-6 4 1 16,-6 6-67-16,11-10-12 0,6 10-4 0,-6 0 0 15,-11 0-38-15,12 10-8 0,-1-4-2 0,-5 14 0 16,0-10-32-16,-1 10-8 0,-10 0 0 0,-1 6 0 16,0-1 0-16,-5-10 8 0,-6 6-8 0,-6 4 8 15,0 0-8-15,0 0 0 0,-5-9 0 0,5 4 8 16,0 0-8-16,6 0 0 0,-6-15 0 0,6 6 0 16,0-1 0-16,6-5 0 0,5 0 0 0,6-5 8 15,0 0-8-15,-6-10 12 0,12-5-12 0,0 4 12 16,-1-4 21-16,7 5 5 0,-1-10 1 0,1 5 0 15,5-1-21-15,0 1-4 0,-6 5-1 0,6-10 0 0,0 15-13 0,-5-5 0 16,5 0 0-16,-6 5 0 16,1 5-189-16,-12 0-35 0,0 0-6 0,17 25-2 0</inkml:trace>
  <inkml:trace contextRef="#ctx0" brushRef="#br0" timeOffset="12980.1203">24911 882 1818 0,'0'0'40'0,"-5"-20"8"0,5 5 1 0,0 5 3 0,0 10-42 0,0-5-10 16,-6-16 0-16,6 16 0 0,0 5 48 15,-11-10 8-15,5-5 2 0,-5 5 0 0,-1-5-46 0,-5 15-12 16,-11-11 0-16,-1 11 0 0,-11-10 8 0,-11 10 0 16,-6 10 0-16,-11 1 0 0,-1-6-8 0,-5 5 8 15,0 0-8-15,-11 15 8 0,5-15 15 0,-6 6 2 16,1-1 1-16,-12 5 0 0,12 0 5 0,-1 0 1 15,6 6 0-15,12-1 0 0,5 0-24 0,12-4-8 16,11-1 0-16,6 0 9 0,17 6-9 0,5-11 0 16,7 5 0-16,10 5 0 0,13 1 0 0,4-1 0 15,7 5 0-15,16-4 0 0,-5-1 0 0,12 5 13 16,5-4-3-16,5-1-1 0,-5 5-1 0,-5 1-8 16,5-6 12-16,-12 0-4 0,-5 1 0 0,-6-1 0 15,0 0 0-15,-5 1 0 0,-6-16-8 0,-6 10 0 16,-6 0 0-16,1-4 0 0,-7 4 30 0,1-5 7 0,-12 0 2 15,1 5 0-15,-1-4 17 0,-11-1 4 0,5 5 1 16,-10-10 0-16,-1 10-26 0,0 1-6 0,0-11-1 0,-5 10 0 16,-1 0-28-16,-5-10 8 0,0 6-8 0,-6-1 0 15,6 5 0-15,-12-10 0 0,1 5 0 0,5-4 0 16,0 4 0-16,0-5-16 0,0 5 3 0,0-10 1 16,0 15-172-16,6-20-33 0</inkml:trace>
  <inkml:trace contextRef="#ctx0" brushRef="#br0" timeOffset="14248.5109">24490 1480 1566 0,'0'0'34'0,"0"0"7"0,0 0 2 0,0 0 1 0,0 0-35 0,11 15-9 0,6-5 0 0,0-10 0 15,6 5 69-15,6 5 12 0,5-10 3 0,6 0 0 16,5 0-4-16,1 0 0 0,-6-15 0 0,11 5 0 15,-5-5-21-15,5-6-5 0,0 6-1 0,1-10 0 16,5 0-11-16,-1-1-2 0,-10 1-1 0,5-10 0 16,-5-6-25-16,-6 6-5 0,5 9-1 0,-5-19 0 0,-6 4 7 0,1-4 1 15,-1-1 0-15,0-5 0 0,-5 6-16 16,-1-6 0-16,6-15 0 0,0 11 0 0,-5 4 0 0,-1 0 0 16,1 11 0-16,-6-11 0 0,-1 16 0 0,-4-11 0 15,-1 16 0-15,-6 4 0 0,-5-9 0 0,-1 10 0 16,-5-1 0-16,0 1 0 0,0 5 0 0,-5 0 0 15,-1 9 0-15,0-4 0 0,1 10 0 0,-7 0 12 16,12-5-1-16,0 10-1 0,0 0 2 0,0 0 1 16,-11 0 0-16,11 0 0 0,-12 0-26 0,1 10-6 15,0-5-1-15,-1 0 0 0,7 0 20 0,-7 5 0 16,1-5 0-16,-1 1 0 0,1 9 12 0,0-10 7 16,-7 0 1-16,7 10 0 0,0-15-20 0,-1 5 0 15,1 0 0-15,0 0 0 0,-7 5 0 0,13-10 0 16,-7 0 0-16,1 0 0 0,0 11-10 0,5-11-6 0,-6 0 0 15,12 0-1-15,0 0 17 0,0 0 0 0,-11 5 0 0,5 5 0 16,-5 0 10-16,5 5 6 0,-5-5 0 0,5 5 1 16,0-5-17-16,1-4 0 0,-1 4 0 0,6 10 0 15,-11-5 0-15,5 0 0 0,-5 6 0 0,-1 4 0 16,-5 5-11-16,0 6-5 0,0-11-2 0,-6 16 0 16,-5 14 18-16,-1 1 0 0,-5 5 0 0,5 10 0 15,1-11 0-15,-1 6 0 0,7 10 0 0,-7-15 0 16,6 5 33-16,6-16 1 15,0 6 0-15,-6 0 0 0,6 5-16 0,0-1-3 0,-6-4-1 0,6 0 0 16,0 10-5-16,-11-6-1 0,5 1 0 0,-6 0 0 16,1 5-8-16,0-16 0 0,-1-9 0 0,6 10 8 0,-5-6 0 0,-1 6 0 15,1-11 0-15,5-4 0 0,0-1-8 0,0-10 0 16,6 1 0-16,0-16 0 0,6 5 0 0,5-5 0 16,6-10 0-16,0 0 0 0,0 0 27 0,0 0 3 15,0 0 1-15,0 0 0 0,0 0-8 0,-6-10-2 16,12-10 0-16,0 0 0 0,0-11-8 0,-1 1-1 15,1-6-1-15,5-4 0 0,6 4-11 0,-5-4 0 16,5 4 9-16,6 1-9 0,-6-5 0 0,11 4 0 16,-5-4 0-16,11 4 0 0,-5-9 0 0,-6 9 0 15,11 6 0-15,0-16 0 0,6 6-10 0,5-1 10 16,1-4-12-16,5 4 12 0,0 0-16 0,12-4 4 16,0 9 1-16,-6 1 0 0,-6 5 11 0,-5 4-13 15,-1 6 5-15,-5 5 8 0,-6 0 0 0,1 5 0 16,-7-6 0-16,1-4 0 0,-1 15 0 0,-5-5 0 0,-6 10 0 0,0-10 0 15,-6 10 0-15,1 0 0 0,-12 0 0 16,0 0 0-16,0 0 0 0,5 15 0 0,-5-5 0 16,0 10 0-16,-11 6 0 0,0-11 0 0,-1 20 0 0,-11-9 0 15,1 4 0-15,-1 5 0 0,-6 1 0 0,1-11 0 16,-6 11 0-16,0-6 0 0,-6 0 0 0,0 1 0 16,0-6 0-16,6-5 0 0,-6 6 0 0,0-11 0 15,6 0-16-15,0 5 4 0,5-15 0 0,1 0 1 16,-1 1 11-16,12 4 0 0,17-10 0 0,0 0 0 15,-23 0 0-15,23 0 0 0,0 0 0 0,0 0-8 16,0 0 8-16,0 0 0 0,0 0 0 0,0 0 0 16,12 0 0-16,-7 5 0 0,1 0 0 0,5 0 0 0,6 5 0 15,6 0 0-15,-6 5 0 0,0-5-8 0,6 6 8 16,0-6 11-16,0-5-3 0,5 15 0 16,-5-15-27-16,11 5-5 0,-5 0-2 0,11 1 0 15,0 4-98-15,5-10-19 0,-5 5-4 0,11 0-973 16</inkml:trace>
  <inkml:trace contextRef="#ctx0" brushRef="#br0" timeOffset="14698.5987">26165 1753 1036 0,'-6'-5'92'0,"6"5"-73"16,0 0-19-16,0 0 0 0,0 0 126 0,0 0 22 15,0 0 4-15,0 0 0 0,0 0-54 0,0 0-11 16,0 0-3-16,0 0 0 0,0 20-36 0,0-20-8 15,0 0-2-15,17 0 0 0,6 5-2 0,-11-5 0 0,5-5 0 0,0 5 0 16,6-10-1-16,5 5-1 0,-11-5 0 0,6-5 0 16,0 5-13-16,0 0-2 0,-1-6-1 0,1-9 0 15,0 5 24-15,0 5 5 0,-1-11 1 0,1 11 0 16,0-10-20-16,0 5-3 0,0 4-1 0,-1-9 0 16,1 0 7-16,0-6 1 0,-6 6 0 0,0 0 0 15,0-1-32-15,0 6 0 0,-5 0 0 0,-1-5 0 16,-5-1 0-16,5 6 0 0,-11 0 0 0,6 10 0 15,-6-11 0-15,0 6 0 0,-6 5 0 0,1 5 0 16,-7 5 12-16,6 0-3 0,-11 0-1 0,6 0 0 16,-6 5-8-16,0 0 8 0,-6 10-8 0,0 0 8 15,0 6 0-15,-5-1 0 0,-6 10 0 0,0-4 0 0,-1-1-8 16,-5 10 0-16,-5 6 0 0,-1-6 0 0,12 16 0 0,-6-16 0 16,0 16 0-16,0 0 8 0,6-1-8 15,0 1 0-15,6 0 0 0,5-1 0 0,6-9 0 0,5 4 0 16,1-14 0-16,11 4 0 0,0 1 0 0,6-11 10 15,11 10-10-15,6-9 10 0,5-11-23 0,1 5-5 16,-1-5-1-16,6-10 0 16,6 1-122-16,6-1-25 0,-6-5-5 0,17-5-1 15,-6-6-80-15,-6 1-16 0,58-20-3 0,-29 0-1 0</inkml:trace>
  <inkml:trace contextRef="#ctx0" brushRef="#br0" timeOffset="14940.0054">27213 1348 1321 0,'0'0'28'0,"0"0"7"0,-5-5 1 0,-12 5 2 0,5-10-30 0,12 10-8 15,0 0 0-15,-11 0 0 0,-1 0 92 0,12 0 16 0,0 0 4 0,0 0 1 16,0 0 12-16,0-15 3 0,6 5 0 0,0 10 0 16,11-16-36-16,6 16-8 0,-1-10 0 0,13 0-1 15,-1 0-47-15,6 5-10 0,5-15-2 0,1 15 0 16,5-11-2-16,6 6-1 0,-6-10 0 0,6 15 0 15,0-10 5-15,0 10 1 0,0 0 0 0,-5-6 0 16,-7 1-43-16,-5 5-9 0,-6-5-2 0,-5-5 0 16,-1 5-132-16,-11 0-26 0,0 0-6 0,-5-6-794 15</inkml:trace>
  <inkml:trace contextRef="#ctx0" brushRef="#br0" timeOffset="15209.6206">28000 437 1094 0,'0'0'48'0,"0"0"11"0,5-6-47 0,-5 6-12 16,-5-10 0-16,5 10 0 0,0 0 194 0,0 0 37 16,0 0 7-16,-12 0 2 0,-5 0-108 0,6 16-20 15,-1 4-5-15,1 5-1 0,-6 0-16 0,6 16-3 16,-1 5-1-16,6 14 0 0,-11 6-62 0,0 0-13 15,0 5-3-15,0 5 0 0,0-15 19 0,-6 15 3 16,6-16 1-16,0 16 0 0,0-15-31 0,-6 5 0 0,6-5 0 16,0-1 0-16,0 6 0 0,5-5 0 0,-5-5 0 15,6-1 0 1,0-4-96-16,-1-16-26 0,6 6-5 0,1-6-985 0</inkml:trace>
  <inkml:trace contextRef="#ctx0" brushRef="#br0" timeOffset="15517.6668">29219 1054 2077 0,'-6'-25'92'0,"6"15"19"0,0-10-89 0,0 4-22 16,-5 1 0-16,-1 5 0 0,-5-5 80 0,-1 15 12 15,-11-10 3-15,6 10 0 0,-11 10-76 0,-1 5-19 16,1-5 0-16,-1 16 0 0,-5 9 33 0,0 6 3 16,-6-6 1-16,-6 5 0 0,1-4-8 0,-1 15-1 15,-5-1-1-15,5 11 0 0,-5-10 8 0,6-1 1 16,5 1 1-16,0 0 0 0,6-1-25 0,11 1-4 16,0-6-8-16,6-4 11 0,6-1-11 0,11-4 0 15,0-1 0-15,5-9 0 0,12-1 0 0,0-5-17 16,12 6 4-16,5-11 1 15,-5 0-247-15,10-5-49 0</inkml:trace>
  <inkml:trace contextRef="#ctx0" brushRef="#br0" timeOffset="15984.9808">30022 305 1324 0,'6'-10'118'0,"5"-5"-94"0,1-11-24 0,-1 6 0 15,1 5 94-15,-1-11 14 0,-5 1 4 0,5 5 0 16,-5 10 12-16,-6 5 4 0,6-10 0 0,-6 15 0 16,0 0-52-16,5 15-9 0,-5 10-3 0,0 0 0 15,-5 16 0-15,-1 4 0 0,-6 16 0 0,1 15 0 0,0-10-51 0,-6 20-13 16,-6 5 0-16,0 16 0 0,0-6 0 0,-11 0 0 15,0-10 0-15,0 16 0 0,5-21 54 0,1-5 8 16,5-10 2-16,6-6 0 0,0-4-64 0,5 0-28 16,1-26 3-16,-1 6 0 0,12-6 25 0,-5-9 8 15,5-16 0-15,-12 5 0 0,7-5 7 0,5-10 1 16,0 0 1-16,0 0 0 0,17-10-17 0,0-10 0 16,-11-6 0-16,11 1 0 0,5-5 0 0,7-1 0 15,-12 1 0-15,12-11 0 0,-1 6 0 0,6 0 0 16,0-11 0-16,6 16 0 0,-6-11 0 0,12 11 0 15,-6-1 0-15,0 6 0 0,0 5 28 0,-6 5 3 16,0 4 0-16,0 6 0 0,-5 10-23 0,-1 6-8 16,1 14 0-16,-1 0 0 0,1 1 10 0,-1 9-10 15,1 0 10-15,-12 11-10 0,6 0 10 0,-6-11-10 16,-6 16 10-16,6-1-10 0,0 1 0 0,6 0 0 0,-12-6 0 16,7 6 0-1,-1-1-192-15,0-9-31 0,-6 5-6 0</inkml:trace>
  <inkml:trace contextRef="#ctx0" brushRef="#br0" timeOffset="24937.9484">4382 5116 864 0,'0'-10'76'0,"0"4"-60"0,12-4-16 0,-12 0 0 16,17-5 66-16,-17 5 10 0,6 0 3 0,-1-5 0 15,7 4 5-15,5 1 2 0,-17-5 0 0,6 5 0 16,5 5-46-16,-5-5-10 0,-1 0-2 0,7 5 0 16,-12-5-11-16,0 4-2 0,0-4-1 0,5 10 0 15,-5-15 30-15,0 5 5 0,12 10 2 0,-24-15 0 0,12 5-12 0,-5-6-3 16,5 11 0-16,0 5 0 0,0 0 1 0,0 0 0 16,-12-5 0-16,1 0 0 0,-6 5-29 0,0 5-8 15,-6-5 0-15,-11 5 0 0,-6 6 0 0,6-1 8 16,-6 0-8-16,0 5 8 0,0-5-8 0,0 5 0 15,6 1 0-15,-6 4 0 0,6-5 0 0,5 0 0 16,-5 0 0-16,11 1 0 0,1-1 0 0,-13 0 0 16,13 0 0-16,-7 5 0 0,6-4 0 0,1 4 0 15,-1-5 0-15,6 10 0 0,0-15 0 0,0 6 0 16,-6-6 0-16,17 5 0 0,-11 0 0 0,6 5 0 16,5-9 0-16,-6 4 0 0,12-5 0 0,0 5 0 15,0-5-8-15,12 5 8 0,-12-15-8 0,17 16 8 16,0-1-8-16,6 0 8 0,-6-5-8 0,11 0 8 0,7 0-8 15,4 6 8-15,-4-6-8 0,5 0 8 0,-1 5-8 16,1-5 8-16,0 5 0 0,0-5 0 0,-6 1 0 0,-5 4 0 16,-1-10 0-16,-11 5 0 0,6 0 0 0,-6 0 0 15,-17 0 21-15,0 6 3 0,0-1 1 0,0 0 0 16,-17 5 23-16,-6 5 4 0,-5 1 0 0,-1-1 1 16,-5 0-21-16,0 6-5 0,-6-6-1 0,0 6 0 15,-5 4-18-15,5-5-8 0,-17 1 8 0,6-1-8 16,5 0 21-16,6-4-1 0,-11 4 0 0,11-15 0 15,0 6-37-15,6-6-8 0,11-5-2 0,0 0 0 16,0-5-23-16,6 0-5 0,0-5-1 0,17 0 0 16,0-10-148-16,0-5-31 0,23-31-5 0,11 6-2 15</inkml:trace>
  <inkml:trace contextRef="#ctx0" brushRef="#br0" timeOffset="25382.6851">4730 5328 946 0,'0'0'42'0,"0"0"9"0,0 0-41 0,0 0-10 16,0 0 0-16,0 0 0 0,0 0 55 0,11-15 9 15,-11 5 1-15,0-5 1 0,0 5-2 0,0 10 0 0,12-10 0 0,-12 10 0 16,0-16 5-16,11 6 1 0,-11 0 0 0,0 10 0 16,0-10-5-16,0 10-1 0,0 0 0 0,0 0 0 15,0 0-6-15,0 0-2 0,0 0 0 0,0 10 0 16,0 10-33-16,-11 6-7 0,-1 4-2 0,1 16 0 16,-6-6 13-16,6 11 2 0,-18 5 1 0,12 4 0 15,6 6-21-15,-7-15-9 0,-4-6 8 0,10 1-8 16,-5-11 21-16,12 1-1 0,5-6 0 0,-12-4 0 15,12-6-10-15,12 0-2 0,-7-10-8 0,7-5 12 16,5 5 20-16,-6-10 4 0,6-5 1 0,6-10 0 16,5 0-7-16,-5-5-2 0,11-11 0 0,-11 1 0 15,11-11 4-15,-5 1 0 0,5-1 0 0,0 1 0 0,-11-1-32 16,6-4 0-16,5 9 0 0,0-9 0 0,-11 4 0 0,11 6 0 16,-6-11 0-16,1 6 0 15,-6 4-50-15,-1 6-16 0,13-6-3 0,-13 6-1 16,13 5-81-16,-18-1-16 0,6 11-3 0</inkml:trace>
  <inkml:trace contextRef="#ctx0" brushRef="#br0" timeOffset="25870.9141">5664 5166 1051 0,'18'-15'46'0,"-7"5"10"0,-5 10-44 0,5-10-12 16,0 0 0-16,7 5 0 0,-7 5 108 0,-5-10 20 15,-1 4 4-15,-5 6 1 0,0 0-26 0,0 0-6 0,0 0-1 0,6 16 0 16,5-1-31-16,-11 10-6 0,-5 1-2 0,-1 9 0 16,0 5-29-16,-5 6-5 0,0 5-2 0,-7 4 0 15,7 6 3-15,-6 5 0 0,-12-5 0 0,7 5 0 16,-7 4-4-16,12 1 0 0,-17 0 0 0,0 0 0 16,5 0 4-16,1-10 0 0,-1 0 0 0,6-6 0 15,-5-4-4-15,5-5 0 0,0-6 0 0,6-10 0 16,0 1-12-16,0-11-4 0,6-5 0 0,11 0 0 15,0-15 20-15,0 0 3 0,0 0 1 0,-12-10 0 16,7-5-13-16,5 0-3 0,5-15 0 0,7-1 0 16,-7-9-6-16,13-6-2 0,-1-10 0 0,5-9 0 15,-5-1-8-15,12-5 0 0,-1-5 0 0,12 0 0 16,-11-5 0-16,11 5 0 0,0 0 0 0,5 5-11 0,-5 5 11 0,6-5 0 16,-6 11-9-16,11 4 9 0,-11 5 0 0,-6 6 0 15,17 4 0-15,-11 11 0 0,6 4-11 0,-18 11 11 16,-5 5-8-16,5 5 8 0,-10 5 0 0,10 10-8 15,-5 5 8-15,-12 11 0 0,6-1 0 0,-17 0 0 16,0 11 0-16,-17 14 0 0,0-14 0 0,-6 14 0 16,-17 6-8-16,1 0 8 0,-13-5-19 0,7 4 2 15,-12 1 0-15,0-5 0 16,-12-1-15-16,18-4-4 0,-6-6 0 0,6 1 0 16,11-16-19-16,6 0-4 0,5-4-1 0,6-11 0 15,6-5-91-15,6 0-18 0,11-5-4 0,0 0-693 0</inkml:trace>
  <inkml:trace contextRef="#ctx0" brushRef="#br0" timeOffset="26267.9975">6086 5409 748 0,'0'0'33'0,"0"0"7"0,0 0-32 0,0 0-8 0,0 0 0 0,0 0 0 16,0 0 204-16,0 0 40 0,0 0 7 0,12 0 1 16,10 0-113-16,-5 5-23 0,-17 6-5 0,12 4-1 15,-1 10-61-15,-5 0-12 0,5 11-2 0,-11 9-1 16,0 11-10-16,-11-5-1 0,5-6-1 0,-11 16 0 15,0 10-13-15,0-5-9 0,-12 0 12 0,1 0-12 16,5-16 18-16,-5 6-3 0,-1 0-1 0,1-6 0 16,-1-9-5-16,6-6-1 0,-5-4 0 0,11-1 0 15,0-5 2-15,5-4 0 0,1-11 0 0,-6-5 0 16,5-5 19-16,12 0 4 0,-11-5 1 0,5-5 0 16,6-1-6-16,0 1-2 0,0-15 0 0,0-5 0 0,6 4-10 15,5-9-1-15,7-11-1 0,-7 1 0 0,12-11-14 0,-1-5 8 16,13-10-8-16,-7 0 0 0,6 0 0 0,6-15 0 15,0 5 0-15,11 0 0 0,6 0 15 0,0 10-3 16,-5-10-1-16,5 26 0 0,11-11-22 0,-22 15-4 16,5 11-1-16,-11 9 0 0,-12 11 16 0,1 15 0 15,-1 5 0-15,-11 10-9 0,-5 10 9 0,-1 16 0 16,0 9-9-16,-22-9 9 0,0 14 0 0,-6 1 0 16,-12 5 0-16,1 0 0 0,-7 4 0 0,1-4 0 15,-6 5 0-15,0 0 0 16,1-6-36-16,10 1-4 0,-11-5 0 0,6-6 0 15,0-9-151-15,11-6-30 0,6-5-7 0</inkml:trace>
  <inkml:trace contextRef="#ctx0" brushRef="#br0" timeOffset="26582.575">6679 5627 748 0,'0'0'33'0,"0"0"7"0,0 0-32 0,5-10-8 0,-5 10 0 0,0 0 0 16,0 0 213-16,0 0 41 0,0 0 8 0,0 0 2 15,6 10-152-15,5 15-29 0,-11-14-7 0,6 14 0 16,-6 5-43-16,12 1-8 0,-12-1-1 0,0 6-1 16,0-1-15-16,5-5-8 0,12-4 10 0,-11 4-10 15,11-5 0-15,-5-4 0 0,10-6 0 0,-5 0 0 16,6 0 19-16,0-15-3 0,0 0 0 0,5-15 0 16,1 0 35-16,5-5 6 0,0-1 2 0,6-4 0 15,-17 0-5-15,11-6-1 0,-11-4 0 0,0-1 0 0,-6 1-26 16,0-1-6-16,0-4-1 0,-17 5 0 0,6-6 10 0,-6 6 2 15,-6-1 0-15,-6 11 0 0,-5 5-20 0,-5-1-3 16,-1 11-1-16,-11 5 0 0,-1 5-8 0,-4 10 8 16,10 5-8-16,-11 11 8 15,6-6-30-15,0 10-6 0,-6 6-2 0,11-1 0 16,-5 6-190-16,11-1-39 0</inkml:trace>
  <inkml:trace contextRef="#ctx0" brushRef="#br0" timeOffset="26916.349">7921 5171 1926 0,'5'-5'42'0,"1"-15"9"0,-6 5 1 0,0 0 3 0,0-1-44 0,0 6-11 0,-6 0 0 0,6 10 0 16,0 0 76-16,0 0 12 0,0 0 4 0,-5 10 0 16,-12-5-69-16,5 6-14 0,1-1-9 0,0 15 12 15,5-15-12-15,-6 10 12 0,7-4-12 0,-12 4 12 16,11 0 5-16,-11 5 2 0,17 1 0 0,-17-11 0 16,5 5 0-16,1 5 0 0,-6-4 0 0,5-1 0 15,1 0-5-15,-6 1-1 0,-6-1 0 0,6 5 0 0,-6 0-5 0,6 6 0 16,0-6-8-16,-6 6 12 0,-5-6-12 0,11 5 8 15,-6-4-8-15,6-1 0 16,0-5-49-16,5 0-16 0,-10-10-3 0</inkml:trace>
  <inkml:trace contextRef="#ctx0" brushRef="#br0" timeOffset="27250.3267">8040 5658 2066 0,'0'0'45'0,"18"5"10"0,-1-10 1 0,11-1 3 0,-5 6-47 0,5-15-12 0,12 5 0 0,0-5 0 16,-6 0 28-16,1-5 3 0,10-6 1 0,-16 1 0 16,5 0-24-16,0-1-8 0,6-4 0 0,-17-6 0 15,-1 6 0-15,7 5 0 0,-6-16 0 0,-6 6 0 16,-6-6 22-16,1 11 5 0,-12-6 1 0,0 16 0 15,0-5 27-15,-12 15 5 0,1-6 2 0,-1 6 0 16,-5 10-10-16,-5 0-1 0,-1 10-1 0,-6 11 0 16,1 4-22-16,5 0-5 0,-11 11-1 0,11 9 0 15,-11-9-22-15,11 4 0 0,0 6 0 0,12 5 0 16,5-1 0-16,-5 1 0 0,-1-6 0 0,12 11 0 16,0-5 0-16,12 4-8 0,-1-4 8 0,1 5-8 15,5-16-38-15,0-4-7 0,6-1-2 0,5-9-1109 16</inkml:trace>
  <inkml:trace contextRef="#ctx0" brushRef="#br0" timeOffset="28430.846">11727 4766 864 0,'0'-25'76'0,"0"25"-60"0,0-10-16 0,6-5 0 0,-1-1 98 0,1 6 17 16,0-10 3-16,5 5 1 0,-11 0-15 0,0-1-4 15,6 6 0-15,-6 0 0 0,0-5-63 0,5 5-13 16,-5 0-2-16,0 10-1 0,0 0 3 0,0 0 1 16,0 0 0-16,0 0 0 0,0 0 3 0,-5 20 1 15,5 0 0-15,0 21 0 0,0 9-5 0,5 16-2 16,-5 10 0-16,-5 10 0 0,-1 5-1 0,6 6 0 15,0-6 0-15,0 5 0 0,-11-15-1 0,-1 0-1 16,12-10 0-16,-5-5 0 0,5-10-7 0,-6-11-2 16,6-9 0-16,6-6 0 0,-1-10 8 0,7-10 2 15,-1-5 0-15,0-10 0 0,7-5 36 0,-1-5 7 16,5-10 1-16,1-11 1 0,6-9-39 0,-1-6-8 16,-5-5-2-16,11 1 0 0,-5-6-5 0,-1 0-2 0,1-5 0 15,-7 0 0-15,7 1-9 0,-6 9 0 0,5 0 0 16,-5 16 0-16,-6 9 0 0,0 11 0 0,-5 0 0 0,5 10 0 15,-17 10 0-15,17 10 0 0,-6 10 0 0,6 10 0 16,-17 21 0-16,6-10 0 0,0 9 0 0,-1 1 0 16,7-6 0-16,-1 6 0 0,-5-10-8 0,5-6 8 15,1-10 0-15,5-4 0 0,-6-6 0 0,6-5 0 16,0-10 16-16,0 0-3 0,-5-10 0 0,5 0 0 16,0-11 22-16,6-4 4 0,0 0 1 0,-1-6 0 15,-5-4-11-15,6-6-1 0,-6 1-1 0,0-6 0 16,-5 1-13-16,5-1-2 0,6-4-1 0,-12 4 0 0,1-5-11 15,5 1 0-15,0 4 0 0,0 6 0 0,6-1-10 0,-6 6-7 16,0-6-2-16,0 11 0 16,6 4-130-16,-6 1-27 0,6 10-4 0</inkml:trace>
  <inkml:trace contextRef="#ctx0" brushRef="#br0" timeOffset="28782.6663">13111 5303 1220 0,'0'0'54'0,"0"0"11"0,0 0-52 15,0 0-13-15,0 0 0 0,18 15 0 0,-18-15 104 0,11 15 19 16,-11-15 3-16,6 21 1 0,-6-21-24 0,17 5-5 16,0 5-1-16,0-5 0 0,-17-5-41 0,28 0-9 0,1-10-2 0,-1 0 0 15,-5-6-1-15,0-4 0 0,0 5 0 0,5-10 0 16,-5 4-21-16,-6-4-5 0,0-5-1 0,-5 4 0 15,5 1 7-15,-6-5 2 0,0 4 0 0,-11-4 0 16,0 5 3-16,0-6 1 0,-11 6 0 0,0 5 0 16,-6 0 2-16,5 9 0 0,-16 6 0 0,11 5 0 15,-18 0-4-15,1 5 0 0,-6 0 0 0,0 11 0 16,6-6-20-16,-6 5-8 0,6 5 0 0,0 6 0 16,6-1 14-16,-1 15-3 0,6-14-1 0,6 9 0 15,11 1-10-15,1-1 0 0,10 6 0 0,1-1 0 16,6 1-12-16,5-1 3 0,0 6 0 0,11-6 0 15,1-4-12-15,5-1-3 0,0 1 0 0,12-1-800 16,-1-10-160-16</inkml:trace>
  <inkml:trace contextRef="#ctx0" brushRef="#br0" timeOffset="29661.2716">17715 3855 1324 0,'-5'-26'59'0,"10"11"12"0,1-5-57 0,5-5-14 15,1-6 0-15,-1 1 0 0,6-6 124 0,-5 6 23 0,-1 5 4 0,0-1 1 16,1 11-79-16,-7 5-15 0,1-5-3 0,-6 5-1 15,0 10-10-15,0 0-3 0,0 0 0 0,-6 25 0 16,-5 0-13-16,-6 1-4 0,0 14 0 0,-6 11 0 16,6 10-11-16,-6 4-2 0,0 6-1 0,1 15 0 15,-1-5-1-15,-6 11 0 0,12-1 0 0,-6-5 0 16,1-5 24-16,5 0 5 0,0 0 1 0,5-5 0 16,1-5-19-16,-1-5-4 0,7-11-1 0,-1 1 0 15,0-10-4-15,1-1-1 0,5-4 0 0,0-16 0 16,0 0 0-16,0-15 0 0,0 6 0 0,0-6 0 15,0-10 7-15,0 0 2 0,0 0 0 0,0 0 0 16,5-10 7-16,-5-11 2 0,6-4 0 0,0-10 0 16,11-1-10-16,-6-4-2 0,1-11 0 0,5-5 0 0,5-4-16 15,7-6-9-15,5-5 1 0,0 5 0 0,12 10 8 0,-6 1 0 16,0 19 0-16,-6-4 0 0,0 14 0 0,0 16 9 16,-5 10-1-16,-1 0-8 0,-5 26 0 0,-6-11 0 15,0 10 0-15,-5 5 0 0,-1 11 0 0,0-1 0 16,-11 6 0-16,6 0 0 0,-6 9 0 0,0-4 0 15,0 5-10-15,-6-6 10 16,6 11-118-16,-5-5-19 0,5-1-4 0</inkml:trace>
  <inkml:trace contextRef="#ctx0" brushRef="#br0" timeOffset="30030.1609">18821 4878 921 0,'39'-31'40'0,"-21"16"10"0,10-5-40 0,1 5-10 0,-1-11 0 15,1 6 0-15,-1-5 210 0,1 4 40 0,-12 6 8 0,0-5 2 16,0 0-132-16,-12 0-27 0,1 4-5 0,-6 6 0 16,-6-5-14-16,1 5-2 0,-7 0-1 0,7 5 0 15,-12 0-56-15,0 5-11 0,-1 0-3 0,1 5 0 16,-5 0-9-16,-1 5 0 0,0-5 0 0,-6 5 0 16,1 10 0-16,-1-4 0 0,-5 4 0 0,0 5 0 15,0 5 8-15,5 6-8 0,-5-1 0 0,6 6 8 16,-1-6-8-16,6 16 0 0,6-16 0 0,0 6 0 15,6-21 0-15,11 11 0 0,-6-6 0 0,12-5 0 16,0-5 0-16,5-5 0 0,-11-10 0 0,23 0 0 16,0-10 0-16,5 0 0 0,-5-5 0 0,11 0 0 0,-5-5 0 15,-1-11 0-15,6 1-12 0,-5-1 12 0,-7-4 0 16,1-6 0-16,6 6 0 0,-12 0 0 0,0 9 15 0,0 1-3 16,-6 0 0-16,7-1 0 0,-13 11-12 0,7 5 9 15,-7 5-9-15,7 5 8 0,-12 0-8 0,0 0 0 16,0 15 0-16,0 10 0 0,0 1-21 0,-6 4-3 15,0 6-1-15,-5 4-724 16,-6 6-145-16</inkml:trace>
  <inkml:trace contextRef="#ctx0" brushRef="#br0" timeOffset="30376.3806">19533 4295 2023 0,'17'-30'89'0,"-6"20"19"0,-5 0-86 0,5 5-22 16,1 0 0-16,-7 5 0 0,-5 0 80 0,12 10 12 0,-6 5 3 0,5 10 0 15,-11 6-49-15,6 4-10 0,-6 11-1 0,0 4-1 16,0 6-24-16,-6 5-10 0,-5-1 8 0,5 6-8 16,0 0 8-16,0 0-8 0,1-5 8 0,5 0-8 15,0-6 8-15,0-4-8 0,0-11 8 0,0 1-8 16,5-6 8-16,-5-14-8 0,6-6 8 0,-6-5-8 15,0-10 53-15,0 0 6 0,0 0 1 0,0 0 0 16,12-10 0-16,-1-5 0 0,-5-6 0 0,11-4 0 16,0-16-31-16,0 6-5 0,0-16-2 0,6 6 0 0,0-6 9 15,5-5 1-15,1 1 1 0,-1-1 0 0,6 5-25 0,6 1-8 16,0-11 0-16,6 10 0 0,-1-4 0 0,1 4 0 16,5 0 0-16,0 1 0 15,1 9-41-15,-7 6-12 0,-5 9-3 0,-6 11-852 16,-11 5-170-16</inkml:trace>
  <inkml:trace contextRef="#ctx0" brushRef="#br0" timeOffset="30965.998">20912 4817 921 0,'0'0'82'0,"0"0"-66"0,0 0-16 0,0 0 0 15,0 0 123-15,0 0 21 0,0 0 4 0,0 0 0 16,-6-5-11-16,6 5-2 0,0-15-1 0,0 15 0 16,0 0-54-16,0 0-12 0,11-5-1 0,-5 5-1 15,5-16-27-15,-11 16-6 0,0 0-1 0,0 0 0 0,0 0-22 0,12 0-10 16,-12 0 8-16,0 0-8 0,0 0 0 0,11 0 0 16,1-5 0-16,5 5 0 0,0-5 8 0,6 5-8 15,-6-15 0-15,6 5 8 0,-6-10 5 0,5 4 1 16,1 1 0-16,6-10 0 0,-1 5 15 0,1-6 3 15,-7 11 1-15,1-10 0 0,0 0-14 0,-6-1-3 16,0-9-1-16,0 4 0 0,-5-4-3 0,-7 5-1 16,7-1 0-16,-12-4 0 0,0-1-11 0,-6 6 0 15,0 5 9-15,-5-1-9 0,0 6 0 0,-1 5 9 16,-5 0-9-16,0 5 0 0,6-1 32 0,-1 11 0 16,-11 0 0-16,1 11 0 0,-1-11-32 0,-6 10 0 15,7-5 0-15,-7 10 0 0,1 5 0 0,-7 5 0 16,1 6 0-16,6 9 0 0,5 1 10 0,-6 10-10 15,7-1 8-15,-7-4-8 0,6 4 20 0,-5 6 0 0,5-5-1 16,0-1 0-16,12 1-3 0,0-5-1 0,5 4 0 0,0-4 0 16,6-6-15-16,12 1 0 0,-1-1 8 0,6 1-8 31,12-1-55-31,-7-14-13 0,1-1-4 0,11 0 0 16,12-4-153-16,-1-1-31 0</inkml:trace>
  <inkml:trace contextRef="#ctx0" brushRef="#br0" timeOffset="32168.3943">5385 8448 1335 0,'-5'-10'29'0,"5"-6"7"0,0 1 0 0,0-5 2 0,11-15-30 0,0 4-8 16,-5-4 0-16,5-1 0 0,1 6 75 0,5 0 13 16,0 4 4-16,-6 6 0 0,12-5-26 0,-17 9-5 0,5 1-1 15,-5 5 0-15,11 0-1 0,-17 0-1 0,0 5 0 0,0 5 0 16,0 0-1-16,0 0 0 0,0 0 0 0,0 0 0 16,0 0-21-16,6 15-5 0,-6 5-1 0,0-5 0 15,11 1-19-15,-11-1-11 0,0 10 12 0,0 0-12 16,0 6 11-16,0 9-11 0,0 6 10 0,0 10-10 15,0-6 19-15,0 11-3 0,6 10 0 0,-12 5 0 16,6 5 10-16,0 0 2 0,-11 0 0 0,5 5 0 16,-17 10 0-16,12-5 0 0,5-4 0 0,-11-1 0 15,6-10-9-15,5-6-2 0,0 1 0 0,-5-15 0 16,5-10-3-16,-5-1-1 0,-1-4 0 0,12-6 0 0,-11-4-13 16,5-6 11-16,6-10-11 0,-11 0 10 0,0 0 18 15,11-4 3-15,-12-1 1 0,12-10 0 0,0 0-20 0,-6-5-3 16,-11-5-1-16,17-1 0 0,0-4-8 0,-11 0 0 15,5-10 9-15,6-6-9 0,0 1 0 0,0-11 9 16,-5 1-9-16,5-6 0 0,5-9 0 0,-5-1 0 16,6-10 0-16,5-5 0 0,6-5 0 0,1 0 0 15,4-5 0-15,-5 5 0 0,6 0 0 0,-6 5 0 16,6-5 0-16,0 1 0 0,0-7 0 0,5 7 0 16,-5-1 0-16,0 0 0 0,-6 5 0 0,0 5 0 15,6 0 0-15,-6 5 0 0,0 1 0 0,0 4 0 16,6 5-12-16,0 6 12 0,-1-1-11 0,7 11 11 15,-1-6-12-15,7 11 12 0,-1 4-16 0,-6 6 3 16,12 5 1-16,-11 15 0 0,11 0 12 0,-18 10 16 16,1 10-3-16,11 11-1 15,-17 4-37-15,6 6-8 0,-17 4-2 0,5 6 0 0,-11 5 35 0,0 4 0 0,-11 6 0 0,5 0 0 16,-11-5 0-16,0 5 0 0,-11-11 0 0,-1 6 0 16,1-10 12-16,-12-6 5 0,5 1 2 0,1-11 0 15,6 6-4-15,-12-6-1 0,6-9 0 0,11 4 0 16,-17 0-14-16,12-4-18 0,-1-6 4 0,1-5 1 15,5 5-25 1,6-4-5-16,-6-6-1 0,6-5 0 0,11 5-177 0,6-10-36 16</inkml:trace>
  <inkml:trace contextRef="#ctx0" brushRef="#br0" timeOffset="33278.7835">7060 8073 403 0,'0'0'36'0,"0"-10"-36"15,0 0 0-15,-5 0 0 0,5-11 137 0,-6 6 21 16,6 5 4-16,0-5 1 0,0 5-38 0,0-5-7 15,6-1-2-15,-6 6 0 0,-6 0-7 0,6 5-1 16,0 5-1-16,0 0 0 0,0 0-34 0,-11 5-6 16,5 0-2-16,-5 10 0 0,-1 6-28 0,-5 9-5 15,-6 11-2-15,6-1 0 0,-11 16 14 0,5-1 4 16,0 6 0-16,0 10 0 0,-5 15-15 0,5-5-2 16,0 5-1-16,12 0 0 0,-1-5-12 0,1 0-2 0,11 6-1 15,0-6 0-15,11-5-2 0,-5 0 0 0,6-1 0 0,10-4 0 16,-5 0-13-16,6-10-13 0,0-5 2 0,11-6 1 31,-17 1-111-31,12-10-23 0</inkml:trace>
  <inkml:trace contextRef="#ctx0" brushRef="#br0" timeOffset="33585.8859">8023 8534 1900 0,'-5'-20'169'0,"5"-1"-135"15,0-4-34-15,0 5 0 0,0 5 97 0,5-6 13 16,12 6 2-16,-11-5 1 0,6 0-49 0,-7-1-11 16,7 6-1-16,10 0-1 0,-4-5-35 0,-7 5-6 15,0 4-2-15,6-4 0 0,0-5-8 0,6 5 0 16,-11 10 0-16,5 0 0 0,0 0 0 0,-6 5 0 16,6 5 0-16,-5 5 0 0,5 0 14 0,0 10-2 15,0 11-1-15,0-1 0 0,0 0 5 0,-5 11 2 16,5 9 0-16,0-4 0 0,0 5 10 0,0-1 3 15,0 1 0-15,6 0 0 0,-12 4-21 0,18-4-10 16,-12-5 10-16,0-1-10 0,6 6 12 0,-6-1-3 16,6 1-1-16,-6-5 0 0,-6-6-8 0,6 1 0 15,-5-1 0-15,-1-9 0 16,-11-6-136-16,0 0-30 0,17 16-6 0,-17-21 0 0</inkml:trace>
  <inkml:trace contextRef="#ctx0" brushRef="#br0" timeOffset="33815.1198">8929 8240 864 0,'6'-15'76'0,"-6"0"-60"0,0-5-16 0,-6 4 0 15,6 6 181-15,-11 5 34 0,5 0 6 0,-17 10 2 16,12-5-90-16,-12 10-17 0,-11 5-4 0,6 6-1 16,10-1-46-16,-16 10-9 0,0 11-1 0,6 4-1 15,-12 1-19-15,0 15-4 0,0-5-1 0,6 9 0 16,-6 11 5-16,0-5 1 0,-11 5 0 0,5 5 0 15,1 5-12-15,-7-5-1 0,7-5-1 0,5 0 0 0,-6 0-14 16,12 0-8-16,-6-10 8 0,12-5-8 0,-12-6-12 0,23-4-6 16,0-5-2-16,-6-11-736 15,11-5-147-15</inkml:trace>
  <inkml:trace contextRef="#ctx0" brushRef="#br0" timeOffset="34105.3851">9311 7714 921 0,'46'-61'82'0,"-35"35"-66"16,18-9-16-16,-1 0 0 0,6 4 185 0,0 6 34 0,-17 5 6 0,12 9 2 16,-6 1-67-16,5 15-12 0,-16 6-4 0,5 9 0 15,0 10-64-15,-6 6-12 0,1 19-4 0,-7 11 0 16,-5 5 0-16,-5 10 0 0,5 5 0 0,-12 5 0 15,12 6-26-15,-17-1-6 0,17 5 0 0,-17 0-1 16,6 6 5-16,-1-11 2 0,-11 0 0 0,6 0 0 16,-5 0-18-16,-1-4-4 0,0-6-1 0,0-10 0 15,-5 0-7-15,-1-11-8 0,6-9 11 0,1-5-11 16,-7-6-10-16,1-9-9 0,-1-6-1 0,6 1-1 16,-5-11-179-16,11 0-36 0,-12-10-8 15</inkml:trace>
  <inkml:trace contextRef="#ctx0" brushRef="#br0" timeOffset="35005.2064">10855 8433 921 0,'0'0'82'0,"0"0"-66"0,0 0-16 0,0 0 0 16,0 0 104-16,0 0 18 0,-6-11 3 0,6 11 1 16,0 0-8-16,0 0-2 0,0-10 0 0,0 10 0 15,0 0-44-15,18-15-10 0,-7 0-2 0,6 5 0 16,6 5-1-16,-6-5-1 0,6 0 0 0,5-6 0 16,1 6-14-16,-1 0-2 0,12 0-1 0,0 5 0 15,17 0-31-15,-12-5-10 0,7 5 0 0,5 0 0 16,5-1 17-16,1 1-3 0,-6 5-1 0,0-5 0 15,0-5-13-15,-6 10 0 0,-5-10 8 0,-1 5-8 16,1-5 14-16,-6 0 0 0,-12 0 0 0,7 0 0 16,-7 4-14-16,1-4 8 0,-7 0-8 0,-5 5 0 0,1 0 11 15,-1-5-11-15,5 0 12 0,-4 5-12 0,-7 5 8 0,-5 0-8 16,11 0 0-16,-6 5 0 16,1 0-33-16,-7 5-14 0,-10 0-2 0,5 5-1 15,-12 1-29-15,6 4-5 0,-11-5-2 0,0 5 0 16,0 0-22-16,-6-4-5 0,1 9-1 0</inkml:trace>
  <inkml:trace contextRef="#ctx0" brushRef="#br0" timeOffset="35462.581">10849 8883 576 0,'0'0'51'0,"0"0"-41"0,0 0-10 0,0 0 0 16,0 0 124-16,0 0 22 0,0-5 5 0,0 5 1 0,-11-5-40 0,11 5-7 16,0 0-1-16,0 0-1 0,0 0-20 0,0 0-4 15,0 0-1-15,0 0 0 0,0 0-10 0,0 0-1 16,11-5-1-16,-5 0 0 0,6-5-2 0,10 5 0 16,-10 0 0-16,11 0 0 0,-1 0-19 0,7 0-4 15,-1-6-1-15,6 6 0 0,1 0-4 0,10 5-2 16,18-5 0-16,-12 0 0 0,-5 5-19 0,11-5-4 15,5-5-1-15,1 10 0 0,5-5-10 0,-11 0 10 16,0 0-10-16,6 0 10 0,-6 0-10 0,-11 5 0 16,-1-5 0-16,1 0 0 15,-1 5-58-15,-5-5-17 0,0-1-3 0,-11 1-1 16,-1 5-135-16,-5 0-27 0,17-5-6 0,-17 0-1 0</inkml:trace>
  <inkml:trace contextRef="#ctx0" brushRef="#br0" timeOffset="42318.2235">14091 7957 518 0,'6'-11'46'0,"0"6"-37"16,5-5-9-16,1 0 0 0,-7-5 148 0,1 10 28 15,0-10 6-15,5 0 1 0,1 4-76 0,-7 1-15 16,1 0-4-16,5 5 0 0,-5-10-20 0,0 10-4 15,-6 0 0-15,0 5-1 0,0 0-22 0,0 0-4 16,0-10-1-16,-6 5 0 0,0-6 10 0,1 6 2 16,-1-5 0-16,-5 5 0 0,-1 0-13 0,6 0-3 15,1 0 0-15,-7 5 0 0,1-5 1 0,-6 5 0 16,0-5 0-16,0 5 0 0,0-5-33 0,-1 5 0 16,-4 0 0-16,-1 0 0 0,-6 0 0 0,1 0 13 15,5 5-4-15,0 0-1 0,-5-5 0 0,5 10 0 16,0-5 0-16,-5 5 0 0,11 5-8 0,-12 1 0 15,1 9 0-15,-1 0 0 0,1-4 9 0,-6 9-9 16,-1 5 10-16,-10 6-10 0,-1 4 18 0,-5 6-2 16,0 10-1-16,-12 0 0 0,17-1-15 0,-5 16 0 0,6 0 0 0,5 0 0 15,0-5 16-15,6 0 11 0,11 0 1 0,6-10 1 16,5-6-29-16,7 1-16 0,5-5 1 0,0-6 1 16,17-4 14-16,-6-6 0 0,0-4 0 0,7-6 0 15,10-15 11-15,-17 0 5 0,7-5 0 0,-1-10 1 16,11-5 2-16,1-15 0 0,5-1 0 0,0 1 0 15,0-5-5-15,6-6-1 0,-6-4 0 0,-5-1 0 16,5-4 0-16,0-6 0 0,-11-5 0 0,5-4 0 16,1-11-5-16,-1 0 0 0,-11-5-8 0,6-5 12 15,0 5-12-15,0 5 0 0,0 5 0 0,-6 5 0 16,0 11 0-16,6 4 0 0,-6 6 0 0,-6 4 0 0,6 11 0 16,-5 5 0-16,-1 4 0 0,-5 11 0 0,-6 5 11 0,11 11-1 15,0 9 0-15,-5 5 0 0,0 5-10 0,0 1 0 16,-6 4 0-16,0 6 0 0,5-1 0 0,1 1 0 15,-6-1 0-15,6 1 0 0,5-1 0 0,-11 1 0 16,6-11 0-16,-6 11 8 16,5-1-34-16,1 1-7 0,6-1-2 0,-7 1 0 15,1-6-122-15,0 1-25 0,5-1-5 0</inkml:trace>
  <inkml:trace contextRef="#ctx0" brushRef="#br0" timeOffset="42732.3439">14171 8696 1422 0,'0'-10'31'0,"0"5"6"0,6-5 2 0,0-6 1 0,-1 11-32 0,1-5-8 0,0 0 0 0,-1 0 0 16,7 5 94-16,-1 0 17 0,-11 5 3 0,6-5 1 15,0 0-31-15,-6 5-5 0,11 10-2 0,-5 5 0 16,-1 0-21-16,1 5-4 0,0 6 0 0,-6 4-1 15,0 6 1-15,0-1 1 0,0 1 0 0,0 4 0 16,-6 1-28-16,0-6-5 0,1 0-2 0,5 6 0 16,-6-11-4-16,6-4-1 0,-6-6 0 0,6 0 0 15,-5 0 16-15,5-9 3 0,0-11 1 0,0 0 0 16,0 0-20-16,0 0-4 0,0 0-1 0,0 0 0 16,0 0 4-16,5-16 0 0,7-9 0 0,5 0 0 0,0-6-12 15,0-4 0-15,11-6 9 0,-5 6-9 0,6-16 8 16,5 6-8-16,0 4 8 0,6-4-8 0,-6 4 0 0,6 6 0 15,0 4 0-15,-6 6 0 0,6 5 0 0,-6 5 0 16,-17 9 0-16,6 12 0 0,6-1 0 0,-12 10 0 16,-6 0 0-16,-5 10 0 0,-6 1 0 0,5-1 0 15,-5 5 0-15,-5 1 0 0,-1-1 0 0,0 0 0 16,18 1 0-16,-12 4 0 16,-12 1-54-16,7 4-12 0,10-4-2 0,1-1-724 15,-6 1-144-15</inkml:trace>
  <inkml:trace contextRef="#ctx0" brushRef="#br0" timeOffset="43254.2414">15789 8124 460 0,'6'-26'41'0,"-6"16"-33"16,0 0-8-16,0-5 0 0,11 0 232 0,-5-6 44 15,-12 6 8-15,12-5 3 0,6 0-111 0,-1 0-23 16,0-6-4-16,1 6-1 0,5-5-57 0,0-1-12 16,6 1-3-16,5 0 0 0,1-6-25 0,-1 11-6 15,-5-5-1-15,5 10 0 0,-5 4-4 0,0 1 0 16,0 10-1-16,0 5 0 0,-1 11-17 0,-4-6-3 15,-1 10-1-15,0 5 0 0,6 11-9 0,-1 4-1 16,-10 1-8-16,10 9 12 0,-4 6 2 0,-1 5 0 16,-6 0 0-16,0 9 0 0,18-9-2 0,-6 0-1 15,-12 0 0-15,1 5 0 0,10-6-11 0,-5-4 0 0,6 0 0 16,-11-6 8-16,-7 1-8 0,7-5 0 0,10-6 0 0,-10-4 0 31,-18-11-16-31,6-5-8 0,17 0-1 0,-5-4-1 16,-7-6-203-16,-5-10-41 0,0 0-8 0,17 0-2 0</inkml:trace>
  <inkml:trace contextRef="#ctx0" brushRef="#br0" timeOffset="43494.8633">16912 7916 1566 0,'-12'-40'34'0,"12"24"7"0,-5-4 2 0,-1-5 1 0,0 5-35 0,1-6-9 15,-1 11 0-15,-5-5 0 0,5 5 79 0,6 10 13 16,-12-11 4-16,7 11 0 0,-7 10-1 0,-5 0 0 15,-6 11 0-15,1 4 0 0,-1 15-59 0,-11 6-11 16,0 4-2-16,-6 11-1 0,5 10 23 0,-4 5 5 16,-7 5 1-16,-5 5 0 0,5 0-14 0,6 0-2 15,-5-5-1-15,5 10 0 0,-11-10-10 0,5-5-1 16,-5 5-1-16,-1-5 0 16,-5 5-43-16,0-6-9 0,-5 1-2 0,10-10 0 15,18-5-120-15,0-6-24 0,0-9-4 0,11-6-795 0</inkml:trace>
  <inkml:trace contextRef="#ctx0" brushRef="#br0" timeOffset="44005.1178">17185 7040 1530 0,'23'-30'68'0,"-6"14"13"16,0-4-65-16,6 0-16 0,6-5 0 0,-7 4 0 15,1-4 96-15,-6 10 16 0,0 0 4 0,-5 5 0 0,-1-1-27 0,-11 11-5 16,0 0 0-16,12 16-1 0,-7-1-53 0,1 5-10 15,0 5-3-15,-1 6 0 0,-5 4-1 0,0 1-1 16,6-6 0-16,-6 5 0 0,0 6 14 0,0-6 3 16,0 1 1-16,0-1 0 0,6-4-23 0,-6-1-10 15,5-5 8-15,-5 6-8 0,6-16 16 0,-6 0-1 16,0-10-1-16,0-5 0 0,6 10 1 0,-6-10 0 16,0 0 0-16,0 0 0 0,0 0-15 0,0-15 0 15,6-5 0-15,5-5 0 0,-5 4 22 0,-1-9 8 16,7-5 2-16,-1-1 0 0,-5-4-24 0,11-1-8 15,0-5 0-15,6-4 9 0,5 4-9 0,6 1 0 16,6 9 0-16,-5 1 0 0,-1-1 0 0,-6 11 0 16,6 5 0-16,-11 15 0 0,-6-11 0 0,0 16 0 15,-17 0 0-15,6 16 0 0,5 9 0 0,-5-5 0 0,-12 16 0 16,6-1 0-16,-5 1 8 0,-1 4 0 0,-11-4 0 16,11 4 0-16,-11-4-8 0,11 4 0 0,6 1 0 0,-5 4 0 31,-1-9-30-31,6 4-8 0,6 16-2 0,-6-16-1140 0</inkml:trace>
  <inkml:trace contextRef="#ctx0" brushRef="#br0" timeOffset="44571.2657">18154 8392 1152 0,'0'0'51'0,"0"0"10"0,-11-5-49 0,5 0-12 0,0 0 0 0,6 5 0 16,0 0 151-16,0 0 27 0,-11-5 6 0,11 5 0 15,0 0-68-15,0 0-15 0,0-15-2 0,0 15-1 16,0 0-41-16,11-5-8 0,1 0-1 0,5-6-1 16,0 6-12-16,11 5-3 0,6-10 0 0,1 10 0 15,4 0-11-15,1 0-2 0,12 0-1 0,-7-5 0 16,7-5-6-16,-1 5 0 0,0-5-1 0,6 0 0 15,-6-6-11-15,6 6 8 0,-5 0-8 0,-1 0 8 0,-6-5-8 0,7 10 0 16,-12 0 0-16,-6 0 0 16,-11 0-31-16,-1 0 2 0,1 5 0 0,-11 0 0 15,-12 0-151-15,0 0-31 0,0 0-5 0</inkml:trace>
  <inkml:trace contextRef="#ctx0" brushRef="#br0" timeOffset="44818.6193">18530 8012 1364 0,'0'0'30'0,"0"0"6"0,6-15 2 0,-1 0 0 0,1 0-30 0,5-6-8 15,-5 6 0-15,0 5 0 0,0 0 97 0,-6 10 19 16,0 0 3-16,0 0 1 0,0 0-23 0,0 0-4 16,5 20-1-16,-5 1 0 0,0 4-28 0,0 0-7 15,-5 6-1-15,-1 9 0 0,0 1-3 0,0-1-1 16,-5 11 0-16,5-6 0 0,1 1-28 0,-1 5-7 0,-5-6-1 0,5 6 0 15,0-6-6-15,1 1-2 0,5-1 0 0,-6-4 0 16,0-1-8-16,6-4 0 0,0-1 0 0,-6-4 0 16,6-1-109-1,0-5-21-15,0 1-4 0,0-6-886 0</inkml:trace>
  <inkml:trace contextRef="#ctx0" brushRef="#br0" timeOffset="46618.9985">20718 8174 1036 0,'0'0'92'0,"0"0"-73"16,0 0-19-16,11-5 0 0,1 0 224 0,5 0 40 15,-17 5 9-15,17 5 2 0,-6 0-169 0,1 5-34 16,-1 6-6-16,6-1-2 0,-11 5-41 0,0-5-9 16,5 11-2-16,-5-1 0 15,5-5-71-15,-5-5-14 0,5 6-3 0,1-1-870 0</inkml:trace>
  <inkml:trace contextRef="#ctx0" brushRef="#br0" timeOffset="46778.7737">21744 8205 1670 0,'0'0'148'0,"0"0"-118"0,0 0-30 0,0 0 0 16,17-5 84-16,-6 0 12 0,0-6 1 0,7 11 1 15,-7 11-71-15,0-1-15 0,1 0-2 0</inkml:trace>
  <inkml:trace contextRef="#ctx0" brushRef="#br0" timeOffset="46921.1227">22342 8271 2055 0,'0'0'45'0,"0"0"10"0,0 0 1 0,6-11 2 0,-1-4-46 0,-5 15-12 15,0 0 0-15,6-5 0 0,5-5 31 0,-11 10 4 16,12 0 1-16,5 0-667 16,0 0-133-16</inkml:trace>
  <inkml:trace contextRef="#ctx0" brushRef="#br0" timeOffset="47146.0211">23345 8159 2188 0,'0'0'195'0,"5"-10"-156"0,7 0-31 0,5 5-8 15,6 0 22-15,-1 5 3 0,1 0 1 0,6-5 0 16,5 5 8-16,0-5 2 0,-5 5 0 0,10 0 0 16,1-5-28-16,12 5-8 0,-7-5 0 0,12 5 0 15,0-6 58-15,6 1 5 0,-1 10 1 0,1-10 0 16,0 0-81-16,-1 5-16 0,1-5-3 0,0 5-1105 15</inkml:trace>
  <inkml:trace contextRef="#ctx0" brushRef="#br0" timeOffset="47370.7176">24045 7617 1652 0,'0'0'73'0,"0"-15"15"0,0 5-70 0,0 10-18 15,0 0 0-15,0 0 0 0,0 0 93 0,0 0 15 16,0 0 4-16,0 0 0 0,0 15-45 0,0 5-9 16,-5 6-2-16,5 4 0 0,-6 11-19 0,0-1-4 15,-5 1-1-15,5-1 0 0,1 6 7 0,-1 4 1 16,6 1 0-16,0 5 0 0,0 5-32 0,6-1-8 16,-1-9 0-16,1 5 0 0,5-1 0 0,-5 1-12 15,0 0 4-15,5-6-1103 0</inkml:trace>
  <inkml:trace contextRef="#ctx0" brushRef="#br0" timeOffset="48333.0328">26239 7769 1371 0,'6'-30'60'0,"-6"20"14"0,5 0-59 0,7-6-15 15,-6 1 0-15,-1-5 0 0,-5 5 82 0,6-6 14 16,0 6 2-16,-6-5 1 0,-6 5-28 0,6 0-6 15,0-6-1-15,-11 11 0 0,5 0 0 0,-11-5 0 16,5 0 0-16,-10 5 0 0,-1 5-45 0,0-6-10 16,-11 6-1-16,0 0-8 0,-6 5 0 0,0 0 0 15,0-5-10-15,0 0 10 0,-5 5 48 0,5-5 16 16,-6 5 4-16,0 0 1 0,7 10-59 0,-13 0-10 16,7 6 0-16,-7 4-10 0,1 10 10 0,-6 6 0 15,0 9 0-15,0 11 0 0,0-5 20 0,6 9 5 16,11-4 2-16,6 10 0 0,0-15-27 0,11 4 0 15,12 1 0-15,-1-5 0 0,6-6 0 0,12 1 0 16,6-11 0-16,10-4 0 0,1-6 0 0,6-10 0 16,5-5-14-16,11-5 5 0,-5 0-7 0,12-5-2 0,-1-10 0 0,6-10 0 15,-6 0 29-15,0-11 5 0,-5 1 2 16,0-6 0-16,-1-9-18 0,-5-1 0 0,0-4 0 0,-6-11 0 16,0 5 17-16,0-10 0 0,6-10 0 0,-6 6 0 15,1-6 9-15,5 10 2 0,-1 5 0 0,1 10 0 16,-11 11-36-16,-6 4-8 0,-1 11 0 0,-5 10-1 15,-5 10 17-15,-12 5 0 0,0 0-8 0,0 15 8 16,0 10 12-16,-12 6 5 0,1 14 2 0,-6 11 0 16,-6 5-29-16,-5-1-6 0,5 1 0 0,0 10-1 15,-5-5 1-15,5 5 0 0,0-15 0 0,0 14-742 16,6 1-148-16</inkml:trace>
  <inkml:trace contextRef="#ctx0" brushRef="#br0" timeOffset="48586.3888">26518 8240 1497 0,'0'0'66'0,"6"-10"14"0,5 0-64 0,-11 10-16 16,0 0 0-16,12 0 0 0,-12 0 163 0,0 0 29 15,0 0 5-15,0 0 2 0,17 10-89 0,-11 5-18 16,-1 0-3-16,1 6-1 0,-6 4-29 0,0 0-7 15,0 1 0-15,0 4-1 0,-6 5-24 0,6 1-5 16,-5-1-1-16,5 6 0 0,-6-11 3 0,0 1 1 16,6 4 0-16,6-10 0 15,0 6-42-15,-1-1-9 0,1-10-2 0,5 6 0 16,-5-1-160-16,5-5-32 0,7 11-6 0,-1-16-2 0</inkml:trace>
  <inkml:trace contextRef="#ctx0" brushRef="#br0" timeOffset="49315.6581">27128 7769 1479 0,'0'-10'32'16,"0"-5"8"-16,0 5 0 0,0-5 2 0,-6-1-34 0,6-4-8 0,0 5 0 0,6-5 0 16,-6-6 88-16,6 6 16 0,5 0 4 0,0 0 0 15,12-1-67-15,0 6-13 0,0-10-2 0,5 5-1 0,1-1 15 0,-1 1 2 16,6 0 1-16,-5 0 0 0,-1 9 9 0,1-4 3 15,-6 5 0-15,5 0 0 0,-11 0-2 0,0 5 0 16,-5-5 0-16,-12 10 0 0,0 0-12 0,17 0-2 16,-17 0-1-16,11 0 0 0,1 10-20 0,-1 0-4 15,-5 0-1-15,5 10 0 0,6 6-13 0,-5 4-13 16,5 5 2-16,6 6 1 0,-6 5 10 0,5-6 16 16,-5 11-4-16,12-1-1 0,-6 1-11 0,5 5-16 15,1-11 4-15,-1 6 1 0,1-6 60 0,-1 1 12 16,-11-5 3-16,6 4 0 0,0-4-64 0,0-1-28 15,-12-4 3-15,6-6 0 0,0 0 40 0,0-4 8 16,-5-1 1-16,5 0 1 16,-6-4-53-16,6-6-10 0,-5 0-2 0,5-5-1 15,-6 5-189-15,1-5-38 0</inkml:trace>
  <inkml:trace contextRef="#ctx0" brushRef="#br0" timeOffset="49846.1517">28381 7496 889 0,'0'0'39'0,"0"0"9"0,0 0-39 0,0 0-9 15,0 0 0-15,0 0 0 0,0 0 80 0,0 0 13 16,0 0 3-16,0 0 1 0,6-10-20 0,-6 0-4 16,0-1-1-16,0-4 0 0,6 5-18 0,-6 0-4 15,6 0-1-15,5 0 0 0,-5 5-17 0,5-6-4 16,0 6-1-16,-11 5 0 0,12-5-13 0,-6 0-2 15,-6 5-1-15,0 0 0 0,0 0 24 0,0 0 5 16,0 0 0-16,0 0 1 0,0 0 19 0,0 0 3 16,0 0 1-16,0 0 0 0,-12 0-52 0,1 0-12 15,-1 0 0-15,-5-5 0 0,6 5 42 0,-1 0 6 16,1-5 0-16,0 5 1 0,-6 10-27 0,5 5-6 16,1-9 0-16,-6 4-1 0,0 5 9 0,-1 0 1 15,1 5 1-15,-5 11 0 0,-1 4 1 0,-11 11 0 0,5-1 0 16,1 11 0-16,-7 0-13 0,-10 4-2 0,-1 6-1 0,-11 0 0 15,0-5 32-15,0 5 6 0,-5-5 2 0,5 4 0 16,0-4-15-16,5 0-4 0,1-5 0 0,6-1 0 16,-1-4-32-16,6 0 0 0,6-6 0 0,0-4 0 15,5-6-21-15,6-10-8 0,6 6-2 16,0-6 0-16,6-5-103 0,-1-4-21 0,7-1-4 0,5-15-940 16</inkml:trace>
  <inkml:trace contextRef="#ctx0" brushRef="#br0" timeOffset="50253.5941">29099 7921 864 0,'0'0'76'0,"-5"-5"-60"0,-1-5-16 0,6 5 0 16,0 5 144-16,0 0 25 0,0-10 6 0,0 10 1 15,0 0-52-15,0 0-11 0,0 0-1 0,0 0-1 16,11 0-42-16,6 0-8 0,1 0-1 0,4 10-1 16,1-10-10-16,6 0-1 0,5 5-1 0,0-5 0 15,0 0-4-15,12 0-1 0,-1-5 0 0,1 5 0 16,11-10-22-16,-6 5-5 0,-5-5-1 0,5 5 0 16,-5-1-6-16,5 1-8 0,-6 5 11 0,1-10-11 15,-12 5 0-15,0 0-22 0,1 0 3 0,-13 0-1075 16</inkml:trace>
  <inkml:trace contextRef="#ctx0" brushRef="#br0" timeOffset="50493.4132">29441 7278 1616 0,'0'0'72'0,"12"-10"14"0,5-5-69 0,0 5-17 16,6-1 0-16,-1 1 0 0,-5 10 80 0,1 0 12 15,-1 5 2-15,-6 0 1 0,0 11 12 0,1-1 2 16,-12 10 1-16,0 6 0 0,-12-1-43 0,7 15-9 16,-1 1-2-16,-5 10 0 0,-6-1-24 0,-1 21-4 15,1-5-2-15,-5 5 0 0,10-10-4 0,-5 0-1 16,0-10 0-16,0 4 0 0,6-4-21 0,-1-5 8 0,1-1-8 16,5-4 0-1,0-6-126-15,1-9-30 0,5-1-5 0,0-9-2 0</inkml:trace>
  <inkml:trace contextRef="#ctx0" brushRef="#br0" timeOffset="51025.3605">31076 7339 1612 0,'12'-10'144'16,"-6"-11"-116"-16,11 1-28 0,-6-5 0 15,0 0 94-15,-5-1 13 0,6 1 2 0,-1 0 1 0,0-1-48 0,-5 1-10 16,0 0-1-16,-1 4-1 0,7 1 11 0,-6-5 3 16,-6 10 0-16,5-1 0 0,-5 1-52 0,6 5-12 15,-6-5 0-15,-6 5 0 0,6 10 34 0,-17-5 4 16,6 5 1-16,-6-10 0 0,-12 10-11 0,6 0-3 16,-5 5 0-16,-6 0 0 0,-6-5-33 0,0 10-8 15,0-5 0-15,-6 10-1 0,-5 10 27 0,6-4 6 16,-1 9 0-16,6 11 1 0,0-1-17 0,0 16 0 15,0-6 0-15,6 11 0 0,0 0-12 0,6 5-5 16,-1 0-2-16,1-1 0 0,11 6 19 0,-6-10 0 16,6-5 0-16,5 5 0 0,1-11 8 0,11-4 0 15,-6-6-8-15,6-4 12 0,6-6-1 0,5 0-1 16,6-4 0-16,0-6 0 0,6-5-10 0,6 0 0 16,5-4 0-16,6-6 0 0,-12-5 0 0,6-5 0 15,-5-6 0-15,11-4 0 0,0-5 14 0,0-5 1 0,-1-11 0 16,1-4 0-16,0-1-24 0,0-9-5 0,0-16-1 0,0-5 0 15,0 0 29-15,0-10 6 0,5-5 0 0,7 0 1 16,-7 10-33-16,6 0-8 0,-11 5 0 0,6 0-1 16,-1 10 33-16,1 16 8 0,-12 4 0 0,-5 11 1 15,-1 10-33-15,-16 4-8 0,-1 6 0 0,-11 10-1 16,0 20 68-16,-17 6 13 0,-6 4 4 0,-17 16 0 16,6 4-72-16,-6 1-15 0,17 5-2 15,6-11-1-15,-6 11 26 0,1 10-8 0,-1 0 8 0,0 5 0 16,0-1-34-16,1 6-2 0,4-5 0 0,1 26 0 15,0-11-176-15,12-10-35 0</inkml:trace>
  <inkml:trace contextRef="#ctx0" brushRef="#br0" timeOffset="51377.2744">32039 7987 1944 0,'23'-25'86'0,"-17"15"18"16,5 4-84-16,-11 6-20 0,0 0 0 0,0 0 0 0,0 0 99 0,0 0 15 16,0 0 3-16,-11 11 1 0,-1-1-32 0,-5 0-6 15,-5 10-2-15,5-5 0 0,-6 6-62 0,0 9-16 16,0 0 0-16,6 6 0 0,-6-6 0 0,6 1 0 16,0-1 0-16,6 0 0 0,-1-4 0 0,12-6 9 15,0 5-9-15,6-10 8 0,5-4-8 0,1-1 0 16,5 5 0-16,0-5 0 0,0 0 0 0,0-5 0 0,0-5 0 0,12 0 8 15,-1 0 0-15,-5-10-8 16,0 0 12-16,-6 0-4 0,6-5 13 0,-1-11 3 0,1 1 0 0,-11-5 0 16,5-1 2-16,0 1 1 0,6-11 0 0,-6 1 0 15,-12 4 8-15,7-4 1 0,11-1 1 0,-6 6 0 16,-6 4-23-16,-5 6-5 0,-12 5-1 0,-5 0 0 16,-1 4-8-16,-5 6 0 15,-6 5-12-15,-11 5 12 0,-11 0-90 0,-1 5-10 0,-17 0-3 16,-5 6-1137-16</inkml:trace>
  <inkml:trace contextRef="#ctx0" brushRef="#br0" timeOffset="53113.3664">5927 11846 345 0,'0'0'31'15,"0"0"-31"-15,0 0 0 0,0 0 0 16,0 0 148-16,0 0 24 0,0 0 5 0,0 0 1 16,0 0-129-16,0 0-25 0,0 0-6 0,0 0-1 15,0 0-27-15,0 0-6 0,0 0 0 0,0 0-1 0,0 0 1 0,17 10 1 16,-17-10 0-16,0 0 0 0,0 0 38 0,0 0 7 16,0 0 2-16,0 0 0 0,0 0 44 0,0 0 8 15,0 0 3-15,0 0 0 0,0 0 3 0,0 0 1 16,0 0 0-16,0 0 0 0,-12-10-15 0,12 0-2 15,-5-1-1-15,-7 1 0 0,1 10-22 0,11-5-5 16,-17 0-1-16,5 5 0 0,-5 0-4 0,6-5-1 16,-6 0 0-16,-6 5 0 0,6 5-28 0,-6 0-12 15,6-5 8-15,0 0-8 0,-6 0 14 0,-5 5-2 16,-1-5-1-16,-5 5 0 0,0 5-3 0,-6 1 0 16,11-1 0-16,-11 5 0 0,6 0-8 0,11 0 8 15,-16 11-8-15,10-1 8 0,1 10-8 0,-1 6 0 16,1 5 0-16,11 4 0 0,-18 1 0 0,13 15-11 15,4 5 11-15,1 4-8 0,12-9 8 0,-7-5 8 0,12-5-8 16,12-6 11-16,-7-9-11 0,7-1 0 0,5-9 0 16,6-6-11-16,-1-15 11 0,13 0 0 0,-13-5 0 0,18-5 0 15,0-5 13-15,0-15 5 0,11-5 1 0,-11-11 0 16,0-9 8-16,6-6 1 0,5-5 1 0,-5 1 0 16,5-6-6-16,-17-5-2 0,6 5 0 0,0-4 0 15,0 4-9-15,-12-5-1 0,1 0-1 0,-1 5 0 16,1-4-10-16,-1 9 0 0,-5 5 0 0,5 6 0 15,-10 9 0-15,4 11 0 0,-16 0-14 0,11 14 5 16,0 11 9-16,0 16 0 0,-11 4 0 0,5 10 0 16,1 6 0-16,-1 9 0 0,-5 16 8 0,5 0-8 15,-11 15 8-15,0 5-8 0,-11 10 8 0,5 5-8 16,-17 10 24-16,6 1 0 0,0 4 0 0,-17-4 0 0,6-6-24 0,-18-10 0 16,6 0 0-16,-11 0 0 0,5 0 19 0,1-10-1 15,-7-5 0-15,1-5 0 0,-6-10-4 0,0 0-1 16,6-5 0-16,-12-6 0 0,0-9-5 0,18-11-8 15,-1 0 11-15,6-9-11 0,-11-11 28 0,23 0 0 16,-7-10-1-16,13 0 0 0,-1-15-10 0,6 5-1 16,-12-11-1-16,18-4 0 0,11-5 1 0,0-1 1 15,6-4 0-15,-1-6 0 0,24-9-17 0,-12 4 0 16,23-10 8-16,0 6-8 0,5-11 0 0,6 5 0 16,6 1-13-16,6-1 5 15,0 5-116-15,5 1-24 0,-5-1-4 0</inkml:trace>
  <inkml:trace contextRef="#ctx0" brushRef="#br0" timeOffset="53373.9199">7226 11729 1836 0,'-12'-15'81'0,"12"5"17"0,-5-10-78 0,5-1-20 0,-6 1 0 0,6 5 0 15,6 0 68-15,-1 0 11 0,7-6 1 0,-7 11 1 16,7-5-41-16,-1 5-8 0,-11 10-1 0,0 0-1 15,0 0-12-15,12 20-2 0,-7 5-1 0,7 16 0 16,-12 10 32-16,0 9 6 0,0 11 2 0,-17 5 0 16,5 5 7-16,1 0 2 0,-18 5 0 0,6 0 0 15,-5 6-36-15,11-1-6 0,-17-5-2 0,11 5 0 16,6-10-12-16,0-5-8 0,11-5 8 0,-5 0-8 0,5-10 0 16,12-1 0-16,5-9 0 0,-5 0 0 15,5-1-94-15,12-9-23 0,0-6-5 0,11-9-1002 16</inkml:trace>
  <inkml:trace contextRef="#ctx0" brushRef="#br0" timeOffset="53639.0342">7983 12327 1612 0,'-5'-15'72'0,"5"5"14"0,-6-6-69 0,6-4-17 15,0 5 0-15,6-5 0 0,5-1 166 0,1 1 30 16,5-5 5-16,-12-1 2 0,12 1-105 0,6 0-21 15,-6 5-4-15,6-1-1 0,0 6-32 0,5 10-6 16,-5 5-2-16,11 5 0 0,-5 10-20 0,-1 6-12 0,1 4 12 0,5 10-12 16,-11 1 14-16,0 4-4 0,5 11-1 0,-5-5 0 15,-6 14 0-15,0 6 0 0,6 0 0 0,-17-5 0 16,5-11-1-16,0 1 0 0,1 5 0 0,-7-1 0 16,7-4 0-16,-6-5-8 0,5-1 12 0,0-4-4 15,1-6-78 1,-1-4-16-16,1-6-3 0,5 0-1 0,0-15-127 15,-6 0-26-15</inkml:trace>
  <inkml:trace contextRef="#ctx0" brushRef="#br0" timeOffset="53832.9036">9140 11886 1094 0,'23'-20'97'0,"-17"5"-77"16,5-5-20-16,12-1 0 0,-18 6 159 0,1 5 28 15,-6 10 5-15,0 0 2 0,0 0-37 0,-6 20-7 16,-11 6-2-16,-5 9 0 0,-7 21-74 0,-5 10-15 15,-17 4-3-15,5 11-1 0,-22 11-33 0,11 4-6 16,5 5-2-16,1-5 0 0,-6 1-14 0,0-1 0 16,12-5 0-16,-7-10 0 0,7-5 0 0,5-10 0 15,0 5 0-15,0-11 0 16,12-4-164-16,-1 0-40 0</inkml:trace>
  <inkml:trace contextRef="#ctx0" brushRef="#br0" timeOffset="54065.4366">9072 11532 2300 0,'11'-10'51'0,"12"5"10"0,5 0 3 0,12 5 0 0,6 5-52 0,-1 10-12 0,7 5 0 0,5 5 0 16,-6 11 69-16,0 4 11 0,-5 11 3 0,-1 5 0 15,7 15-24-15,-12 5-5 0,-6 15-1 0,0 5 0 16,-11 5-7-16,-12 6-2 0,-5 9 0 0,-12-5 0 15,-11 1-29-15,0-1-7 0,-12 1 0 0,-5 4-8 16,0-5 11-16,-6 1-11 0,0-1 10 0,-11 1-10 16,5-6-105-16,-10-5-27 0,4-15-6 15,-5-5-1053-15</inkml:trace>
  <inkml:trace contextRef="#ctx0" brushRef="#br0" timeOffset="54530.7042">11094 12357 1267 0,'0'0'112'0,"0"0"-89"0,0-15-23 0,-5 5 0 16,-1 0 94-16,6 5 14 0,0-5 4 0,0 10 0 15,0 0 20-15,0 0 4 0,0 0 0 0,11-5 1 16,-11 5-73-16,18 0-14 0,-1 0-3 0,11 0-1 16,12-6 2-16,0 6 1 0,0 0 0 0,5 0 0 15,7 0 8-15,16 0 2 0,-11-5 0 0,11 0 0 16,-5 0-29-16,0 0-6 0,-6 0 0 0,-6 0-1 16,-5 5-12-16,5-5-3 0,-6 0 0 0,-5 5 0 15,-11-5-8-15,5 5-16 0,12-5 4 0,-18 5 1 16,1-5-17-16,-1 5-4 0,-11 0-1 0,6 0 0 15,0-5-111-15,-6 5-21 0,-6 5-5 0,6-5-1 0</inkml:trace>
  <inkml:trace contextRef="#ctx0" brushRef="#br0" timeOffset="54736.1063">11414 12565 1825 0,'0'0'40'0,"0"0"8"0,0 0 1 0,0 0 3 0,0 0-41 0,0 0-11 15,-12 15 0-15,12-15 0 0,0 0 95 0,-11 10 17 16,11 0 3-16,0 5 1 0,-6-4-32 0,12-1-7 16,-1 5-1-16,13-5 0 0,-7 5-43 0,6 0-9 15,11 1-1-15,-5-1-1 0,11-5-2 0,6 0-1 0,6-10 0 16,5 10 0-16,-5-5-19 0,5 0 8 0,6-10-8 16,6 0 0-1,-1 0-128-15,7-5-32 0</inkml:trace>
  <inkml:trace contextRef="#ctx0" brushRef="#br0" timeOffset="55311.2087">13584 11187 1440 0,'0'-35'128'0,"0"15"-103"0,0-6-25 0,0 1 0 0,0-5 84 0,0-1 12 16,0 6 3-16,0 0 0 0,0 4 23 0,0 1 5 15,0 10 1-15,0-5 0 0,0 5-45 0,0 10-9 16,0 0-2-16,0 0 0 0,0 10-41 0,0 10-9 16,0 5-2-16,6 11 0 0,0 9-12 0,-6 6-8 15,5 10 8-15,-5 5-8 0,0 0 45 0,0 9 5 16,0 6 1-16,0 16 0 0,-5-1-7 0,-1-5 0 15,0 0-1-15,6 0 0 0,0 1-27 0,0-11-4 16,6 0-2-16,0 0 0 0,-6-5-2 0,5-6 0 16,-5 1 0-16,6-5 0 0,0-5 2 0,-6-5 0 15,0-11 0-15,0-4 0 0,-6-1-10 0,0-9 10 16,6-6-10-16,0-5 10 0,-5-5 16 0,5-4 3 0,0 4 1 16,0-15 0-16,0 0-22 0,0 0-8 0,0 0 0 0,0-10 9 15,5-11-9-15,1-4 0 0,6-5 0 0,-1-11 0 16,6-4 8-16,6-6 0 0,5-5 0 0,6-10 0 15,6 1-8-15,6-1 0 0,5 5 0 0,12 5 0 16,5 6 0-16,-5 4-11 0,0 6 3 0,-6 9 0 16,5 6 8-16,-5 5 0 0,-5 9 0 0,-1 6 0 15,0 0 0-15,-11 10 0 0,-6 11 0 0,-5 4 0 16,-7-5-21-16,-10 5 1 0,11 11 0 0,-12-6 0 16,-17 5 6-16,6 1 2 0,-5 4 0 0,-7 1 0 15,-5 4 35-15,-6 1 7 0,-11-1 2 0,0 6 0 16,-6-6-32-16,-5 1 0 0,-7-1 0 0,1 1 0 0,0-1 0 15,-1 1 0-15,-10-1 0 0,5-4 9 16,-6-6-41-16,0 6-8 0,12-11-1 0,0-5-1 16,5-10-103-16,1 0-21 0,-1-4-4 0,6-1-1005 15</inkml:trace>
  <inkml:trace contextRef="#ctx0" brushRef="#br0" timeOffset="55869.2688">15111 12458 2026 0,'0'0'44'0,"0"0"10"0,12-15 2 0,-12 15 1 0,-6-5-45 0,6 5-12 0,6-10 0 0,-6 10 0 16,0 0 81-16,0 0 15 0,0 0 2 0,0 0 1 16,23 0-40-16,-12 5-8 0,-11-5-2 0,6 15 0 15,5 1-29-15,0 9-7 0,-5 5-1 0,0-4 0 16,-6-1 16-16,6 5 4 0,-1 6 0 0,1-6 0 0,-12 6-16 0,6-6-4 15,6 0 0-15,5 1 0 0,-22-6 0 0,11 0 0 16,0-4 0-16,6-11 0 0,-1 5-3 0,-5-15-1 16,0 0 0-16,0 0 0 0,0 0 26 0,0 0 5 15,0 0 1-15,0 0 0 0,0 0-20 0,12-10-3 16,-7 0-1-16,1-6 0 0,0-9-3 0,5-5-1 16,6-1 0-16,0-4 0 0,-5-6-12 0,5 1 0 15,17-6-12-15,-5 1 12 0,-7-1 0 0,7 11 0 16,-1 9 0-16,6-4 0 0,1 5 0 0,-7 4 0 15,-11 6 0-15,6 5 0 0,6 5 0 0,-12 5 0 16,-6 5 0-16,0 0 0 0,18 5 0 0,-12 6 0 16,0 4 0-16,-11 5 0 0,-18-5 0 0,12 6-10 15,12 4 0-15,-6-5 0 0,-24 6 10 0,18-1 11 16,18 1-3-16,-1-6 0 0,-12-5-8 0,-5 5-11 16,6 1 3-16,5-1 0 15,12 0-15-15,-11-4-2 0,-12-1-1 0,5 0-858 0,18 5-171 0</inkml:trace>
  <inkml:trace contextRef="#ctx0" brushRef="#br0" timeOffset="56475.6037">16673 11977 1324 0,'5'-30'59'0,"1"15"12"0,-6-10-57 0,11-1-14 0,1-9 0 0,5-1 0 16,0 1 178-16,6-6 33 0,5 6 6 0,1-6 2 15,5 1-101-15,6-1-20 0,-6 11-4 0,6 0-1 16,0-1-43-16,0 6-9 0,-6 5-1 0,6-1-1 16,-12 6-17-16,6 5-3 0,-11 5-1 0,0 10 0 15,0 5 6-15,-1 0 0 0,-4 11 1 0,-1 9 0 16,-6 5-10-16,0 11-3 0,1 5 0 0,-1 4 0 15,1 6 10-15,-1-5 2 0,-5 5 0 0,5-1 0 0,6 1-13 16,-5 0-3-16,-1 0 0 0,0-6 0 0,7-4-8 16,-7 5 0-16,-5-6 0 0,5 6 0 0,6-10 8 0,0-1-8 15,0-9 8-15,6-1-8 0,-6-5 12 0,0-9-4 16,-5-6 0-16,10-5 0 16,-4 5-104-16,-1-5-20 0,0-10-5 0</inkml:trace>
  <inkml:trace contextRef="#ctx0" brushRef="#br0" timeOffset="56731.4972">17994 11451 1922 0,'-17'-21'85'0,"17"11"18"0,-5 0-83 0,-1 0-20 16,6 5 0-16,0 5 0 0,-11 5 72 0,-1 0 9 15,-5 10 3-15,0 6 0 0,-6 9-10 0,-11 11-2 0,-6 9 0 0,-11 11 0 16,0 5-31-16,-6 5-6 0,5 10-2 0,-5 0 0 16,0 5 5-16,0 0 1 0,-5 0 0 0,10 0 0 15,1 0-19-15,0-10-4 0,5 0-1 0,6-5 0 16,0-5-15-16,1-5 0 0,-1-11 0 0,11 1 0 16,-5-11-124-16,11-4-20 0,0-11-5 15</inkml:trace>
  <inkml:trace contextRef="#ctx0" brushRef="#br0" timeOffset="57784.5688">19840 11967 2617 0,'0'0'57'0,"0"0"12"0,0 0 3 0,0 0 2 0,0 0-59 0,6-5-15 16,6-5 0-16,5 10 0 0,5 0 24 0,1 0 3 15,6-10 0-15,5 5 0 0,-6-5-15 0,12 5-2 16,-6-5-1-16,6-1 0 0,0-4-9 0,6 5 0 15,-6 0 0-15,5 5 0 16,-11-10-108-16,1 5-24 0,-1-1-5 0</inkml:trace>
  <inkml:trace contextRef="#ctx0" brushRef="#br0" timeOffset="58002.2628">20291 11329 1638 0,'0'0'72'0,"0"10"16"0,0 6-71 0,0-6-17 0,-6 15 0 0,6 0 0 16,0 6 87-16,-6 9 13 0,1 1 4 0,-1 9 0 15,-6 1 22-15,7 5 5 0,-7-1 1 0,1 6 0 0,0-5-81 16,-1-5-16-16,1-1-3 0,5 1-1 0,0-6 1 0,6-4 1 16,-5-1 0-16,-1-4 0 15,0-1-54-15,6 1-11 0,0-11-3 0,0 0-1138 16</inkml:trace>
  <inkml:trace contextRef="#ctx0" brushRef="#br0" timeOffset="58196.8845">21669 11790 2534 0,'0'0'112'0,"0"0"24"0,0 0-109 0,0 0-27 0,0 0 0 0,0 0 0 16,0 0 46-16,18 0 4 0,-1-10 1 0,0 10 0 16,6 0-41-16,-1-5-10 0,1 10 0 0,11-5-804 15,0 0-162-15</inkml:trace>
  <inkml:trace contextRef="#ctx0" brushRef="#br0" timeOffset="58346.506">22547 11653 1947 0,'0'0'86'0,"0"0"18"16,6-10-83-16,-6-5-21 0,5 5 0 0,-5 10 0 16,0 0 81-16,0 0 12 0,0 0 3 0,0 0 0 15,0 0-223-15,12 5-44 0,16 5-9 0,-28-10-1 0</inkml:trace>
  <inkml:trace contextRef="#ctx0" brushRef="#br0" timeOffset="58643.4505">23601 11567 1209 0,'0'0'108'0,"0"0"-87"15,0-5-21-15,-11-5 0 0,11 5 151 0,0 5 25 16,0 0 6-16,0 0 1 0,0 0-112 0,0 0-23 15,0 0-4-15,17-5 0 0,6 5-44 0,-1-5-20 16,1 0 1-16,0 0 1 0,5 10 18 0,-5-5 0 16,0 0 0-16,0 0 0 0,0 0 48 0,-1 0 12 0,7 0 4 0,5 0 0 15,-6 5-5-15,7-5-1 0,-1 0 0 0,0 0 0 16,6 0-12-16,6 0-2 0,-1 5-1 0,6-5 0 16,1-5-13-16,-1 0-2 0,0 0-1 0,-5 0 0 15,-6 0-27-15,-12 5 0 0,12-11 0 0,-6 1 0 16,-5 5-148-1,-6 0-36-15,11-5-6 0,-17 0-795 0</inkml:trace>
  <inkml:trace contextRef="#ctx0" brushRef="#br0" timeOffset="58838.9485">24137 11238 1911 0,'0'0'84'0,"0"0"19"0,0 0-83 0,0 0-20 16,0 0 0-16,5 15 0 0,-5 0 88 0,0 1 12 15,0 4 4-15,-5 5 0 0,5 6-23 0,0-1-4 16,-6 5-1-16,6 6 0 0,0-1-25 0,-6 6-6 16,6 0-1-16,-5-1 0 0,5 6-35 0,-6-1-9 15,6-4 0-15,-6 0 0 16,6-1-177-16,-6 1-38 0,1-11-7 0,5 1-2 0</inkml:trace>
  <inkml:trace contextRef="#ctx0" brushRef="#br0" timeOffset="59562.1606">25316 10382 806 0,'34'-25'36'0,"-22"15"7"0,-12 0-35 0,5-6-8 16,1-4 0-16,-6 0 0 0,11 5 142 0,-5-5 26 16,0 4 6-16,5 1 1 0,-5 5-47 0,0 0-8 15,-1 0-3-15,-5 10 0 0,6-10-20 0,-6 10-4 16,0 0-1-16,0 0 0 0,0 0-29 0,6 20-7 16,-6 0 0-16,0 11-1 0,0-1-15 0,0 5-2 15,0 6-1-15,0 4 0 0,0 1-1 0,0 0 0 16,0 4 0-16,0 6 0 0,0 5-36 0,0-1 0 15,-6 6 0-15,6 0 0 0,-6 5 0 0,1-5 17 16,-1-5-2-16,0 4-1 0,6-4 3 0,0 0 1 16,-5-5 0-16,-1-1 0 0,0 1 14 0,0 0 4 15,1 0 0-15,-1-11 0 0,0-4-36 0,6-11-14 0,-5 5 1 16,5-4 0-16,0-6 25 0,0-5 6 0,-6-4 1 0,12-6 0 16,-6-10-8-16,0 0-2 0,0 0 0 0,11 0 0 15,6 0-9-15,0-5 12 0,-5-5-12 0,5-6 12 16,-6 6-3-16,6-10 0 15,6 5 0-15,-6-5 0 0,6-6-9 0,5-4 8 0,1-6-8 0,11-4 8 16,5 4-8-16,1 1 0 0,5-1 0 0,0 1 0 16,-5 5-10-16,11 9 10 0,-6-4 0 0,6 5-9 15,-5 5 9-15,-1 5-8 0,0 4 8 0,-11 6-8 16,0 0-13-16,-12 0-3 0,1 0 0 0,-6 11 0 16,-1-1 34-16,-10 0 6 0,-6 0 2 0,-1 0 0 15,-5 10-18-15,-11 1 0 0,-1-1 0 0,-10 5 0 0,-1-5 8 16,-11 1-8-16,-6 4 9 0,0 0-9 0,-11 1 10 0,5 4-10 15,-11-5 10-15,6 1-10 0,-1-6 0 0,-4-5 8 16,4 5-8-16,-5 1 0 16,6-6-50-16,0 0-13 0,-1 0-2 0,7-5-779 15,-1 0-156-15</inkml:trace>
  <inkml:trace contextRef="#ctx0" brushRef="#br0" timeOffset="60628.0596">26672 11542 1220 0,'0'0'54'0,"0"0"11"0,0 0-52 0,0 0-13 0,6-10 0 0,-6 10 0 16,11-5 114-16,-11 5 20 0,6-10 4 0,-6 10 1 15,0 0-27-15,0 0-6 0,11 0-1 0,-11 0 0 16,12 10-33-16,-1 0-6 0,-5 0-2 0,-1 15 0 16,-5 6-6-16,0 4-2 0,0 1 0 0,-5 4 0 15,-1 1-3-15,-5-1-1 0,-1 1 0 0,1 4 0 16,-6-4-22-16,5-1-5 0,-5 1-1 0,0-1 0 16,0-4-12-16,6-6-4 0,-1-5 0 0,7 6 0 15,-7-6-22-15,12 0-5 0,-5-4-1 0,5 4-807 16,5 0-161-16</inkml:trace>
  <inkml:trace contextRef="#ctx0" brushRef="#br0" timeOffset="61324.1709">27310 11263 633 0,'0'0'56'0,"-5"-10"-44"16,-1-10-12-16,6 5 0 0,0-11 262 0,6 1 50 16,-1 0 11-16,1 0 1 0,11-1-181 0,0 1-37 15,6 0-7-15,5 4-2 0,1-4-38 0,5 5-8 16,-5-1-2-16,5 11 0 0,-6 10-19 0,6 0-4 16,-5 5-1-16,-1 6 0 0,1-1 21 0,-1 10 4 15,1 0 1-15,-6 11 0 0,-1-6-26 0,1 10-5 0,0 1 0 0,-6 4-1 16,6 1-3-16,-12-1-1 0,1 1 0 0,-1 4 0 15,1 1-15-15,-7 0 0 0,7-1 0 0,-7 1 0 16,1-1 8-16,-6-4-8 0,11-6 0 0,1 6 9 16,-7-1-9-16,1-4-14 0,0-6 3 0,5 0 1 15,1-4-158 1,-1-6-31-16</inkml:trace>
  <inkml:trace contextRef="#ctx0" brushRef="#br0" timeOffset="61538.0418">28399 10980 1728 0,'5'-10'153'16,"-5"-6"-122"-16,0 1-31 0,0 5 0 0,0 10 88 0,0 0 11 15,0 0 2-15,-5 0 1 0,-13 10-10 0,1 5-1 16,-5 16-1-16,-13 4 0 0,-5 11-56 0,-5 5-11 16,-6 4-3-16,-6 6 0 0,5 0 8 0,-5 0 2 15,-11-1 0-15,5 11 0 0,6-5 2 0,-5-10 1 16,5-1 0-16,0 1 0 0,0 0-33 0,5 0 0 15,7-11 0-15,-1 1 0 16,6-6-192-16,6-4-44 0</inkml:trace>
  <inkml:trace contextRef="#ctx0" brushRef="#br0" timeOffset="61759.961">28416 11456 2368 0,'0'0'52'0,"5"-10"12"0,7 0 1 0,5-1 1 0,6 1-53 0,5 5-13 0,6 0 0 0,6 5 0 15,17 0 26-15,-6 0 2 0,6 0 1 0,6 0 0 16,11 5-7-16,-11 0-2 0,-1 0 0 0,1 0 0 16,-6-5-6-16,0 0-2 0,-6 0 0 0,-5 0 0 15,-6 0-12-15,5 5 0 0,-10-5 0 0,-1 0 0 16,-6 0-126-16,-5 0-18 0,0-5-4 0</inkml:trace>
  <inkml:trace contextRef="#ctx0" brushRef="#br0" timeOffset="61963.9207">29111 10960 1612 0,'0'0'72'0,"0"0"14"0,0 0-69 0,0 0-17 16,0 0 0-16,0 20 0 0,0 0 80 0,0 10 13 15,0 6 3-15,0 9 0 0,0 6 8 0,-6 5 1 16,0-6 1-16,-5 6 0 0,5 5-33 0,-5 5-6 16,-1 5-2-16,7 5 0 0,-7-5-35 0,1-1-7 15,0 1-2-15,5 0 0 16,-6-5-55-16,7 0-11 0,-1-5-3 0,12-6-1081 0</inkml:trace>
  <inkml:trace contextRef="#ctx0" brushRef="#br0" timeOffset="62541.7276">31208 11415 748 0,'45'-20'33'0,"-28"10"7"16,-5-10-32-16,-1-1-8 0,0-4 0 0,6 0 0 0,1-1 220 0,4 1 41 16,1-10 9-16,0 4 2 0,0-4-116 0,-6-1-22 15,-6 6-5-15,6-5-1 0,-5 9-62 0,5 6-13 16,-6-5-2-16,6 4-1 0,-11 1-2 0,0 5 0 16,-6-5 0-16,5 5 0 0,-5-1-14 0,0 1-3 15,-11 0-1-15,5 0 0 0,-5 5-30 0,5-1 0 16,-11 6 0-16,0 5 0 0,0-5 0 0,-6 5 0 15,-5 0 0-15,-1 5 0 0,1 6 0 0,-1 4 0 16,6 5 0-16,-11-5 0 0,0 0 0 0,0 11 0 16,0 4 0-16,-6 11 0 0,0-1 0 0,-6 11 0 15,1 4 0-15,-7 11 0 0,13 0 0 0,-1 0 0 16,-6 5 0-16,12 5 0 0,0 0 0 0,5-5 0 16,6 0 0-16,6-1 0 0,-5 1 0 0,10-10 0 15,1-15 0-15,5-1 0 0,0-9 23 0,6-1-2 16,6-9 0-16,11-11 0 0,0-5-33 0,17-5-8 0,1-10 0 15,10-5-1-15,-5-5 37 0,11-6 8 0,1 1 2 16,5-15 0-16,5-11-18 0,-5-5-8 0,6 1 0 0,0-11 8 16,5-5 22-16,0 0 4 0,-11 5 1 0,6-9 0 15,0-1-35-15,5-5 0 0,-11 5 0 0,6 0 0 16,-18 10 0-16,-5 11-9 0,0 14-1 0,-6-4 0 16,-11 14 26-16,-6 6 6 0,-5 5 1 0,-12 15 0 15,0 0-6-15,0 0-1 0,-12 20 0 0,1 10 0 16,-6 6-16-16,-6-1 0 0,-6 11 0 0,-5-1 0 15,0 6 0-15,0 0 0 0,-6-1-15 0,-6 11 5 16,12 0-162-16,0 0-33 0,5-11-7 0</inkml:trace>
  <inkml:trace contextRef="#ctx0" brushRef="#br0" timeOffset="63960.0141">31071 9881 1036 0,'0'0'23'0,"0"0"5"0,0 0 0 0,0 0 1 0,0 0-29 0,0 0 0 16,0 0 0-16,0-15 0 0,5 0 108 0,7-6 16 16,-1 6 4-16,1 0 0 0,5 0-30 0,-6 5-6 15,6-1 0-15,0-4-1 0,0 0-6 0,1 5-1 16,-1 0 0-16,5 0 0 0,-5 0-2 0,1-1-1 16,-7 1 0-16,0 0 0 0,1 5-13 0,-12 5-4 15,0 0 0-15,0 0 0 0,0 0-51 0,0 0-13 16,0 0 0-16,0 0 0 0,0 0 0 0,-6 10 0 15,0 0 0-15,1 0 0 0,-1 6 0 0,0-6 0 0,1 5 0 0,5 0 0 16,-6 11 33-16,0-1 4 0,12 0 1 0,-6 6 0 16,6 9-10-16,-6 6-1 0,-6-1-1 0,0 6 0 15,6 5-26-15,-6 4-19 0,-11 6 3 0,0 0 1 16,0-5 30-16,-6 5 5 0,1 4 2 0,-7 6 0 16,1 0-5-16,5 0-1 0,-11 0 0 0,5 5 0 15,1 0-8-15,-1-5-8 0,1 5 9 0,-1-5-9 16,6 0 8-16,1 0-8 0,-1 0 0 0,6 5 9 15,5-10 19-15,1 0 4 0,0-5 1 0,5-5 0 16,0-6-33-16,-5 1-20 0,-1-5 2 0,1-11 1 16,0 1 25-16,-1-6 4 0,1-4 2 0,-1-1 0 15,-5-10-14-15,0 0 8 0,12-4-8 0,-1-1 0 0,-6 0 16 16,7-5-2-16,-1-5-1 0,6-5 0 0,0 0-13 0,0 10 0 16,0-10 0-16,0 0 0 0,0 0 0 0,0 0 0 15,0 0 0-15,0 0 0 0,0 10 0 0,0 6 0 16,6-6 0-16,-6-10 0 0,0 0 0 0,0 0 0 15,0 0 0-15,0 0 0 0,0 0 0 0,0 0-16 16,0 0 1-16,0 0 1 0,0 0 26 0,0 0 4 16,-6 10 2-16,6-10 0 0,0 0-18 0,0 0 0 15,-11-5 0-15,11 5 0 0,0 0 0 0,0 0 0 16,-12-5 0-16,12 5 0 0,0 0-8 0,0 0-9 16,0 0-2-16,0 0 0 0,0 0 29 0,0 0 6 15,0 0 0-15,0-10 1 0,-5-6-17 0,-1 6 0 16,6 10 0-16,6-10 0 0,-6-5 0 0,0 5 0 15,5-5 0-15,-5-1 0 0,6 1 11 0,5-5-11 0,-5 5 10 16,5-10-10-16,1-1 0 0,-1 1 0 0,-5-11 0 16,5 6 0-16,6 0-8 0,-5-1 8 0,-1 1 0 0,1-11 0 15,-1 11-10-15,0-5 10 0,1-6-8 0,-1 6 8 16,6-1 0-16,-5 6-10 0,5-6 10 0,6 6 0 16,-6 5 0-16,5-6 0 0,-4 1 10 0,4 4-2 15,1 1-8-15,-6 0 0 0,6-6 0 0,-6 6 0 16,6 0-16-16,0 0-2 0,-6-6 0 0,6 1 0 15,-1-1 18-15,1 6 0 0,6-10-8 0,-7-1 8 16,7 6 0-16,-1-1 0 0,12 1 0 0,-6 5 0 16,-5 4-9-16,5 6 9 0,-11 0 0 0,5 0-9 15,7 5 9-15,-7 0 0 0,-5 10-9 0,5 0 9 0,-5 0 0 16,0 5-11-16,0 0 11 0,-6-5-8 0,0 5 8 0,0 0 0 16,-6 5 0-16,7 0-8 0,-1-5 20 0,0 0 4 15,0 5 0-15,0 0 1 0,0-4-28 0,0-1-5 16,0 0-2-16,0 0 0 0,0 0 29 0,0 5 5 15,1 0 2-15,-7 0 0 0,6 0-29 0,-6 0-5 16,-11-10-2-16,12 16 0 0,-6 9 29 0,-1 5 5 16,-5 1 2-16,-5-1 0 0,-7 6-28 0,1 4-6 15,-6 6 0-15,-12-1-1 0,6 1 27 0,-11 4 6 16,-6 1 0-16,0 5 1 0,-5-6-17 0,5 11 8 16,0-10-8-16,0-6 0 0,6 1 15 0,-6-6-4 15,0 1-1-15,0 0 0 0,6-16-10 0,0 0 12 16,0-5-12-16,5 1 12 0,-5-1-4 0,6-10-8 15,-7-5 12-15,1 0-4 0,0 0-8 0,0-5 0 0,-12-5 0 16,6 0 0-16,-5 0 0 0,-1 0 0 0,-5-5-14 16,0 0 5-1,-1 0-38-15,7-6-7 0,11 11-2 0,5 0 0 16,1-5-95-16,11 5-19 0,5 0-4 0,12 5-974 0</inkml:trace>
  <inkml:trace contextRef="#ctx0" brushRef="#br0" timeOffset="64607.5596">32398 11825 1267 0,'23'-10'56'0,"-11"5"12"0,-1 0-55 0,-5-5-13 16,-1 0 0-16,7 5 0 0,-1-10 196 0,1 5 36 0,-1-6 7 0,0 6 1 15,1 0-113-15,-7 0-23 0,1 0-5 0,-6 10-1 16,0 0-37-16,0 0-7 0,0 0-2 0,0 0 0 16,-6 15-16-16,-11 0-4 0,0 0-1 0,-11 6 0 15,-6 14-3-15,-1-4-1 0,-5 4 0 0,6 0 0 16,-6 1-7-16,6-1-2 0,0 6 0 0,0-6 0 15,11-9-9-15,6 4-1 0,0-5-8 0,0 1 12 16,11-6-12-16,0 5 0 0,6-10 0 0,0 6 0 16,0-11 0-16,6 0 0 0,5 0 8 0,1 0-8 15,5-5 0-15,-6-5 0 0,12 0 8 0,-6 0-8 16,12-5-21-16,-1 5-7 0,1-5-2 0,5 0 0 16,6-5 53-16,5-10 10 0,1-1 3 0,0 6 0 0,-7-5-7 15,-4 0-1-15,4-6 0 0,-10 6 0 0,5-5-28 0,0-6 0 16,1 1 0-16,-7 5-10 0,-5-1 10 0,5 1 0 15,-11 5 0-15,0-5 0 0,1 4 9 0,-13 1-9 16,1 5 12-16,0 0-12 0,-6-1 12 0,-6 1-12 16,-5 0 12-16,-7 5-12 0,1 0 10 0,0 5-10 15,-11 5 8-15,5-5-8 0,-11 0 0 0,5 0 0 16,-5 10 0-16,-6 0-11 16,0 5-71-16,0 0-14 0,-11 0-4 0,0 5-770 15,-6 11-154-15</inkml:trace>
  <inkml:trace contextRef="#ctx0" brushRef="#br0" timeOffset="69467.8917">5556 13036 288 0,'0'0'25'0,"0"0"-25"15,0 0 0-15,0 0 0 0,0 0 54 0,0 5 6 16,0 5 0-16,0-10 1 0,-11 0-49 0,11 0-12 15,-6 5 0-15,6-5 0 0,-11 5 0 0,11-5 0 16,0 0 0-16,0 0 0 0,0 0 14 0,0 0 0 16,0 0 0-16,0 0 0 0,0 0 16 0,-12 5 3 15,12-5 1-15,0 0 0 0,0 0 6 0,0 0 2 16,0 0 0-16,0 0 0 0,0 0-6 0,0 0-2 16,0 0 0-16,0 0 0 0,0 0-6 0,0 0-2 15,0-10 0-15,0 10 0 0,0 0-10 0,0 0-1 16,0 0-1-16,0 0 0 0,0 0-2 0,0 0-1 15,0-10 0-15,0 10 0 0,0 0-2 0,0 0 0 0,0 0 0 0,0 0 0 16,0 0 3-16,0 0 1 16,0 0 0-16,0 0 0 0,0 0 7 0,0 0 0 0,0 0 1 15,0 0 0-15,0 0-5 0,0 0 0 0,0 0-1 0,0 0 0 16,0 0-15-16,0-5 0 0,12-5 0 0,-12 10 0 16,11-10 0-16,-5-1 0 0,5 1 8 0,-11 10-8 15,0 0 0-15,0 0 0 0,6-10 8 0,-6 10-8 16,0 0 0-16,11-10 9 0,-11 10-9 0,12-10 8 15,-1 5-8-15,-11 5 0 0,6-10 0 0,5 0 0 16,-5 0 0-16,0-1 0 0,5 1 0 0,6 0 0 16,-11-5 0-16,5 5 0 0,1-10 0 0,5-1 8 15,-6 11-8-15,12-5 0 0,-17-5-12 0,11 5 12 16,0-6-36-16,0 6 0 0,0-5 0 0,6 0-533 16</inkml:trace>
  <inkml:trace contextRef="#ctx0" brushRef="#br0" timeOffset="69844.4001">5528 13066 576 0,'0'0'51'0,"0"0"-41"0,11-10-10 0,-11 5 0 16,6-5 86-16,-6 0 15 0,11 0 3 0,-11-1 1 15,6-4 0-15,0 0 0 0,5 0 0 0,-5 5 0 16,5-5-13-16,-5 4-2 0,5-4-1 0,1 0 0 16,-1-5-33-16,6 5-6 0,-11-6-2 0,5 6 0 15,12 5-34-15,-17-5-14 0,5 0 11 0,12-1-11 16,-17 1 8-16,5 0-8 0,0 0 0 0,6 5 0 15,-5-5 0-15,5 4 0 0,-11-4 0 0,11 5 0 16,0-5 9-16,0-5-9 0,6-1 8 0,-6 1-8 16,6-5 8-16,-6 5-8 0,0-1 0 0,6 1 8 15,-1 0-8-15,1 0 0 0,0-1 0 0,5 11 8 16,-22 0-17-16,11 5-4 0,0 0-1 0,6 0-809 16</inkml:trace>
  <inkml:trace contextRef="#ctx0" brushRef="#br0" timeOffset="74483.3857">4360 16211 1177 0,'0'0'25'15,"-6"-5"6"-15,6 0 1 0,0 5 2 0,0 0-34 0,-11 0 0 0,5-5 0 0,6 0 0 16,-12 0 84-16,1 0 9 0,11-1 3 0,0 6 0 16,-17 0-10-16,17 0-2 0,0 0 0 0,0 0 0 0,0 0-12 0,0 0-4 15,0 0 0-15,0 0 0 0,0-15-12 0,6 5-4 16,16-5 0-16,-4 0 0 0,10-5 9 0,-5-11 2 16,5 1 0-16,1-6 0 0,11 1-26 0,0-1-5 15,-12 1 0-15,6 0-1 0,0-1 2 0,-5 6 1 16,-1-6 0-16,-10 1 0 0,4 9-21 0,-5-4-4 15,-11 0-1-15,11-1 0 0,-11 1 0 0,5 0 0 16,-5-1 0-16,-6 1 0 0,11 4-8 0,-11 1 12 16,0-5-12-16,0-1 12 0,0 6 1 0,0-5 1 15,0-1 0-15,0 1 0 0,6-6-14 0,-6 6 0 16,6 0 0-16,5-6-10 0,-11 1 10 0,6 4 11 16,5 6-3-16,-11 0 0 0,0-1-8 0,0 6-11 15,0 0 3-15,0 5 0 0,-11 0 8 0,11-1 0 16,-6 6 0-16,6-5 0 0,-11 5 8 0,5-5 3 0,0 5 1 15,6-1 0-15,-11 1-12 0,5 0-17 0,6 5 4 16,-11-5 1-16,11 10 12 0,-6-10 0 0,6 5 0 0,0 5 0 16,0 0 0-16,0-5 15 0,0 5-2 0,-11-10 0 15,11 10-13-15,0 0-18 0,-12 0 4 0,12 0 1 16,0-5 13-16,-17-1 0 0,17 1 0 0,-11 5 0 16,0 0 0-16,11-5 0 0,-12 5 0 0,6-5 0 15,6 5 0-15,-17 0 0 0,0 0 0 0,12 0 0 16,5 0 0-16,0 0 0 0,-12 0 0 0,6 0 0 15,-5 0 0-15,11 0 0 0,0 0-8 0,0 0 8 16,0 0 0-16,0 0 0 0,0 0 0 0,0 0 0 16,-11 0 0-16,11 0 0 0,0 10 0 0,-12 1 0 0,7-6 0 15,-12 5 0-15,5-5 0 0,6 5 0 0,1 5 13 0,-12-5-4 16,-6 0-1-16,11 6 0 0,7-1-8 0,-12 0-11 16,11 0 3-16,-11 0 0 0,0 1 8 0,-6 4 0 15,12-5 0-15,5 10 0 0,-6 1 0 0,7-1 0 16,5 0 8-16,0 6-8 0,0 4 0 0,0 6 0 15,0-1 0-15,0 16-8 0,0 5 8 0,0 4 0 16,0 6 0-16,5 0 0 0,-5 10 0 0,0 5 0 16,-5 0 8-16,-1 6-8 0,-5 4 0 0,5 0 0 15,-5 0 0-15,-7 5 0 0,-4-4 8 0,5-1-8 16,11 5 8-16,-17-5-8 0,6 6 23 0,0-1 0 16,-6-10 0-16,6 5 0 0,11-10-23 0,-11-5-20 15,0-5 4-15,6-10 1 0,5 0 25 0,0-15 5 16,-11-1 1-16,17-4 0 0,-11-11-16 0,-1-4 0 15,12-6 0-15,0-10 0 0,-11-5 0 0,11 1 0 0,0-6 0 16,0-5 0-16,0 0 11 0,0 0 5 0,0 0 2 0,-6-26 0 16,6-4-6-16,0-11-2 0,0-4 0 0,6-6 0 15,5-5-10-15,-11-4 8 0,23-11-8 0,-6 0 8 16,-5-5-8-16,22-5 0 0,0 5 0 0,6-5 0 16,0 10 0-16,-6 5 0 0,12 0-9 0,-6 16 9 15,-1 4 0-15,1 16 0 0,0-1-8 0,-6 16 8 16,1 0 0-16,-18 15-10 0,11 0 10 0,-5 10-8 15,5 5 8-15,-10 6 0 0,4 4 0 0,-5 5-8 16,-11 6 8-16,11 4 0 0,0-4 0 0,-11 4 0 16,5 1 0-16,1-1 0 0,-1 1 0 0,-5-1 0 0,5 1 0 15,-5-11 0-15,11 6 0 0,-11-11 0 0,5 0 0 0,6 1 0 16,-5-6 0-16,5-5 0 16,0 0-96-16,17-5-24 0,-17-5-5 0,23-5-1091 15</inkml:trace>
  <inkml:trace contextRef="#ctx0" brushRef="#br0" timeOffset="74965.6205">6297 15831 1789 0,'-17'-15'39'0,"11"5"8"0,-5-5 1 0,5-1 4 16,-11 1-42-16,11 0-10 0,-11-5 0 0,6 5 0 15,-1-6 80-15,12 11 13 0,0-5 3 0,-11 5 1 0,11 5-23 0,0 5-5 16,0 0-1-16,0 0 0 0,0 0-23 0,0 0-5 16,-6 15 0-16,-5 15-1 0,11 11 10 0,-6 10 3 15,-5 9 0-15,-1 6 0 0,-5 15-31 0,-5 5-5 16,-7 0-2-16,6 5 0 0,0 1 3 0,1-1 1 15,-7 0 0-15,6-5 0 0,6-5 10 0,0 0 3 16,11 0 0-16,1-10 0 0,5 0-31 0,0-10 0 16,0-1 0-16,5-4 0 0,13-10 0 0,-1-1 8 15,0-4-8-15,6-1 0 0,5-4 0 0,1-6 0 16,-7 1 0-16,-5-6-868 16,6-5-177-16</inkml:trace>
  <inkml:trace contextRef="#ctx0" brushRef="#br0" timeOffset="75288.2129">6838 16449 2296 0,'-23'-15'102'0,"23"5"21"0,-17-1-99 0,6-4-24 0,0 5 0 0,5-5 0 16,-6 0 95-16,12-5 13 0,-17-1 4 0,17 1 0 15,0 0-49-15,0-6-10 0,0 1-1 0,6 0-1 16,5-1-29-16,-5 1-6 0,11 5 0 0,6-5-1 15,0 4-7-15,5 1 0 0,-5-5-8 0,11 4 12 16,-11 6 4-16,0 0 1 0,0 0 0 0,5 5 0 16,-5 5-6-16,-6 5-2 0,6 5 0 0,11 5 0 15,-11 10 18-15,-6 0 3 0,0 6 1 0,6 9 0 16,5 6-19-16,1 9-3 0,-18 1-1 0,18 10 0 0,-12-6-8 0,11 11 0 16,-5-5 0-16,5 5 0 15,-10 5 0-15,10-5 0 0,-5-6 0 0,5 6 0 0,-5-5 0 0,11 0 0 16,-17 5 0-16,12-16 0 0,-12 1-12 0,6-6-4 15,-6-4 0-15,-6-6-1 16,12-9-126-16,-17-1-25 0,-1-10-4 0</inkml:trace>
  <inkml:trace contextRef="#ctx0" brushRef="#br0" timeOffset="75528.1261">7904 16003 1670 0,'17'-25'148'0,"-12"10"-118"15,1 0-30-15,-6 4 0 0,-6 1 142 0,6 10 22 16,0 0 5-16,0 0 1 0,-5 5-66 0,-7 11-14 0,7-1-2 0,-18 15-1 16,6-5-27-16,-17 11-4 0,-1 10-2 0,7 4 0 15,-12 11-26-15,0 0-4 0,-5 5-2 0,5 4 0 16,-12 1-6-16,1 10-2 0,-6 5 0 0,6 1 0 16,0-1 0-16,-1 0 0 0,7-5 0 0,5 5 0 15,-11-10-14-15,16-5 0 0,7-6 0 0,-6 1 0 16,11-10-81-1,-11-5-19-15,17-6-4 0,0-4-1112 0</inkml:trace>
  <inkml:trace contextRef="#ctx0" brushRef="#br0" timeOffset="75800.6475">8160 15507 2509 0,'17'-30'111'0,"-11"14"23"0,5 1-107 0,1 5-27 16,5 0 0-16,0 5 0 0,6 0 52 0,5 15 4 16,-5 5 2-16,11 5 0 0,-11 11-28 0,11 9-6 15,6 1 0-15,-12 9-1 0,7 11 14 0,-1 5 3 16,-23 10 1-16,18 5 0 0,-18 0-8 0,6 0-1 16,-5 10-1-16,-12 0 0 0,-12-4 15 0,12-1 3 15,-11 0 1-15,-6-5 0 0,0 0-12 0,-6 5-2 16,6-5-1-16,-6 0 0 0,6 0-20 0,-12-15-4 15,18 0-1-15,-18-1 0 16,1-4-50-16,5 0-11 0,6-10-1 0,-17-1-1 16,11-4-130-16,-5-6-25 0,-1-4-6 0</inkml:trace>
  <inkml:trace contextRef="#ctx0" brushRef="#br0" timeOffset="76330.5092">9453 16570 1472 0,'-28'0'65'0,"17"0"14"0,5 0-63 0,-5 0-16 16,-1 6 0-16,1-1 0 0,-6 0 70 0,5-5 11 16,1 0 3-16,5 5 0 0,6-5-8 0,0 0 0 0,0 0-1 15,0 0 0-15,0 0 3 0,0 0 1 16,12-5 0-16,10 5 0 0,13-5-11 0,-13 0-3 0,12-1 0 0,6 1 0 16,6 0-3-16,5 0-1 0,6 0 0 0,-6-5 0 15,6 0-12-15,12 5-2 0,-12-5-1 0,5 5 0 16,-5-5-46-16,0-1 0 0,0 1 0 0,-11 5-10 15,-6-5 10-15,0 0 0 0,0 0 0 0,0 5 0 16,-12-5 0-16,1 0 0 0,-1 4 0 0,-11-4 0 16,12 5-20-16,-7 5-8 15,-5-5-1-15,1 0-1 0,4 0-51 0,-10 5-11 0,5 0-1 0,-6 0-1069 16</inkml:trace>
  <inkml:trace contextRef="#ctx0" brushRef="#br0" timeOffset="76564.1338">9619 16920 979 0,'-23'10'87'0,"23"-10"-70"15,-6 5-17-15,-11-5 0 0,17 0 190 0,0 0 34 16,-11 0 8-16,11 0 0 0,-12 5-90 0,12-5-18 16,0 0-4-16,0 0-1 0,0 0-41 0,0 0-8 15,0 0-2-15,0 0 0 0,0 0-12 0,17 5-4 16,6 0 0-16,-6-5 0 0,12 0-7 0,-1 0-1 15,12-5-1-15,11 0 0 0,18 0-10 0,-12-5-1 16,11-5-1-16,1 5 0 0,-1-6-31 0,6 6-10 16,-6-5 0-16,12 5 0 15,-23 0-182-15,11 0-36 0</inkml:trace>
  <inkml:trace contextRef="#ctx0" brushRef="#br0" timeOffset="77313.3603">11812 16079 1720 0,'0'-10'38'0,"6"-5"8"0,-6-5 2 0,0-1 0 0,0-9-39 0,0 0-9 16,6-1 0-16,-6 6 0 0,0 0 102 0,5 4 18 15,-5-4 4-15,6 10 1 0,0 0-49 0,0 5-11 16,-1-1-1-16,-5 1-1 0,6 5-23 0,-6 5-4 16,0 0 0-16,0 0-1 0,17 10-13 0,-6 6-2 15,1 9-1-15,-12 5 0 0,6 6 19 0,-1 9 4 16,-5 1 1-16,6 10 0 0,-12 9-26 0,1 1-5 16,-1 5 0-16,6 5-1 0,0 0 11 0,-12 0 2 0,1 5 1 0,5 0 0 15,1-5 3-15,-1 0 0 0,0 5 0 0,1-10 0 16,-7-5-15-16,6-6-2 0,1-4-1 0,-1-10 0 15,0-6-10-15,1-4 12 0,-1-11-12 0,6-5 12 16,0-5-4-16,-11 1 0 0,11-16 0 0,0 0 0 16,-6 5 16-16,-6 0 2 0,1-10 1 0,11 0 0 15,-11-5-10-15,-1-1-1 0,1-9-1 0,-1 0 0 16,1-5-6-16,0-1-1 0,-1-4 0 0,7-6 0 16,-7-9-8-16,12-1 0 0,0-4 0 0,0-6 8 15,0-5-8-15,6-5 0 0,5 6 0 0,12-11 0 16,-6 5 0-16,12-10-9 0,-7 0 9 0,13 0-10 0,-1 0 10 15,0 0-13-15,0 0 5 0,12 5 8 0,-6 10-14 16,11 1 5-16,0 4 1 0,1 0 0 0,-7 11 8 0,1 4 0 16,-1 6 0-16,1-1 0 0,5 11 0 0,-17 5 0 15,6 4 0-15,-6 11 0 0,1-5 0 0,-13 10 0 16,7 5 0-16,-12 5 0 0,-6 6 0 0,6-1 0 16,-11 5 0-16,6 5-8 0,-12 1 8 0,0 4 0 15,-6 1 0-15,0 4 0 0,-5 0 0 0,-6-4 0 16,-6 4 0-16,-6 6 0 0,-5-6 0 0,0-4 0 15,-17 4 0-15,5 1 8 0,1-1-8 0,-1 0 0 16,0 1 0-16,1-6 0 16,5 1-76-16,-6-1-16 0,1-5-3 0,5 6-1 15,-6-1-134-15,1-5-27 0</inkml:trace>
  <inkml:trace contextRef="#ctx0" brushRef="#br0" timeOffset="77681.2719">13448 15472 1861 0,'28'-26'40'0,"-17"16"9"0,-5-5 2 0,6 0 2 15,-1-6-42-15,-5 11-11 0,-1-5 0 0,1 0 0 0,0 5 100 0,-1 0 17 16,-5 5 4-16,0 5 1 0,0 0-41 0,0 0-8 16,0 0-1-16,0 0-1 0,-5 10-21 0,-12 5-4 15,0 10-1-15,-1 6 0 0,1-1-29 0,-5 11-7 16,5-1-1-16,-6 6 0 0,-6 4 7 0,1 6 1 16,-1 5 0-16,1 5 0 0,-1-1 19 0,1 6 4 15,5 0 1-15,6 10 0 0,-12-5-24 0,12-5-4 16,6 0 0-16,5 0-1 0,-5-5-3 0,5 0-8 15,12-6 12-15,0 1-4 0,5 0-8 0,-5-5-12 16,-6-6 2-16,5-4 1 16,-5 4-125-16,12-9-25 0,11 35-5 0,11-31 0 0</inkml:trace>
  <inkml:trace contextRef="#ctx0" brushRef="#br0" timeOffset="77974.4513">14057 16018 2595 0,'12'-35'115'0,"-1"15"24"0,0-6-111 0,7 1-28 0,-1 0 0 0,5-6 0 15,1 1 52-15,0 5 4 0,0-6 2 0,0 1 0 16,-1 5-15-16,7 4-3 0,-1 1-1 0,-5 5 0 16,0 5-23-16,0 5-5 0,0 0-1 0,-6 10 0 15,0 0 2-15,6 10 0 0,-1-5 0 0,1 15 0 16,0 1 2-16,-6 4 1 0,11 11 0 0,1 4 0 15,-1 6 0-15,-5 0 0 0,0 4 0 0,11 1 0 16,0 0 1-16,-11-1 1 0,0 6 0 0,0 0 0 0,0-10-8 0,-1-1-1 16,-10 1-8-16,-7-6 12 0,7 6-12 15,-6-10 0-15,16 4 0 0,-10-9 0 16,-24-1-28-16,18-5-4 0,5 1-2 0,1-1 0 16,-18-10-159-16,0 1-32 0,6-11-7 0</inkml:trace>
  <inkml:trace contextRef="#ctx0" brushRef="#br0" timeOffset="78200.044">15413 15482 2516 0,'-28'-5'112'0,"22"5"22"0,6 0-107 0,0 0-27 16,-11 10 0-16,-1 10 0 0,-10 5 66 0,-1 11 8 15,-6-1 2-15,-11 16 0 0,-11 5-26 0,0 9-5 0,0 1-1 0,-12 10 0 16,-11 5-35-16,0 0-9 0,0 5 0 0,-6 0 0 15,0-5 8-15,0 0-8 0,1-5 12 0,-1 5-4 16,0-10-8-16,12 0 0 0,5-10 0 0,6-10 0 16,11-1 0-16,7 1-11 0,4-11 3 0,7-4 0 15,5-6-192 1,6-9-39-16</inkml:trace>
  <inkml:trace contextRef="#ctx0" brushRef="#br0" timeOffset="78465.5046">15533 15158 2563 0,'28'-11'56'0,"-5"-4"12"0,-6 0 3 0,18 10 1 0,4 5-58 0,1 5-14 16,-23 5 0-16,12 10 0 0,5 6 51 0,0 9 7 15,0 6 2-15,-5 9 0 0,-6 16-26 0,-6 0-5 16,11 5-1-16,-11 15 0 0,-17 0 14 0,0 5 2 15,6 6 1-15,-12 9 0 0,-5 0 1 0,-12-5 0 16,0 1 0-16,-5 4 0 0,11-5-19 0,-12-4-4 16,-11-6-1-16,1 5 0 0,4-5 9 0,-4-10 1 15,-13-5 1-15,1 0 0 16,5-10-79-16,1-5-16 0,-1-6-3 0,1-4-904 0,-7-5-181 16</inkml:trace>
  <inkml:trace contextRef="#ctx0" brushRef="#br0" timeOffset="79184.253">16547 16515 2016 0,'0'0'89'0,"12"-15"19"0,5-6-87 0,-6 6-21 16,-11-5 0-16,11 5 0 0,18-1 158 0,-12 6 27 15,-17 5 6-15,0 5 1 0,23-10-100 0,-12 10-20 16,-11 0-4-16,0 0-1 0,0 0-44 0,0 0-9 15,17 5-2-15,-17-5 0 0,0 0-12 0,0 0 9 16,12 15-9-16,-1-4 8 16,-11-1-99-16,0 0-20 0,0 0-4 0,12 5-1105 0</inkml:trace>
  <inkml:trace contextRef="#ctx0" brushRef="#br0" timeOffset="79912.7598">18023 15948 2278 0,'0'0'50'0,"6"-11"10"0,-6-4 3 0,5 5 1 0,-5 0-51 0,6-5-13 0,0 5 0 0,5-5 0 16,-5 4 24-16,-1-4 1 0,1 0 1 0,0-5 0 0,-6 5-26 0,6 4 0 15,-6-4 0-15,0 0 0 0,0 5 16 0,0-5-3 16,0 5 0-16,0-1 0 0,-6 1 30 0,6 10 5 16,0-10 2-16,0 0 0 0,-6 0-29 0,6 10-5 15,-6-10-2-15,1 0 0 0,-1-6-14 0,-5 6 0 16,-1 0 0-16,-5 0 0 0,0 0 32 0,0 0 4 15,0 5 1-15,0 5 0 0,5 0-29 0,-5 0-8 16,6 0 0-16,0 0 0 0,-7 5 0 0,7 5 0 16,0 0 0-16,-6 5 0 0,-6 6 0 0,0 4 0 15,0 5 0-15,6 6 0 0,-6-1 0 0,6 6 0 16,0-1 0-16,6 6 8 0,-1-1 13 0,7-4 3 16,-7-6 1-16,7 6 0 15,5-6-41-15,5 1-9 0,-5-11-2 0,6 0 0 0,0-4 27 0,-1-11 0 16,7 5 0-16,-12-15 0 0,0 0 0 0,17-5 0 15,11-5 0-15,-5-5 0 0,6-6 0 0,-1 1 0 0,1-5 0 0,-1-1 8 16,6-9 1-16,0-1 1 0,-5-9 0 0,5-1 0 16,0-4 24-16,6 4 5 0,0-5 1 0,0 1 0 15,6 4-29-15,-1 1-11 0,1 4 8 0,-1 11-8 32,1 4-20-32,-1 6-8 0,1 10-3 0,-6 0 0 0,-6 10 53 0,-5 10 10 0,-1 5 3 0,1 11 0 15,-7 9-35-15,-5 11 0 0,-11 14 0 0,0 16 0 16,-6 5 25-16,-17 11 5 0,0 14 1 0,-12 10 0 15,-5-4-48-15,-6-1-10 0,-17 6-1 0,-11 4-1 16,-1-9 29-16,-5-11 0 0,12-5 0 0,-12 5 0 16,11-20 0-16,-11-5 10 0,5-10-10 0,-5 0 8 15,0-10 0-15,-5-6-8 0,16-9 12 0,-6-1-4 0,7-9 25 16,5-11 5-16,0-10 1 0,11-5 0 0,6-5-15 16,6-10-2-16,6 0-1 0,5-10 0 0,12-11-5 0,-1-4 0 15,12-6-1-15,12-9 0 0,-1-6-15 0,23-15 0 16,17 0 0-16,18-15 0 15,11 0-70-15,11 0-10 0,17 0-3 0,17 0 0 16,-5 5-132-16,17 10-26 0</inkml:trace>
  <inkml:trace contextRef="#ctx0" brushRef="#br0" timeOffset="80212.475">19926 15264 2016 0,'17'-15'179'0,"-6"5"-143"0,-5-6-36 0,-6 1 0 16,0 5 100-16,-6 5 12 0,6 5 4 0,-11-5 0 16,0 10-45-16,-1 0-9 0,-5 15-2 0,6 1 0 15,-6 9-19-15,0 5-4 0,-12 11-1 0,6 10 0 16,1-1-6-16,-7 11-2 0,1 5 0 0,-1 10 0 15,1 0-28-15,-7 5 0 0,7 0 0 0,-1 6 0 16,1-6 59-16,5 0 5 0,6 0 2 0,0-5 0 16,11-5-41-16,1-5-8 0,5 5-1 0,11-5-1 15,-5-11-44-15,11 1-9 0,0-5-2 0,6 0 0 16,-1-11-90-16,7-9-18 0,-1-6-4 0</inkml:trace>
  <inkml:trace contextRef="#ctx0" brushRef="#br0" timeOffset="80541.7742">20325 16024 2649 0,'-12'-11'58'0,"7"-4"12"0,5-5 2 0,0 0 4 0,5-1-61 0,1 1-15 16,5 5 0-16,7-5 0 0,-1 0 54 0,11-1 8 15,-5 1 2-15,5 0 0 0,7 5-52 0,-1-6-12 16,6 6 0-16,0 0 0 0,-1 5 29 0,1 5 3 15,-5 5 1-15,-1 10 0 0,0 0-13 0,0 15-4 16,-5 11 0-16,-1 4 0 0,-5 6 0 0,-6 4-1 0,0 11 0 0,0 5 0 16,-11-5 39-16,0 10 8 0,-6-5 2 0,5-1 0 15,7-4-64-15,-7 0-13 0,-5 0-3 0,12-6 0 16,-1 1 16-16,1-5 0 0,-1-1-10 0,0-9 10 31,6-6-25-31,1 1-1 0,-1-16 0 0,0 0 0 0,-6-10-56 0,0-4-11 16,1-6-3-16,-12 0 0 0,0 0-144 0,6-11-28 15,-1-9-7-15,1 0-1 0</inkml:trace>
  <inkml:trace contextRef="#ctx0" brushRef="#br0" timeOffset="80728.9183">21453 15725 748 0,'0'0'67'0,"-6"-5"-54"0,6 0-13 0,0 0 0 0,0 5 352 0,0 0 68 15,0 0 14-15,0 0 2 0,0 0-264 0,0 0-54 16,-11 15-10-16,-6 10-3 0,-12 5-43 0,1 6-9 15,-6 10-1-15,-12 4-1 0,6 6 9 0,-5 5 3 16,-1 4 0-16,-11 11 0 0,-6-10-41 0,-5 10-8 16,5-10-2-16,-5 5 0 0,5-10 8 0,6 5 0 15,-5-6 1-15,10 1 0 0,7-5-21 0,-1-1 0 16,6-14 0-16,0 10 0 16,6-16-109-16,0 1-27 0,5-6-4 0,7-5-1153 0</inkml:trace>
  <inkml:trace contextRef="#ctx0" brushRef="#br0" timeOffset="81016.0549">21863 15234 2419 0,'17'-36'107'0,"-5"21"22"0,10-5-103 0,7-6-26 0,11 1 0 0,5 10 0 15,1 0 56-15,-6 15 7 0,0 10 1 0,0 5 0 16,-6 10 0-16,-6 16 0 0,1 9 0 0,-1 11 0 16,-11 10 0-16,1 10 0 0,-7 0 0 0,-5 15 0 15,-6 6-24-15,-12 4-4 0,1 5 0 0,-12 1-1 16,0-6 6-16,-11-5 2 0,-6-4 0 0,-5 4 0 0,-1-5-21 16,0-10-4-16,-5 0-1 0,0-5 0 0,0-5-17 15,-1-5 0-15,7-5 8 0,-1-10-8 16,1-11-51-16,5-4-13 0,0-6-4 0,6-14-916 15,-6-1-183-15</inkml:trace>
  <inkml:trace contextRef="#ctx0" brushRef="#br0" timeOffset="82130.188">23139 16110 806 0,'0'0'72'0,"-5"-5"-58"15,5 0-14-15,-6-6 0 0,0 6 109 0,6-5 19 16,-5 5 4-16,-1 0 1 0,6 5-42 0,0 0-9 16,0 0-2-16,0 0 0 0,0 0-21 0,0 0-5 15,0 0-1-15,11-10 0 0,1 5-1 0,5-5 0 16,6 5 0-16,-1-5 0 0,7 4 27 0,-1-4 5 0,12 0 0 0,6 5 1 16,5-5-42-16,0 0-9 0,1-5-2 0,16 5 0 15,-5-6 36-15,-1 1 8 0,1 5 0 0,6 0 1 16,-12 0-61-16,5 5-16 0,-5 0 0 0,-6 0 0 15,-5 0 0-15,5 5 0 0,-5-5 0 0,-1 5 0 16,7 0 0-16,-7 0 0 0,1 0 0 0,-6 5 0 16,-12 0 0-16,1-5 0 0,-1 5 0 0,6-5 0 15,-5 0 0-15,-1 5 0 0,-5-10 0 0,0 5 0 16,-6 0 0-16,0 0 0 0,0-5 0 0,0 5 0 16,-17 0 0-16,0 0 0 0,0 0 0 0,0 0 0 15,0 0-139-15,0 0-30 0,0 0-7 0,-17 10-502 16,-6-5-101-16</inkml:trace>
  <inkml:trace contextRef="#ctx0" brushRef="#br0" timeOffset="82398.5345">23157 16484 345 0,'0'0'15'0,"0"0"4"0,0 0-19 0,0 0 0 16,0 0 0-16,-12 0 0 0,12 0 302 0,0 0 57 15,0 0 11-15,0 0 2 0,0 0-207 0,0 0-41 16,0 0-9-16,0 0-2 0,0 0-24 0,17 5-5 0,6-5 0 0,6 0-1 16,-1-5-23-16,6 5-5 0,12-10-1 15,11 5 0-15,5-5-29 0,1 0-5 0,6 5-2 0,-1 0 0 16,6 0-28-16,-6 0-6 0,1 0 0 0,-1 0-760 15,0 5-152-15</inkml:trace>
  <inkml:trace contextRef="#ctx0" brushRef="#br0" timeOffset="86779.433">18496 10853 1335 0,'0'-15'29'0,"0"-5"7"0,6-1 0 0,-6 6 2 0,0 0-30 0,0 0-8 15,0 0 0-15,0 5 0 0,0-11 78 0,0 6 14 16,0 5 4-16,0 10 0 0,0 0-33 0,5-15-7 16,-5 5 0-16,6 5-1 0,-6 5-5 0,6-10-1 15,-1-1 0-15,7 6 0 0,-7-5 6 0,12 0 1 16,-5 5 0-16,5-5 0 0,0 0-33 0,12 0-7 16,-7-6 0-16,7 6-1 0,5 5 0 0,-5-5 0 15,-1 10 0-15,0-5 0 0,1 0-15 0,-6 10 11 16,-6 0-11-16,6 5 10 0,-12 5-10 0,0 6 0 15,-5 9 0-15,-6 11 0 0,0-1 12 0,-6 6 0 16,-5 4 0-16,0 11 0 0,-6 0 9 0,-1-5 3 16,7-1 0-16,0-4 0 0,-6 0-10 0,11-1-2 15,0-14 0-15,-5 4 0 0,5-9-4 0,-5-6 0 0,11-5-8 0,-6 0 12 16,6-4 0-16,-6-6-1 0,6-10 0 0,0 0 0 16,0 0-3-16,0 0 0 0,0 0 0 0,-5-5 0 15,-1-6 4-15,6 1 1 0,0-10 0 0,0 0 0 16,0-5-3-16,6-6-1 0,5-4 0 0,-5-6 0 15,5-4-9-15,12-6 0 0,0-5 0 0,5 1 0 16,6-1 0-16,1 0 0 0,16 0 0 0,6 1 0 16,-6 9 0-16,0 6 10 0,-5 4-10 0,5 6 10 15,-11 10-10-15,0 4-11 0,-12 6 3 0,-5 5 0 16,0 15 8-16,-6 0 0 0,-5 6 0 0,-1 9-8 16,-11 0 8-16,0 11 0 0,0-1 0 0,-6 6 0 0,-5 9 9 15,5-4-9-15,-5-11 12 0,5 6-12 0,-5-1 8 0,5-4-8 16,0 9 0-16,6 1 0 15,-5 0-53-15,5-1-18 0,5 1-3 0,-5-1-1072 16</inkml:trace>
  <inkml:trace contextRef="#ctx0" brushRef="#br0" timeOffset="89361.1915">23686 16454 507 0,'0'0'22'0,"0"0"6"0,0 0-28 0,0 0 0 16,0 0 0-16,0 0 0 0,0 0 59 0,0 0 6 15,0 0 2-15,0 0 0 0,0 0-27 0,0 0-6 16,0 0-1-16,0 0 0 0,0 0-18 0,0 0-4 16,0 0-1-16,0 0 0 0,0 0 2 0,0 0 0 15,0 0 0-15,0 0 0 0,12 5 25 0,-12-5 6 16,0 0 1-16,0 0 0 0,0 0-7 0,0 0-1 15,0 0 0-15,0 0 0 0,0 0 0 0,0 0-1 16,0 0 0-16,0 0 0 0,0 0-18 0,0 0-3 16,0 0-1-16,0 0 0 0,0 0 9 0,0 0 2 15,0 0 0-15,0 0 0 0,0 0 4 0,0 0 2 16,0 0 0-16,0 0 0 0,0 0 18 0,0 0 4 16,0 0 1-16,0 0 0 0,0 0-31 0,0 0-6 15,0 0-2-15,0 0 0 0,0 0 2 0,0 0 1 0,0 0 0 0,0 0 0 16,0 0-9-16,0 0-8 0,11-5 9 0,6 5-9 15,0-5 29-15,-5 0 0 0,-1 0 0 0,6 0 0 16,0 0-12-16,1 0-2 0,4 0-1 0,1 5 0 16,0-6 14-16,-6 6 2 0,11-5 1 0,-5 5 0 15,0 5-12-15,0-5-3 0,5 0 0 0,-5 0 0 16,6 0-16-16,-1 0 10 0,1 6-10 0,-1-6 8 16,1 5-8-16,-1-5 0 0,1 0 0 0,-1 0-1005 15</inkml:trace>
  <inkml:trace contextRef="#ctx0" brushRef="#br0" timeOffset="94361.4777">23920 16510 403 0,'0'0'36'0,"0"0"-36"16,0 0 0-16,0 0 0 0,0 0 86 0,0 0 10 15,0 0 3-15,0 0 0 0,0 0-28 0,0 0-6 16,0 0-1-16,0 0 0 0,0 0-9 0,0 0-3 15,0 0 0-15,0 0 0 0,0 0-6 0,0 0-2 16,0 0 0-16,0 0 0 0,0 0-35 0,0 0-9 16,0 0 0-16,0 0 0 0,0 0 0 0,0 0 0 15,0 0 0-15,0 0 0 0,0 0 0 0,0 0 0 16,0 0-10-16,0 0 10 0,0 0 14 0,0 0 9 16,0-10 1-16,0 10 1 0,0 0-1 0,0 0 0 0,0 0 0 0,0-16 0 15,0 16 8-15,0 0 2 0,-6-10 0 0,6 10 0 16,0 0 1-16,0 0 0 0,0-10 0 0,0 10 0 15,0 0-7-15,0 0 0 0,-11-5-1 0,11 5 0 16,0 0-18-16,0 0-9 0,0 0 10 0,0 0-10 16,0 0 8-16,0 0-8 0,0 0 0 0,0 0 0 15,0 0 8-15,0 0-8 0,0 0 0 0,0 0 0 16,0 0 0-16,0 0 0 0,0 0 0 0,0 0 0 16,0 0 0-16,0 0 0 0,0 0 0 0,0 0 0 15,0 0 0-15,0 0 0 0,0 0 0 0,0 0 0 16,0 0 0-16,0 0 8 0,0 0-8 0,0 0 0 0,0 0 0 0,0 0 9 15,0 0-9-15,0-5 8 0,0 5-8 0,0 0 12 16,0 0-12-16,0 0 12 0,-6-5-12 0,6 5 0 16,0 0 0-16,0 0 8 0,0 0-8 0,0 0 0 15,0 0 0-15,0 0 0 0,0 0 0 0,0 0 0 16,0 0 0-16,0 0 0 0,0 0 0 0,0 0 0 16,0 0 0-16,0 0 0 0,0 0 0 0,0 0 0 15,0 0 0-15,0 0 0 0,0 0 0 0,0 0 0 16,0 0 8-16,0 0-8 0,0 0 0 0,0 0 8 15,0 0-8-15,0 0 0 0,0 0 0 0,0 0 8 16,0 0-8-16,0 0 0 0,0 0 0 0,0 0 8 16,0 0-8-16,0 0 0 0,0 0 9 0,0 0-9 15,0 0 10-15,0 0-10 0,0 0 10 0,0 0-10 16,0 0 10-16,0 0-10 0,0 0 8 0,0 0-8 16,0 0 0-16,0 0 0 0,0 0 13 0,0 0-3 0,0 0-1 0,0 0 0 15,0 0-9-15,0 0 0 0,0 0 0 0,0 0 0 16,0 0 0-16,0 0 0 0,-11 0 0 0,11 0 0 15,0 0 0-15,0 0 0 0,0 0 0 0,0 0 0 16,0 0 0-16,0 0 0 0,0 0 0 0,0 0 0 16,0 0 0-16,0 0 0 0,0 0 0 0,0 0 0 15,-6 5-32-15,6-5-9 0,-5 5-2 0,5-5 0 16,0 0-21-16,-6 10-4 0,0-5 0 0,6-5-1 16,0 0-9-16,0 0-2 0,0 0 0 0,0 0 0 15</inkml:trace>
  <inkml:trace contextRef="#ctx0" brushRef="#br0" timeOffset="95412.2421">23795 16555 741 0,'0'0'32'0,"0"0"8"0,0 0-32 0,0 0-8 16,-12 0 0-16,7 0 0 0,5 0 57 0,0 0 10 0,0 0 1 0,0 0 1 15,-6 0-5-15,6 0 0 0,0 0-1 0,0 0 0 16,0 0-24-16,0 0-5 0,0 0-1 0,0 0 0 15,0 0-10-15,0 0-3 0,0 0 0 0,0 0 0 16,0 0 16-16,0 0 4 0,0 0 0 0,0 0 0 16,0 0-4-16,0 0-1 0,0 0 0 0,-6 0 0 15,-5 0 5-15,11 0 0 0,-6-5 1 0,6 5 0 16,0 0-18-16,0 0-4 0,0 0-1 0,0 0 0 16,0 0 16-16,0 0 3 0,0 0 1 0,0 0 0 15,0 0-21-15,0 0-4 0,0-5-1 0,0 5 0 16,0 0 10-16,0-10 2 0,0 10 0 0,0 0 0 15,0 0 3-15,0 0 1 0,6-10 0 0,-6 10 0 16,0 0-28-16,0 0 0 0,0 0 0 0,0 0 0 0,0 0 0 16,0 0 0-16,0 0 0 0,0 0 0 0,0 0 0 0,0 0-17 15,0 0 2-15,0 0 1 0,0 0 14 0,0 0 0 16,0 0 0-16,17 0 0 0,-17 0 8 0,17-5 5 16,-17 5 1-16,0 0 0 0,11 0-14 0,-11 0 0 15,18 0 0-15,-1 0 0 0,-17 0 0 0,17 5 0 16,-17-5 0-16,17 0 0 0,0 0-10 0,0 0-5 15,-17 0-1-15,17 0 0 0,0 0 16 0,0 0 0 16,-17 0 9-16,17 5-9 0,6-10 12 0,0 5-3 16,-6 5-1-16,0-5 0 0,6 5-8 0,-6-5 8 15,6-5-8-15,-6 5 8 0,-6 0-8 0,6 0 10 16,6-5-10-16,-11 5 10 0,-1 0-10 0,0-5 0 16,1 0 0-16,-7 5 0 0,-5 0 0 0,0 0 0 15,0 0 0-15,12 0 0 0,-1-5 0 0,-11 5-12 0,0 0 2 16,0 0 1-1,0 0-33-15,0 0-6 0,0 0-2 0,0 0 0 16,0 0-95-16,6 15-19 0,5 10-4 0,-11-25-1 0</inkml:trace>
  <inkml:trace contextRef="#ctx0" brushRef="#br0" timeOffset="105880.7561">26159 15517 1094 0,'-28'-30'48'0,"22"20"11"15,-11-6-47-15,11 6-12 0,1-10 0 0,-1 0 0 16,6 0 105-16,6-6 19 0,5 1 4 0,0 0 1 15,12-6-45-15,-6 1-10 0,0-1-2 0,6 6 0 16,0-10-28-16,0 9-5 0,11-4-2 0,-11 5 0 0,5-1-6 0,-5 1-2 16,6 0 0-16,-12-1 0 0,5 6 8 0,1 0 2 15,0 0 0-15,-6-1 0 0,6 1-8 0,0 5-2 16,-1-10 0-16,1 9 0 0,0 1-21 0,0 0-8 16,5 0 0-16,1-5 0 0,11 4 10 0,-6 1-10 15,6 0 10-15,5-5-10 0,7 5 8 0,-7-1-8 16,-5 6 0-16,6 0 9 0,-6 5-9 0,-1 5 0 15,-4 0 0-15,-13 5 0 0,1 5-11 0,-6 0 3 16,-5 0 0-16,-1 6 0 0,-11-1 8 0,0 0 0 16,-6 0 0-16,1 5 0 0,-1 6 0 0,-5-6 0 15,-6 0 0-15,5 11 0 0,1-6 0 0,-6 5 9 16,0 6 0-16,-1-1 0 0,1 6-9 0,6-1 8 16,5 1-8-16,1-1 8 0,5 6 11 0,-6 0 1 15,0 4 1-15,0 6 0 0,1-6-8 0,-7 1-1 0,1 5-1 0,-6 0 0 16,-6-6-2-16,0 6 0 0,-5 5 0 0,-1-6 0 15,-5 6 8-15,0-5 2 0,-6-6 0 0,0 1 0 16,0 0-6-16,0-1-1 0,6-14 0 0,0 4 0 16,6-4 23-16,-1-6 4 0,6-5 1 0,12-4 0 15,5-1-23-15,0 0-4 0,12-5-1 0,11 1 0 16,0-6-12-16,6 5 9 0,11-5-9 0,6 0 8 16,6 0-8-16,5 0 0 0,6-4 0 0,6 4 0 15,-6 0-99-15,5-5-15 0,1 5-3 16,0 0-1008-16</inkml:trace>
  <inkml:trace contextRef="#ctx0" brushRef="#br0" timeOffset="106747.1539">26735 16884 637 0,'0'0'28'0,"0"0"6"0,0 0-34 0,0 0 0 0,0 0 0 0,0 0 0 16,0 0 108-16,0 0 14 15,0 0 3-15,0 0 1 0,0 0 3 0,0 0 1 0,0 0 0 0,0 0 0 16,0 0-41-16,0 0-8 0,11 11-1 0,-5 4-1 16,5-5 15-16,-5 5 3 0,0 0 1 0,-1 0 0 15,1 1-37-15,-6 4-7 0,0 0-2 0,-6-5 0 16,-5 6-25-16,5-6-6 0,1 5-1 0,-7-5 0 16,1 0-6-16,-6 6-2 0,0-6 0 0,-1-5 0 15,7 0-12-15,-6 0 9 0,0 0-9 0,6 1 8 16,-1-6-8-16,6 0 0 0,-5-5 9 0,5 0-9 15,-5 0 13-15,5-5-1 0,1-6-1 0,-1 1 0 16,0 0 5-16,0-5 0 0,6-5 1 0,6 5 0 16,-6-1 1-16,6 1 0 0,0 5 0 0,-1 0 0 15,-5 0-1-15,6 0 0 0,-6 10 0 0,0 0 0 0,0 0-17 16,11-5 10-16,6 0-10 0,-17 5 8 0,12 0-8 0,-12 0-16 16,17 0 4-16,-17 0 1 15,11 10-109-15,6 0-21 0,-5 0-5 0,-1-5-918 16</inkml:trace>
  <inkml:trace contextRef="#ctx0" brushRef="#br0" timeOffset="335484.9754">27129 18600 518 0,'0'0'46'0,"0"0"-37"0,-7 0-9 0,0-7 0 16,3 7 228-16,4 0 44 0,0 0 9 0,0 0 2 15,0 0-206-15,0 0-41 0,0 0-8 0,0 0-1 16,0 0-7-16,0 0 0 0,0 0-1 0,0 0 0 15,0 0-7-15,0 0-2 0,0 0 0 0,0 0 0 16,7 7-10-16,-7-7 0 0,4 9 0 0,3-6 8 16,-7-3-8-16,7 9 12 0,-4-2-12 0,4 2 12 15,-7-9 4-15,4 10 0 0,-4-10 1 0,0 0 0 16,3 9-1-16,-3-9 0 0,0 0 0 0,0 0 0 16,7 6-5-16,-7-6-2 0,0 0 0 0,0 0 0 15,0 0-9-15,0 0 8 0,0 0-8 0,0 0 8 16,4 3-8-16,-4-3 0 0,0 0 0 0,0 0 0 15,0 0 0-15,0 0 0 0,0 0 0 0,0 0 0 16,0 0-8-16,0 0 8 0,0 0-10 0,0 0 10 0,0 0-11 0,0 0 11 16,0 0-12-16,0 0 12 0,0 0 0 0,0 0-8 15,0 0 8-15,0 0 0 0,0 0-16 0,0 0 1 16,0 0 0-16,0 0 0 16,0 0-36-16,0 0-7 0,-7 7-2 0,7-7-444 15,0 0-90-15</inkml:trace>
  <inkml:trace contextRef="#ctx0" brushRef="#br0" timeOffset="336573.6044">27270 18261 1555 0,'-7'-6'138'0,"3"-4"-110"0,-6 7-28 0,-1-6 0 0,4 2 81 0,-7-2 11 15,7 3 3-15,-4-4 0 0,8 1-68 0,-1 6-14 16,1-4-2-16,-1 4-1 0,4 3 0 0,0 0 0 16,-7 0 0-16,7 0 0 0,0 0 5 0,0 0 1 15,0 0 0-15,0 0 0 0,-7 3-30 0,7-3-6 16,0 0 0-16,0 0-1 0,-4 7 32 0,4-7 6 15,0 0 2-15,0 0 0 0,0 0-19 0,0 0 0 16,0 0 0-16,0 0 0 0,0 0 0 0,0 0 0 16,-3 3-9-16,3-3 9 0,0 0 0 0,0 0 19 15,0 0-3-15,0 0-1 0,0 0-15 0,0 0 0 16,0 0 0-16,0 0 0 0,0 0 0 0,0 0 8 16,0 0-8-16,0 0 0 0,0 0 13 0,0 9-3 0,0-9-1 0,0 0 0 15,0 0-9-15,0 0 8 0,0 0-8 0,0 0 8 16,0 0-8-16,0 0 8 0,0 0-8 0,0 0 8 15,0 0-8-15,0 0 8 0,0 0-8 0,0 0 8 16,-7 7 0-16,3-4 0 0,4-3 0 0,0 0 0 16,0 0 13-16,-7 9 3 0,0-3 0 0,7-6 0 15,0 0-24-15,0 0 0 0,0 0 0 0,0 0 0 16,0 0 0-16,0 0 0 0,0 0 0 0,0 0 0 16,0 0-12-16,0 0-6 0,0 0-2 0,0 0 0 15,0 0 2-15,0 0 0 0,0 0 0 0,0 0 0 16,0 0 2-16,0 0 1 0,0 0 0 0,0 0 0 15,0 0 3-15,0 0 1 0,0 0 0 0,0 0 0 16,0 0-18-16,0 0-4 0,0 0-1 0,0 0 0 16,0 0-30-16,0 0-7 0,0 0-1 0,0 0 0 15,0 0-40-15,0 0-8 0,0 0-1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2:19:15.38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context xml:id="ctx1">
      <inkml:inkSource xml:id="inkSrc1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2-19T02:19:47.220"/>
    </inkml:context>
  </inkml:definitions>
  <inkml:trace contextRef="#ctx0" brushRef="#br0">5135 1566 288 0,'5'-10'25'0,"7"-6"-25"16,-12 6 0-16,0 0 0 0,0-5 204 0,0-5 36 15,5 5 8-15,7-1 0 0,-7 6-144 0,7-5-28 16,-12 5-7-16,6-5-1 0,-1 5-14 0,7-6-3 16,-7 6-1-16,7 10 0 0,-12-15 6 0,5 5 2 15,-5 0 0-15,0 10 0 0,0-15-18 0,0 5-4 16,-5-6-1-16,-7 6 0 0,7 0-3 0,-12 5-1 16,-1-5 0-16,1 10 0 0,-5 0-19 0,-1 0-3 15,0 5-1-15,-11 0 0 0,11 10 2 0,-17-5 0 0,12 6 0 0,-1-6 0 16,-11 15-10-16,6-10 8 0,-6 5-8 0,6 6 8 15,-6-1-8-15,0 0 0 0,6 6 0 0,-12 4 0 16,7 1 12-16,-1-1-2 0,0 11-1 0,6 9 0 16,-1-4 12-16,-4 5 3 0,-1 5 0 0,5-1 0 15,-4 6-24-15,10 5-10 0,-5-5 1 0,11-5 0 16,0-1 9-16,12 1 16 0,5-10-4 0,6-16-1 16,0 16-1-16,0-16 0 0,6-4 0 0,5-6 0 15,1 0-2-15,-1-4-8 0,6-6 12 0,6-5-4 16,0-10 10-16,11 0 2 0,-11-10 0 0,0-5 0 15,5-6 8-15,1 6 1 0,5-20 1 0,6 4 0 16,-6-4-18-16,11-1-3 0,7-4-1 0,-12-11 0 16,5 6-8-16,6-6 10 0,-11-10-10 0,17 6 10 0,-17-6-10 15,6-10 0-15,5 10 0 0,-11-5 0 0,0 6 0 0,-17 4 0 16,11 10 0-16,-11-4 0 0,-1-1 0 0,-5 10 0 16,1 6 0-16,-1 10 0 0,-12-6 0 0,12 6 0 15,1 5 0-15,-13 10 0 0,7-11 0 0,-12 16 0 16,0 5 0-16,0 0 0 0,0 0-10 0,0 0 10 15,0 0 0-15,0 0-9 0,0 0 9 0,0 0-10 16,0 0 10-16,17 5-10 0,-12 6 10 0,1 9 0 16,6 5 0-16,-7 0 0 0,-5 1 0 0,12 4 0 15,-12 6 0-15,0 9 0 0,0 6 0 0,0 15 0 16,0-1 0-16,0 16 0 0,-12 0 0 0,7 16 0 0,-7 4 0 16,1 21 0-16,-18-6 0 0,1 6 0 15,-1 4 0-15,1-14 0 0,-6-1 0 0,-1 0 11 0,7 1-3 0,-12-11 0 16,6 0 3-16,0 1 0 0,5-11 0 15,-11-5 0-15,-5-5-3 0,5-5 0 0,0 0 0 0,-6 0 0 16,6-21 5-16,1 1 1 0,-1-5 0 0,-6-11 0 16,6 1 5-16,0-6 1 0,12-4 0 0,-1-11 0 15,7 0-8-15,-1-15 0 0,0 0-1 0,6 0 0 16,-6-10 9-16,12-5 1 0,-6-5 1 0,5-5 0 16,-5 5-7-16,0-26-2 0,6 0 0 0,5-9 0 15,6-6-13-15,0 0 0 0,6-9 0 0,11-1 0 16,-6-15 0-16,18 0 0 0,5-5 0 0,6 0 0 15,-6 5 16-15,11 10-2 0,7-5-1 0,-12 5 0 16,5 10-29-16,6 5-7 0,6-4-1 0,0 9 0 16,-11 5-87-16,5 1-17 0,-5 9-4 0,5-9-1008 15</inkml:trace>
  <inkml:trace contextRef="#ctx0" brushRef="#br0" timeOffset="736.0672">6844 1419 979 0,'-6'-15'87'0,"6"5"-70"16,-11-6-17-16,5 6 0 0,0-5 100 0,6 5 17 0,0 0 3 0,0 10 1 15,0 0-61-15,0 0-13 0,-11 0-3 0,11 0 0 16,-6 0-17-16,-5 10-4 0,-6-5-1 0,5 5 0 16,1 10 13-16,-6 1 2 0,6 9 1 0,-7 0 0 15,-4 6 14-15,5 9 2 0,-1 11 1 0,-4 15 0 16,5-10 10-16,-18 10 3 0,13 10 0 0,-13 0 0 16,7 15 2-16,11-10 1 0,-17 15 0 0,11-4 0 15,0 9-47-15,12 0-10 0,5-4-2 0,-5-16 0 16,11 0 0-16,11 5 0 0,-5-15 0 0,16 0 0 15,7-5-12-15,-6-5 0 0,0 4 0 0,11-4 0 16,-6-5-14-16,6-10-6 0,1-1 0 0,4-19-1104 16</inkml:trace>
  <inkml:trace contextRef="#ctx0" brushRef="#br0" timeOffset="1058.4777">7516 2705 1094 0,'-11'-25'97'0,"11"15"-77"15,-6-5-20-15,0-1 0 0,1 6 66 0,-1-15 10 16,0-5 1-16,-5 4 1 0,5 6 7 0,1-5 2 16,5-1 0-16,-6-4 0 0,6 0-47 0,0-1-10 15,6 1-2-15,5-6 0 0,0 6-7 0,-5 0-1 16,11-1-1-16,0 1 0 0,0 10 4 0,0-6 1 16,6 6 0-16,-17 5 0 0,11-5 14 0,0 14 3 15,-11-14 1-15,5 15 0 0,-5-5-6 0,-6 10-2 16,6 0 0-16,-6 0 0 0,0 0-7 0,11 0-2 15,6 10 0-15,-6 0 0 0,1 5-9 0,5 11-3 16,0-11 0-16,6 20 0 0,0 1-4 0,11 15-1 0,-17-16 0 16,23 16 0-16,-17 4 17 0,11 1 3 0,-6 10 1 0,1-16 0 15,11 11-17-15,-18 0-3 0,7-5-1 0,-1-1 0 16,1-4-8-16,-1 0 0 0,-11-11 0 0,6 1 0 16,-6 4 0-16,6-19-11 0,-6 9 3 0,12-10 0 15,-6-9-131-15,5-6-25 16,-5 5-6-16</inkml:trace>
  <inkml:trace contextRef="#ctx0" brushRef="#br0" timeOffset="1309.1769">9026 1616 1897 0,'0'0'41'0,"0"0"9"0,-17 0 2 0,0 6 2 0,-6 4-43 0,0 5-11 15,-5 5 0-15,-6 10 0 0,-6 1 37 0,0 14 6 16,-6 6 1-16,6 5 0 0,-22 10-10 0,5 10-2 16,0 5 0-16,6 10 0 0,-12 0 12 0,0 10 3 15,6 6 0-15,6-6 0 0,-6-15 1 0,11 15 0 16,-11-15 0-16,18 0 0 0,-1 0-35 0,-6-5-13 16,6 0 11-16,12-5-11 0,-12-10 0 0,6-5-15 15,11-10 2-15,-6-16-729 16,7-4-146-16</inkml:trace>
  <inkml:trace contextRef="#ctx0" brushRef="#br0" timeOffset="1600.8759">9317 933 1036 0,'28'-26'92'0,"12"1"-73"0,6-10-19 0,5 9 0 16,6 11 201-16,0-5 37 0,11 15 7 0,12 5 2 16,-29 5-118-16,6 15-23 0,-5 11-5 0,-1 14-1 15,-11-4-35-15,-6 14-7 0,-6 11-2 0,-10 10 0 16,-7 10-32-16,-11 16-8 0,-6-1 0 0,-11 20-1 16,-6-9 27-16,-11-1 6 0,-6 6 0 0,-5 4 1 15,-12 6-39-15,5-1-10 0,1-9 0 0,-6-1 0 0,0 1 0 16,6-6 0-16,-6-15 0 0,0 6 0 0,6-1 0 0,5-20-11 15,-5 5 3-15,5-10 0 16,1-5-119-16,5-10-23 0,-12-11-5 0</inkml:trace>
  <inkml:trace contextRef="#ctx0" brushRef="#br0" timeOffset="2320.5948">11277 2229 1090 0,'0'0'48'0,"0"0"11"0,0-10-47 0,0 10-12 0,0 0 0 0,0 0 0 16,0-15 106-16,0 15 19 0,0 0 4 0,0-10 1 16,17 10-46-16,0-10-10 0,0 5-2 0,0-6 0 15,12 11-12-15,-7 0-2 0,7 0-1 0,16 0 0 16,1 0-30-16,5 0-7 0,-11 0 0 0,17 0-1 15,-6 0-11-15,1 0-8 0,-1-10 12 0,6 0-12 16,6 5 16-16,-6-10-4 0,11 5-1 0,-11-10 0 16,0 4 13-16,6 1 4 0,-1 5 0 0,1-5 0 15,0 5-28-15,-6-11-19 0,-12 16 3 0,7-10 1 16,-13 10 15-16,1 0 0 0,-11-5 0 0,-1 5 0 16,-5 5 15-16,0 0-1 0,-6 0 0 0,0 0 0 15,-6 5-50-15,-11-5-9 0,0 0-3 0,0 0 0 16,0 0-139-16,0 0-28 0</inkml:trace>
  <inkml:trace contextRef="#ctx0" brushRef="#br0" timeOffset="2601.4216">11060 2877 2019 0,'0'0'44'0,"0"0"10"0,0 0 2 0,12-10 0 0,5 0-44 16,0 5-12-16,0-5 0 0,11 0 0 0,1 5 61 0,5-5 11 0,12-1 1 0,-6 1 1 15,5 5-37-15,1-5-7 0,5 0-2 0,6 0 0 16,0 5-28-16,6-5 0 0,-6 0 0 0,5 5 0 15,1-6-14-15,5 1 4 0,12 5 1 0,-6-5-689 16,0 0-138-16</inkml:trace>
  <inkml:trace contextRef="#ctx0" brushRef="#br0" timeOffset="24203.9814">15767 1171 979 0,'17'-10'87'0,"-6"-6"-70"15,0 1-17-15,-11 5 0 0,-11-15 89 0,5 10 15 16,12-11 2-16,-12 16 1 0,-16-15-31 0,10 10-7 15,12 5-1-15,0-11 0 0,0 6-6 0,0 0-2 16,-5 5 0-16,10 0 0 0,7 5 4 0,-12 5 0 16,-23-11 0-16,6 11 0 0,5 0-8 0,-5 0 0 15,-17 0-1-15,0 0 0 0,-6 0-19 0,6 11-3 0,0 4-1 16,-6-5 0-16,-12 5 8 0,7 5 2 0,5 6 0 0,-6-1 0 16,-16 5-10-16,5 6-1 0,5-1-1 0,1 1 0 15,11 4-7-15,-11 1-2 0,-12 4 0 0,6 6 0 16,6 0-2-16,0-1-1 0,5 11 0 0,-5 0 0 15,17 10 3-15,-6 0 1 0,11-1 0 0,1-4 0 16,11 5-2-16,-6 0 0 0,17 0 0 0,1 0 0 16,5-5 0-16,5 0 0 0,12 4 0 0,12-9 0 15,-1-5-4-15,12 0-2 0,12-6 0 0,10 1 0 16,7-11 2-16,5 1 0 0,-12-11 0 0,7 1 0 16,10-6-4-16,1-5-1 0,-17-10 0 0,0-5 0 0,-1-5-11 15,1 0 0-15,-6-5 0 0,-6-5 0 16,-11 0-100-16,0-15-23 0,17 5-4 0,-11-6-726 15,-24 1-146-15</inkml:trace>
  <inkml:trace contextRef="#ctx0" brushRef="#br0" timeOffset="26102.0081">18405 1915 1810 0,'0'0'80'0,"5"-10"17"0,7-10-77 0,-7 5-20 16,1-1 0-16,11-9 0 0,0 5 103 0,0 5 17 16,1-6 3-16,-1 6 1 0,0 0-74 0,5 0-14 15,-4 5-4-15,-1 0 0 0,0 10 7 0,0-11 1 0,11 6 0 0,-5 5 0 16,-6-10-32-16,6 10-8 0,0 10 0 0,-6-10 0 15,6 16 0-15,-6 4 0 0,6 0 0 0,5 10 0 16,-11-4 0-16,6 14 8 0,0-14-8 0,0 9 8 16,-1 1 8-16,7 4 3 0,-6-4 0 0,5 4 0 15,6 1-19-15,-5 4 0 0,5 6 0 0,0-1 0 16,0 1 25-16,-5 0 5 0,5 9 1 0,0-9 0 16,0 10-23-16,-5 5-8 0,11-6 0 0,-6 6 9 15,0-10-9-15,-5 5 0 0,-1-6 0 0,1 6 0 16,-7 0 0-16,-5-10 0 0,-5-1 0 0,-1 1 0 15,1-16-29-15,-7-4-8 0,-5-1-2 0,6-15 0 16,-6 1-123-16,0-16-25 0</inkml:trace>
  <inkml:trace contextRef="#ctx0" brushRef="#br0" timeOffset="26379.1854">19801 1495 1839 0,'0'0'40'0,"0"0"9"0,0 0 2 0,0 0 1 0,0 0-42 0,0 0-10 16,0 0 0-16,-6 25 0 0,0-15 21 0,-11 21 3 16,6 4 0-16,-12 11 0 0,0 4 32 0,-11 1 6 15,0 10 2-15,-12 15 0 0,-5 0-4 0,0 0 0 0,-1 10 0 0,-16 5 0 16,0 5-7-16,-6 5-1 0,-6-14-1 0,6 14 0 15,5-15-31-15,1 0-5 0,5-10-2 0,6 0 0 16,6-10-13-16,11-5 0 0,0-1 0 0,6-19 0 31,0 4-92-31,5-19-22 0,12-1-4 0,0 0-920 0</inkml:trace>
  <inkml:trace contextRef="#ctx1" brushRef="#br0">26763 11896 0,'0'0'0,"-188"-86"16,114 66 0,29 35-1,27 16 1,1-26-1,-28-10 1,11 5 0,34 0-1,0 0-15,-154 15 32,131-5-17,-11-5 1,-6-5-1</inkml:trace>
  <inkml:trace contextRef="#ctx0" brushRef="#br0" timeOffset="32371.4286">16029 3120 1036 0,'-6'-5'92'0,"0"5"-73"0,6 0-19 0,0 0 0 16,12-5 89-16,-7 0 15 0,1-10 2 0,0 5 1 15,17 0-41-15,-6 5-8 0,-12-5-2 0,7 0 0 16,5 4-4-16,0-4-2 0,0 10 0 0,0-15 0 16,0 15-21-16,6-5-4 0,6 0-1 0,-7-5 0 15,-5 5-8-15,12 0-3 0,5 0 0 0,12-5 0 16,-12 10-13-16,6 0 0 0,-12-16 8 0,12 11-8 16,11 0 0-16,-16 5-13 0,-13-10 2 0,7 5 1 15,5 5 34-15,-11 0 8 0,-23 0 0 0,0 0 1 16,6 15-10-16,-6 0-3 0,-6 1 0 0,-17 4 0 15,-11 5-9-15,11 1-3 0,12-1 0 0,-18 10 0 16,-11-9-8-16,0 4 8 0,6 0-8 0,0 1 8 16,6-1 2-16,-7-5 0 0,-5 1 0 0,18-1 0 0,-1-5 11 15,0 11 3-15,-5-16 0 0,-1 5 0 0,18-5 9 16,-6-5 3-16,0 6 0 0,-1-6 0 0,7-5-8 0,0 5-2 16,5 0 0-16,-5-5 0 0,-1-5-18 0,12 0-8 15,0 0 0-15,0 0 8 0,0 0-8 0,0 0 0 16,17 10 9-16,0 0-9 0,6-10 0 0,-6 16 0 15,0-16 0-15,6 5 8 0,17 0-8 0,-12-5 0 16,-5 5 0-16,11-5 0 0,6-5-13 0,-5 5-4 16,-1-5-1-16,-6 0-716 15,-5-5-143-15</inkml:trace>
  <inkml:trace contextRef="#ctx0" brushRef="#br0" timeOffset="32881.4874">16980 3060 1422 0,'0'0'31'0,"6"-5"6"16,0-11 2-16,-6 6 1 0,0 0-32 0,5 0-8 0,1 5 0 0,-6 5 0 15,0 0 92-15,0 0 16 0,0 0 3 0,0 0 1 16,11-15-31-16,-11 15-5 0,0 0-2 0,0 0 0 16,0 0-41-16,0 0-8 0,0 0-1 0,0 0-1 0,12 15-9 15,-1-10-2-15,1 15 0 0,-1-10 0 0,0 11 5 0,1 4 1 16,-1 0 0-16,6 6 0 0,-5-6-2 0,-1 10 0 16,0-4 0-16,1 4 0 0,-1-4-3 0,-5-1-1 15,5-5 0-15,-5 6 0 0,0-6 0 0,-1-5 0 16,1 6 0-16,-6-16 0 0,0-10 22 0,0 0 4 15,0 0 1-15,0 0 0 0,12 15-11 0,-12-15-1 16,0 0-1-16,17-15 0 0,0 10-6 0,-6-10 0 16,6-1-1-16,-5-9 0 0,5 0-10 0,0-6-1 15,0 1-8-15,6-11 12 0,11 6-12 0,-6-6 0 16,1 1 0-16,5 10 0 0,6-11 0 0,5 11 0 16,-5-1 0-16,0 6 0 0,6 5 0 0,-12 5 0 15,0 4 0-15,-5 6 0 0,-7 0 0 0,1 10 8 0,-6 11-8 16,-5-6 0-16,-1 15 0 0,1 0 0 0,-7 6-9 0,1 4 9 15,0 6 0-15,-1-6 0 0,-5 1-8 16,0 4 8-16,0 6-8 0,0-16 8 0,6 0-13 0,-6-4 5 31,0-1-100-31,6 0-20 0,-1 1-4 0,1-16-942 0</inkml:trace>
  <inkml:trace contextRef="#ctx0" brushRef="#br0" timeOffset="33774.4852">20188 1019 1170 0,'0'0'25'0,"0"0"6"0,0 0 1 0,0 0 1 0,0-15-33 0,0 10 0 16,6 0 0-16,-6 5 0 0,0 0 104 0,0 0 15 15,5 0 2-15,-5 0 1 0,12-11-43 0,5 6-9 16,0-5-2-16,6 0 0 0,0 10-16 0,-1-15-3 15,13 5-1-15,-7 10 0 0,6-15-25 0,0 15-6 16,-5-11-1-16,-1 1 0 0,1 5-8 0,-6 0-8 0,0 5 12 0,-6 0-12 16,0 0 8-16,0-5-8 0,-17 5 0 0,0 0 0 15,0 0 0-15,0 0 0 0,0 15 0 0,-6 6 0 16,-11-6 0-16,0 10 0 0,-6-5 0 0,0 11 0 16,-11 4 9-16,0-9 5 0,-12-1 1 0,6 10 0 15,6-9 17-15,-6 4 4 0,1 0 1 0,10-4 0 16,1-1-12-16,5 0-2 0,6 1-1 0,11-11 0 15,-5 5-22-15,5 0 0 0,12-9 0 0,5 4 8 16,0-5-8-16,6 0 11 0,1-5-11 0,10 0 12 16,1-10-12-16,5 5 8 0,0-5-8 0,0 5 8 15,0-10-8-15,0 5-12 0,-5 0 2 0,-1 0 1 16,1 5-167-16,-1 0-32 0</inkml:trace>
  <inkml:trace contextRef="#ctx0" brushRef="#br0" timeOffset="34270.8847">21396 796 1324 0,'0'0'118'0,"-6"-10"-94"0,-5-5-24 0,5 0 0 15,-5 15 56-15,-1-11 8 16,1 11 0-16,0-10 1 0,5 10 22 0,-5 0 4 16,11 0 1-16,0 0 0 0,0 0-37 0,0 0-7 0,-6 10-2 0,6 16 0 15,6-16-29-15,-1 15-5 0,1 1-2 0,5-11 0 16,-5 10-10-16,5 0 0 0,1 11 9 0,-7-11-9 16,7 0 0-16,-6 11 0 0,5-11 0 0,-5 1 0 15,-6-1 0-15,5 0 8 0,1 0-8 0,-6-4 0 16,0-1 11-16,0 0-3 0,0-5 0 0,0 1 0 15,6-6 19-15,-6 0 3 0,0 0 1 0,0-10 0 16,0 0 1-16,0 0 1 0,0 0 0 0,0 0 0 16,0 0 6-16,0 0 1 0,0 0 0 0,0 0 0 15,5-10-5-15,1-5-1 0,0-6 0 0,5 6 0 16,-5-10-23-16,0 0-11 0,5-11 10 0,0 11-10 0,1-16 0 16,5 11 0-16,6 0 0 0,0 4 0 0,5-9 0 15,0 9 0-15,7-9 0 0,-1 10 0 0,-6 10-16 0,7-6 3 16,-13 16 1-16,7 5 0 0,-6-10 12 0,-1 20 0 15,1-10 12-15,-6 15-12 0,0 6 0 0,0-1 0 16,-5 5 0-16,-1 6-12 0,-5-1 4 0,0 0 8 16,-6 11-13-16,0-6 5 15,-6 6-15-15,0-1-2 0,6-4-1 0,-5 9 0 16,10-4-114-16,-5-1-24 0,0 6-4 0</inkml:trace>
  <inkml:trace contextRef="#ctx0" brushRef="#br0" timeOffset="34831.8129">21704 2543 633 0,'0'0'56'0,"0"0"-44"16,5-15-12-16,7 5 0 0,-7 0 128 0,7 5 24 15,-6-5 5-15,-1-1 1 0,7 1-38 0,5 5-7 16,-6-5-1-16,6 5-1 0,0-5-19 0,6 0-4 16,6 0-1-16,10 5 0 0,-4-6-11 0,5 1-3 15,5 0 0-15,6-5 0 0,1 0-21 0,-1 0-4 0,6 4 0 0,6 1-1 16,-1 0-11-16,1-5-3 0,5 5 0 0,-5 5 0 16,-6-10-17-16,0 5-3 0,0-1-1 0,-6 11 0 31,-11-15-42-31,6 5-9 0,-12 0-1 0,-6 0-1 15,1 5-72-15,-6-10-15 0,-6 9-2 0,-6 1-789 0</inkml:trace>
  <inkml:trace contextRef="#ctx0" brushRef="#br0" timeOffset="35156.231">22370 1996 1335 0,'0'0'29'0,"0"0"7"0,0-5 0 0,0 5 2 0,-5-10-30 0,5 10-8 15,0 0 0-15,0 0 0 0,0 0 104 0,0 0 19 16,0 0 4-16,0 0 1 0,0 0-59 0,0 0-11 16,0 0-2-16,0 0-1 0,0 0-4 0,0 0-1 15,11 5 0-15,0 5 0 0,1 5-4 0,-7 6-1 16,13 4 0-16,-13-5 0 0,1 11-1 0,0 4-1 15,-1 16 0-15,1-1 0 0,-6 1-16 0,-6 10-3 16,1 0-1-16,-1 15 0 0,0-16-10 0,1 16-1 16,-7-15-1-16,1 5 0 0,5-5-11 0,0-6 0 15,6 1 0-15,-5-5 8 0,5-1-24 0,0 1-4 16,5-11-2-16,-5 1 0 16,12-1-142-16,-7-14-28 0,13-1-5 0</inkml:trace>
  <inkml:trace contextRef="#ctx0" brushRef="#br0" timeOffset="36757.1338">25288 1399 691 0,'0'0'61'0,"0"0"-49"0,0-5-12 0,0-11 0 0,0 16 92 0,0-10 15 15,0-5 3-15,-6 5 1 0,6 0-25 0,-6-5-5 16,6 5-1-16,0 10 0 0,-11-16-16 0,-1 6-3 16,7 10-1-16,-1-15 0 0,-5 5-27 0,-1 10-5 15,-5-15-2-15,6 10 0 0,-6 0 6 0,-1-11 2 16,-4 11 0-16,-1 5 0 0,6-5-11 0,-12 5-3 15,7 0 0-15,-13 0 0 0,7 5-2 0,-1 0-1 16,-5-5 0-16,0 16 0 0,0-16 15 0,-6 10 2 16,0 5 1-16,-6 10 0 0,1-10 4 0,5 11 1 15,6-1 0-15,-6 5 0 0,6 11-18 0,-12-6-3 16,1 16-1-16,5-10 0 0,0 19 3 0,6-9 1 16,-6 10 0-16,6-11 0 0,11 1-6 0,0 10-2 15,0-21 0-15,6 11 0 0,0 0 6 0,6-6 2 0,-1-4 0 16,1 4 0-16,5-4-11 0,6 9-3 0,0-14 0 0,0-1 0 15,6-4-8-15,5 4 0 0,1-10 0 0,10 1 0 16,7-16 0-16,11 0 0 0,11 5 0 0,0-10 0 31,12 0-28-31,5-10-4 0,6 0 0 0,1 5-693 0,4-20-139 0</inkml:trace>
  <inkml:trace contextRef="#ctx0" brushRef="#br0" timeOffset="37207.318">25185 2457 1573 0,'0'0'69'0,"0"0"15"0,0-10-67 0,6 5-17 16,-1-5 0-16,7 0 0 0,5 5 67 0,0-6 9 15,0-4 3-15,6 5 0 0,5-10-42 0,1 0-8 16,5 9-1-16,0-4-1 0,6 5 4 0,-11-5 1 16,10 5 0-16,-4-5 0 0,-1 5 20 0,6-1 5 15,-6 11 1-15,6-10 0 0,-12 5-32 0,6 5-6 0,-5 0-2 0,-1 0 0 16,-5 5-18-16,0 5 0 0,-6 1 0 15,0-6 0-15,-17-5 0 0,0 0-9 0,12 20-1 0,-12-10 0 16,-6 15 10-16,-5-4 0 0,-7-1-9 0,-4 5 9 16,-13 11 0-16,-4-11 0 0,-7 5 0 0,-5 6 0 15,-1-1 14-15,1-4 7 0,6 4 2 0,-1-5 0 16,0 1 9-16,12 4 3 0,0-9 0 0,11-1 0 16,6 0-19-16,6-5-3 0,-1 6-1 0,1-6 0 15,11 0-12-15,6-5 0 0,-1 1 0 0,12 4 0 16,-5-15-9-16,5 0-8 0,17-5-2 0,0 0-727 15,0 0-146-15</inkml:trace>
  <inkml:trace contextRef="#ctx0" brushRef="#br0" timeOffset="37596.7202">26154 2341 1558 0,'0'0'69'0,"0"0"15"0,17-5-68 0,-17 5-16 16,0 0 0-16,11-6 0 0,6-4 61 0,-5 5 9 15,5 5 2-15,0 0 0 0,-12-5 4 0,7 5 2 16,5 5 0-16,-6-5 0 0,6 5-46 0,-5 5-8 16,-1 1-3-16,1 4 0 0,-7 10-9 0,-5-10-1 15,0 6-1-15,0 9 0 0,-5 5-10 0,-1 1 8 16,0-1-8-16,-5 6 8 0,-1-6 8 0,1-9 0 16,5 4 1-16,1 0 0 0,-7-4 1 0,7-1 0 15,-7 0 0-15,6-15 0 0,1 6-10 0,5-6-8 16,0-10 12-16,0 0-12 0,0 0 39 0,0 0 1 0,0 0 0 0,0 0 0 15,0-10-10-15,5-6-2 0,7 6 0 0,-1-20 0 16,1 5 0-16,5-6 0 0,0-4 0 0,6-6 0 16,-1 6-16-16,1-16-3 0,6 11-1 0,-1 4 0 15,6 1-8-15,1-1 0 0,-7 6 0 0,6 5 0 16,-11-1 0-16,6 16 0 0,-7-5 0 0,1 5 0 16,-12 10 0-16,1 5-11 0,-1 15 3 0,-5-5 0 15,-6 6 8-15,0 4 0 0,0 5 0 0,-6 6 0 16,6-1 0-16,-5-9 0 0,-1 4 0 0,6 0 0 15,-6 1-47-15,6 4-7 0,0-15-2 0,0 6-716 16,6-1-143-16</inkml:trace>
  <inkml:trace contextRef="#ctx0" brushRef="#br0" timeOffset="37807.5522">27162 2685 2170 0,'0'0'48'0,"0"0"9"0,0 0 3 0,0 0 1 0,0 0-49 0,0 0-12 15,12-5 0-15,-1-5 0 0,6 5 73 0,0 5 12 16,0-10 3-16,6 10 0 0,5-11-62 0,1 6-12 16,5-5-2-16,0 0-1 0,1 0-11 0,4 5-16 15,-4-15 4-15,-1 4-730 16,0 1-146-16</inkml:trace>
  <inkml:trace contextRef="#ctx0" brushRef="#br0" timeOffset="38039.1054">27795 2219 1785 0,'0'0'159'0,"0"0"-127"0,0 0-32 0,17 0 0 16,-6 0 106-16,-11 0 15 0,11 10 3 0,1 5 1 15,-1-4-38-15,1-1-8 0,-12 5-2 0,5 10 0 16,1-10-42-16,0 6-9 0,-1 4-2 0,-5 0 0 16,6 16 7-16,-6-16 1 0,0 11 0 0,0 4 0 0,-6-5-32 0,6 1 8 15,-5-1-8-15,5-4 0 16,-6 4-24-16,6-9-7 0,0-1-1 0,0 0-1 16,0-5-155-16,6-4-32 0,-1-6-5 0</inkml:trace>
  <inkml:trace contextRef="#ctx0" brushRef="#br0" timeOffset="38990.668">28626 1915 864 0,'0'0'76'16,"0"0"-60"-16,6-10-16 0,-6 10 0 15,6-10 133-15,0 5 24 0,-1-5 5 0,1 10 1 16,-6 0-61-16,11-10-12 0,1 0-2 0,-1 4-1 0,6 6-28 0,-5-10-6 16,-1 10-1-16,6-15 0 0,6 10-8 0,-6 0-3 15,6-10 0-15,5 5 0 0,-5 10 3 0,6-16 0 16,5 6 0-16,-6 0 0 0,1 0-29 0,-7 5-6 15,7-10-1-15,-6 5 0 0,0 0 4 0,-6 10 0 16,0-11 0-16,0 6 0 0,-17 5 3 0,11 0 1 16,6 0 0-16,-5-10 0 0,-1 10 8 0,1 10 1 15,5-10 1-15,-6 5 0 0,0 6-26 0,6-1 0 16,1 5 0-16,-7 0 0 0,12 5 0 0,-6 6 0 16,11-1 9-16,-5 10-9 0,6-4 0 0,5 14-8 15,0-9 0-15,6 15 0 0,0-1 8 0,-6 6 11 16,-6 5-3-16,12-1 0 0,-5-9-8 0,-1 10 0 15,-6-11 0-15,1 1 0 16,-7-5-30-16,1-6-8 0,0 1-2 0,-12-6 0 16,1 1-142-16,-6-21-29 0,-6 0-5 0,-6-5-2 0</inkml:trace>
  <inkml:trace contextRef="#ctx0" brushRef="#br0" timeOffset="39223.4152">30057 1632 1324 0,'0'-26'118'0,"0"11"-94"0,0 5-24 0,0-5 0 16,0 15 58-16,-6-10 7 0,0 0 2 0,0 4 0 15,-5 6-3-15,-6 6-1 0,-6 4 0 0,0 0 0 16,-11 5-17-16,0 10-3 0,-12 1-1 0,1 9 0 0,-1 6 10 0,1-6 3 16,-7 16 0-16,13-11 0 15,-7 6-10-15,6 4-1 0,0-9-1 0,-5 5 0 0,-1 4-21 0,0 1-4 16,1-1-1-16,-6 16 0 0,-1-10-28 0,12-10-5 15,-5-1-2-15,5-9 0 16,6-6-176-16,0-10-35 0</inkml:trace>
  <inkml:trace contextRef="#ctx0" brushRef="#br0" timeOffset="39652.8154">30114 943 1659 0,'17'-25'73'0,"0"14"16"0,-6-4-71 0,12 5-18 0,0-10 0 0,5 0 0 15,6 10 53-15,1-11 7 0,4 6 2 0,1 0 0 16,6-5-38-16,-6 15-7 0,-6-6-1 0,0-4-1 16,-5 15-7-16,-1 0-8 0,-5 0 11 0,-6 15-11 15,-6-4 64-15,-5 4 5 0,-6-5 2 0,0 15 0 16,-6 1-93-16,-5-1-18 0,5 0-4 0,-5 0-1 0,-6 1 45 0,0-1 15 16,0 0 0-16,-6 1 0 0,0-6-7 0,0 5-8 15,1-9 11-15,-1 9-11 0,6-15 30 0,0 5-1 16,-1-5 0-16,1 5 0 0,6-4-1 0,0 4-1 15,5-5 0-15,0 0 0 0,0 5-19 0,6-15-8 16,0 0 8-16,0 10-8 0,0 6 0 0,6-6 0 16,0 5 0-16,5-10 0 0,-5 0 0 0,5 0 0 15,1 5-9-15,5 0 9 16,6-10-117-16,-1 0-17 0,7 0-3 0,5 0-757 0</inkml:trace>
  <inkml:trace contextRef="#ctx0" brushRef="#br0" timeOffset="40057.8413">31173 933 1267 0,'0'0'28'0,"6"-15"5"0,0 4 2 0,-1 1 1 0,-5 0-36 0,0 10 0 0,0 0 0 0,0 0 0 16,12-5 109-16,-12 5 15 0,0 0 4 0,0 0 0 15,17 0-20-15,-6 5-3 0,6 5-1 0,-11 11 0 16,5-6-64-16,-5 10-12 0,0-10-4 0,0 11 0 16,-6-1-24-16,-6-5-9 0,6 6 0 0,-6-1 0 15,6-15 9-15,0 15 12 0,-6-10-2 0,6-4-1 16,-5-1-9-16,5 5 0 0,0-15 0 0,0 0 0 16,0 0 0-16,0 0 0 0,-6 10 0 0,6-10 0 0,0 0 35 0,0 0 5 15,0 0 0-15,0 0 1 0,0 0-14 0,0 0-3 16,11-10-1-16,7-10 0 0,-13 4-23 0,12 1 0 15,0-10 0-15,1-5 0 0,4 4 0 0,1-4 0 16,-6 5 0-16,6-1 0 0,0 6 0 0,5 5 0 16,-11 0 0-16,0-6 0 0,1 16 21 0,4-5 0 15,-10 10 0-15,-1 5 0 0,-11-5-33 0,6 20-8 16,0-9 0-16,-12 4-1 16,-6 10-35-16,1-5-6 0,11 6-2 0,0-1 0 15,-6 0 0-15,1 1-1 0,10-1 0 0,1 0-843 0</inkml:trace>
  <inkml:trace contextRef="#ctx0" brushRef="#br0" timeOffset="40282.6574">31948 923 230 0,'17'-16'10'0,"-17"16"2"0,6 0-12 0,11-15 0 0,0 5 0 0,6 10 0 16,-6-10 336-16,12 10 64 0,-7 10 12 0,7-10 4 16,5 0-304-16,0 0-61 0,-5 10-12 0,-6-5-3 15,5 5-59-15,0 1-12 0,7-11-2 0,-13 0-1 16,1 0-70-16,0-11-15 0,-6 11-2 0</inkml:trace>
  <inkml:trace contextRef="#ctx0" brushRef="#br0" timeOffset="40463.8728">32672 543 1440 0,'0'0'128'0,"0"0"-103"15,0 0-25-15,0 0 0 0,0 0 81 0,0 0 11 16,0 0 3-16,0 0 0 0,0 0-27 0,6 15-6 16,-6 10-1-16,0 1 0 0,5 9-61 0,-5-4 0 15,0 4-16-15,6 11 3 0,5-6 61 0,-11 1 13 16,12 4 3-16,-7 6 0 0,1-16-52 0,0 16-12 15,0-16 0-15,-1 16-970 0</inkml:trace>
  <inkml:trace contextRef="#ctx0" brushRef="#br0" timeOffset="41222.9367">16257 5658 1209 0,'0'0'108'0,"0"0"-87"15,0 0-21-15,0 0 0 0,11-6 152 0,-5-4 25 16,-6 10 6-16,17 0 1 0,6 10-89 0,5-10-18 16,1 0-3-16,-1 0-1 0,1 0-29 0,16 0-7 15,12 0-1-15,0-10 0 0,0 10-19 0,6-5-4 16,5 5-1-16,-5-5 0 0,-1 5-28 0,-5-5-5 15,-5 5-2-15,-1-15 0 16,-5 10-123-16,-12-5-25 0,-6 0-5 0</inkml:trace>
  <inkml:trace contextRef="#ctx0" brushRef="#br0" timeOffset="41491.074">16775 5166 1364 0,'-23'0'30'0,"6"-10"6"0,17 10 2 0,0 0 0 0,-11-5-30 0,-1 5-8 0,12 0 0 0,0 0 0 15,0 0 54-15,0 0 10 0,0 0 1 0,18 15 1 16,4-5 11-16,1 11 3 0,-17-6 0 0,11 10 0 16,0 1-16-16,0-1-2 0,0 5-1 0,-11 6 0 15,0-16-15-15,5 15-3 0,-5 6-1 0,-6-1 0 16,-6-4-8-16,-5 9-2 0,-1 1 0 0,1 5 0 15,-1 4-18-15,1-4-4 0,-6 0-1 0,11-1 0 0,12 1-18 16,-6-6-4-16,-6-4-1 0,12 0 0 16,0-16-158-16,11-5-32 0</inkml:trace>
  <inkml:trace contextRef="#ctx0" brushRef="#br0" timeOffset="41658.9873">17727 5556 2026 0,'0'0'44'0,"11"-5"10"0,6 0 2 0,0 0 1 0,6 0-45 0,-6 5-12 16,0-5 0-16,0 5 0 0,0 0 80 0,0 5 13 15,1-5 3-15,-1 0 1 0,-6 10-53 0,6-5-10 16,0 5-2-16,0 6-1 16,6-1-159-16,-6-5-32 0</inkml:trace>
  <inkml:trace contextRef="#ctx0" brushRef="#br0" timeOffset="41800.3489">18729 5632 2127 0,'0'0'47'0,"0"0"9"0,12-5 3 0,-6-10 1 0,5 5-48 0,0 0-12 0,1 5 0 0,-1 0 0 16,6 0 0-16,-5 5 10 0,5-6-10 0,0 6-946 15</inkml:trace>
  <inkml:trace contextRef="#ctx0" brushRef="#br0" timeOffset="41965.8098">19493 5490 2026 0,'0'0'44'0,"11"-10"10"0,6 0 2 0,-5 5 1 0,5-5-45 0,0 0-12 15,-6 5 0-15,6-5 0 0,1 5 52 0,-1 0 9 16,-6 5 2-16,6-6 0 15,-5 1-139-15,-12 5-27 0,5-5-5 0,-5 5-784 0</inkml:trace>
  <inkml:trace contextRef="#ctx0" brushRef="#br0" timeOffset="42220.8109">20063 5232 1152 0,'0'0'51'0,"11"-5"10"0,6 0-49 0,-5 0-12 0,5 5 0 0,0 0 0 15,11 0 152-15,6 0 28 0,1 0 6 0,5 0 1 16,-1 0-83-16,13 0-16 0,-7 0-3 0,7 0-1 16,-7-5-32-16,6 5-8 0,1-10 0 0,-7 5-1 15,1 0-35-15,-6 0-8 0,-6 0 0 0,6-6 0 16,-12 6-60-16,-5 5-12 0,-6-10-1 0,-5 5-1 15,-1-5-91-15,-11 10-19 0,-29-15-3 16,-5 5-1-16</inkml:trace>
  <inkml:trace contextRef="#ctx0" brushRef="#br0" timeOffset="42429.1692">20342 4903 1753 0,'-6'-25'38'0,"6"25"8"0,0-21 2 0,6 11 2 0,-6 10-40 0,6-5-10 15,-1 0 0-15,-5 5 0 0,0 0 91 0,17 10 16 16,-5-5 3-16,-1 21 1 0,1-11-43 0,5 10-9 16,-12 11-2-16,12-1 0 0,-5 6-32 0,-6 4-6 15,5 6-2-15,0 5 0 0,-5-6 38 0,0 1 7 16,-1 4 2-16,-5 1 0 16,0-5-103-16,6-1-20 0,0-4-4 0,0 5-1 15,-6 9-104-15,5-9-20 0,-5 30-5 0,6-15-1 0</inkml:trace>
  <inkml:trace contextRef="#ctx0" brushRef="#br0" timeOffset="42908.8699">22724 4792 1436 0,'0'0'64'0,"0"0"12"0,-6-21-60 0,6 1-16 16,0 10 0-16,0-10 0 0,-12-1 67 0,1 11 10 16,0-10 3-16,-1 5 0 0,-11 5-64 0,6 0-16 15,0-1 0-15,-5 6 0 0,-7-5 0 0,1 5 0 16,-1 5 0-16,-5 0 0 0,-6 0 0 0,-6 5 0 16,7 0 0-16,-13 11 0 0,1-1 57 0,-6 5 6 15,-11 5 1-15,-1 1 0 0,12 9-16 0,-11 6-2 16,5-6-1-16,6 16 0 0,0-1 1 0,12-9 0 15,-1 9 0-15,0 1 0 0,12 0-27 0,6-6-6 0,5 1-1 16,6 5 0-16,6-6 0 0,11-9 0 0,0-1 0 0,11 0 0 16,6 6 16-16,12-1 4 0,-1-9 0 0,12 4 0 15,5 1-32-15,12-6 0 0,0 1 0 0,12-11 0 16,-1 5-112 0,6-15-28-16,63 5-5 0,-40-15-814 0</inkml:trace>
  <inkml:trace contextRef="#ctx0" brushRef="#br0" timeOffset="43359.6579">22678 5728 1497 0,'0'0'66'0,"-6"-5"14"0,-5-5-64 0,5 5-16 0,0 0 0 0,6 5 0 16,-5-15 106-16,5 15 18 0,0 0 3 0,0 0 1 15,0 0-16-15,0 0-4 0,0 0 0 0,17 0 0 16,-6 5-19-16,6 5-4 0,-5 0-1 0,-1 0 0 16,1 6-67-16,-1-1-17 0,-5 5 0 0,-1 5 0 15,-5 1 20-15,0 4 1 0,6 5 0 0,-6 1 0 16,0 4-13-16,6 1-8 0,-6 5 8 0,5-11-8 15,-10 5 0-15,5-4 0 0,0-1 0 0,0 6 0 16,0-16-118-16,5-5-22 0,1 6-4 0,0-11-925 16</inkml:trace>
  <inkml:trace contextRef="#ctx0" brushRef="#br0" timeOffset="43826.908">24290 4878 1497 0,'23'-26'66'0,"-17"16"14"0,-6-5-64 0,0 0-16 0,0 5 0 0,0-11 0 15,0 6 106-15,6 0 18 0,-1 5 3 0,-5 10 1 16,6-20-52-16,5 15-9 0,7-11-3 0,-1 6 0 15,5 10-51-15,1-15-13 0,6 10 0 0,-7 0 0 16,7 0 54-16,5 5 8 0,-5 5 2 0,11 0 0 16,-6 5-52-16,0 10-12 0,6-4 0 0,0 14 0 0,-12 0 54 0,6 16 8 15,1 10 2-15,-1-6 0 16,-12 11-52-16,7 5-12 0,-6 0 0 0,0 5 0 0,-6-6 0 0,0 6 0 16,0-15 0-16,6 10 0 0,-6 0 0 0,0-16 0 15,0 1 0-15,0 0 0 0,0-6 0 0,-6-9 0 16,7-6 0-16,-7 6-782 15,-11-21-159-15</inkml:trace>
  <inkml:trace contextRef="#ctx0" brushRef="#br0" timeOffset="44065.1921">25305 4594 1440 0,'0'0'128'0,"0"0"-103"15,-6 10-25-15,-5-10 0 16,-1 5 69-16,6 5 9 0,-5 6 2 0,-6 4 0 0,6 5 30 0,-7 11 6 0,-10 4 2 0,-1 6 0 16,-5-6-35-16,0 6-7 15,-6-1-2-15,0 1 0 0,0 0-59 0,-5-1-15 16,-12 6 0-16,0-1 0 0,-6 1 19 0,1 5 1 0,10-6 0 0,-5 6 0 16,6 0-32-16,0-6-7 0,-1-9-1 0,7 5 0 15,-1 4-4 1,6-14-2-16,12 4 0 0</inkml:trace>
  <inkml:trace contextRef="#ctx0" brushRef="#br0" timeOffset="44350.3971">26666 5212 2188 0,'0'0'48'0,"0"0"11"0,12 5 1 0,5 0 1 0,-6 5-49 16,1-5-12-16,10 10 0 0,7-10 0 0,-1 6 54 0,12-1 8 16,6-5 2-16,-1 0 0 0,7-5 0 0,-1 5 0 15,17-5 0-15,-5 0 0 0,5-5-52 0,1 0-12 16,-1 0 0-16,-5-10 0 15,0 4-48-15,11-4-13 0,-6 0-3 0,-5 0 0 16,-12-5-51-16,-5-1-10 0,-7-4-3 0,-4 0-819 0</inkml:trace>
  <inkml:trace contextRef="#ctx0" brushRef="#br0" timeOffset="44605.2656">27424 4589 1497 0,'0'0'66'0,"0"0"14"16,0 0-64-16,12 0-16 0,-12 0 0 0,11 15 0 15,-5-15 86-15,5 10 14 0,0 6 2 0,-5-1 1 0,-6 10-11 0,0 5-3 16,0 11 0-16,0 10 0 0,-6-11-21 0,1 6-4 16,-1 9 0-16,0-4-1 0,6 10-50 0,-5-6-13 15,-1 1 0-15,0 0 0 0,6 0 56 0,0 4 7 16,0-19 1-16,-5 10 0 15,5-6-103-15,5-4-20 0,1-1-4 0,0-9-1 16,5-6-148-16,0 0-29 0,35 26-7 0,-6-41 0 0</inkml:trace>
  <inkml:trace contextRef="#ctx0" brushRef="#br0" timeOffset="45778.9529">28968 4619 518 0,'0'0'46'0,"0"0"-37"0,0 0-9 0,0 0 0 16,0 0 117-16,0 0 22 0,0 0 4 0,0 0 1 16,0 0-76-16,0 0-14 0,0 0-3 0,0 0-1 15,-11 5-29-15,11-5-5 0,0 0-2 0,0 0 0 16,-11 6-14-16,-1-6 0 0,12 0 0 0,0 0 0 16,0 0 54-16,0 0 8 0,-11-6 2 0,11 6 0 15,0 0-12-15,0 0-3 0,0 0 0 0,0 0 0 0,0 0-27 0,0 0-6 16,0 0 0-16,0 0-1 0,0 0-15 0,0 0 0 15,0 0 0-15,0 0 0 0,0 0 0 0,0 0 0 16,0 0 0-16,0 0 0 0,17 0-17 0,-6 0-7 16,1 0 0-16,5 0-1 15,0 0-11-15,-17 0-3 0,0 0 0 0,0 0 0 16,17-5-21-16,-6 0-4 0,12-5 0 0,0-5-1 0</inkml:trace>
  <inkml:trace contextRef="#ctx0" brushRef="#br0" timeOffset="46137.1615">29937 4473 1267 0,'0'0'28'0,"0"0"5"0,11-11 2 0,-5 6 1 0,-6 5-36 0,17-10 0 0,-6 5 0 0,7 5 0 16,-1-15 58-16,-6 15 5 0,0-10 1 0,7 10 0 15,-7 0-24-15,6-10-4 0,-17 10 0 0,0 0-1 16,0 0-5-16,0 0-1 0,0 0 0 0,-6-10 0 15,1 5 28-15,-7-6 6 0,1 6 1 0,-6 0 0 16,-12 0-24-16,6 5-4 0,-5 0 0 0,0 0-1 16,-7-10-5-16,-5 10-1 0,6 10 0 0,-6-10 0 15,-5 0-29-15,5 10 0 0,-11 6 0 0,5-6 0 16,-5 5 57-16,5 10 6 0,-5-5 1 0,-6 6 0 16,6-1-52-16,-1 5-12 0,-5 6 0 0,-5-6 0 15,5 6 54-15,0 9 8 0,5-4 2 0,7 4 0 0,5-4-52 16,6 4-12-16,0 1 0 0,5 5 0 0,12-6 0 0,-6 1 0 15,12 4 0-15,5-4 0 0,12-5 0 0,0-1 0 16,5 11 0-16,12-16 0 0,0 6-8 0,5-6-5 16,12 1-1-16,11 4 0 15,6-15-95-15,6 1-19 0,0-6-4 0,-1-5-1 0</inkml:trace>
  <inkml:trace contextRef="#ctx0" brushRef="#br0" timeOffset="46466.9699">30529 5232 1036 0,'40'-25'46'0,"-23"15"10"0,-17-5-45 0,6 4-11 16,11-4 0-16,-11 5 0 0,-12-5 188 0,12 0 36 16,0 5 8-16,-1-1 0 0,-5 11-128 0,0 0-25 15,6-5-6-15,-6 5-1 0,0 0-45 0,0 0-10 0,0 0-1 0,0 0-1 16,-6 10 25-16,1 6 6 0,-7 9 1 16,-5 0 0-16,-6 1-32 0,1 4-7 0,-1 0 0 0,-6 6-8 15,7-11 12-15,-1 6-4 0,6-1 0 0,0 0-8 16,-6-9 0-16,11 4 0 0,7-5 0 0,-1 0 0 15,6-9 0-15,6 4 0 0,-6-15 12 0,17 10-12 16,0-5 8-16,11 0-8 0,1-10 0 0,5 0 0 16,6-5 40-16,0-5 2 0,5 4 0 0,-5-14 0 15,6 10-18-15,-6-10-3 0,-6 4-1 0,6-4 0 16,-12 0 18-16,1-1 3 0,-6 1 1 0,-1-10 0 16,-5-1-28-16,6 1-6 0,-6 4 0 0,-5-9-8 15,-1 4 8-15,-5 1-8 0,-1 10 0 0,-5-1 0 0,-5 1 17 16,-7 0-3-16,1 4-1 0,-6 6 0 15,0 5-161-15,-12 5-33 0,-5 5-7 0,-6 5-903 16</inkml:trace>
  <inkml:trace contextRef="#ctx0" brushRef="#br0" timeOffset="47691.4349">9026 9547 1220 0,'0'0'54'0,"0"0"11"0,0-10-52 0,12-6-13 0,-7 1 0 0,7-5 0 16,-1 5 116-16,-5 0 20 0,-1-6 4 0,7 6 0 15,-6 0-61-15,5 0-13 0,-11 5-2 0,0-6-1 16,0 1-20-16,-11 5-4 0,5 0-1 0,-6 0 0 15,7 0-17-15,-1-6-3 0,-17 6-1 0,6 0 0 16,0 0-17-16,-6 0 8 0,6 0-8 0,-11 5 0 16,-1 0 8-16,6-5-8 0,-11 10 0 0,11-5 0 15,6 5 10-15,-5-6-10 0,-7 6 8 0,1 6-8 16,-1-12 0-16,1 12 0 0,-12 4 0 0,0 0 0 16,0 10 8-16,-6 0-8 0,-5-5 0 0,0 11 8 15,0-1 0-15,-12 0 0 0,0 6 0 0,0-1 0 16,7 6 1-16,-1 4 0 0,0-4 0 0,0 9 0 15,-6 1-9-15,6-1 8 0,0 6-8 0,6 5 8 16,5 4 11-16,-5 1 1 0,11 0 1 0,6 0 0 0,-6 5 12 16,11-6 3-16,1 1 0 0,5 0 0 0,6-5-4 0,6-6 0 15,11 1 0-15,5-6 0 0,12 1-15 0,-11 0-3 16,17-11-1-16,5 6 0 0,1-6 6 0,11-5 1 16,0-4 0-16,11-6 0 0,0 5-32 0,6-10-7 15,-6 1-1-15,6-11 0 16,-5-5-108-16,10-10-23 0</inkml:trace>
  <inkml:trace contextRef="#ctx0" brushRef="#br0" timeOffset="49261.5734">8895 10904 1443 0,'0'0'32'0,"0"0"6"0,-11 5 2 0,-1 5 0 0,1 0-32 0,11-10-8 0,0 0 0 0,0 0 0 15,0 0 53-15,0 0 9 0,0 0 2 0,0 0 0 16,0 0-12-16,0 0-3 0,23 0 0 0,-6-5 0 16,11-10 10-16,1 0 1 0,-1-6 1 0,12 1 0 15,0-5-7-15,-11 0-2 0,10-6 0 0,1 1 0 16,0-1-52-16,-6 1 0 0,1-5 0 0,-1-1-12 15,6 6 12-15,-12-6 0 0,-5 6 0 0,5-6 0 16,-11 1 0-16,6 5 0 0,-6-6 8 0,-11 6-8 16,0-1 10-16,-6 1-2 0,0 0-8 0,0-1 12 15,-6 6-4-15,0 0 0 0,6-1-8 0,-11 6 12 0,0 0-12 16,-1 5 8-16,6-1-8 0,-5 6 0 0,11 10 0 0,-11-5 0 16,-1 0 0-16,1 5 0 0,11 0 0 0,-6 0 0 15,1 0 0-15,-18 10-10 0,11 0 10 0,7 6 0 16,-18 4 0-16,6 0 0 0,5 10 9 0,-5 1-9 15,0 9 12-15,6 1-12 0,-12-1 18 0,0 6-3 16,12 5-1-16,-12 4 0 0,6 1-6 0,-12 5 0 16,12 10-8-16,-5-5 12 0,-7 4 0 0,6 6 0 15,6-5 0-15,-11 5 0 0,5-5 3 0,0-5 0 16,0-10 0-16,-5 4 0 0,5-4 5 0,6 0 0 16,0-11 1-16,5 1 0 0,-5 0-9 0,0-11-1 15,6 6-1-15,-1-11 0 0,12-5-10 0,-11 1 10 16,0-6-10-16,5 0 10 0,6-5-10 0,-6 0 0 0,1-4-12 15,5-11 12-15,0 0 0 0,0 0 10 0,0 0 1 16,0 0 0-16,0 0-11 0,0 0 0 0,0 0 9 0,0 0-9 16,0 0 20-16,0-16-1 0,5 1 0 0,7-5 0 15,-1-5-19-15,6-1 0 0,0-4 0 0,6 0 0 16,0-11 0-16,5-5 0 0,1 6 0 0,-1-6 0 16,12 1 0-16,0-6 0 0,0 1 0 0,6-6 0 15,-1 0-28-15,6 5-2 0,1 6-1 16,5-1 0-16,0 1 10 0,-6 9 1 0,0 1 1 0,-5 4 0 15,-1 6 19-15,-5 5-10 0,0 0 10 0,-6 4-8 16,0 6 8-16,-5 0 0 0,-12 0 0 0,0 5 0 16,-17 5 0-16,0 0 0 0,0 0 8 0,6 20-8 0,-6 0 0 15,-12 6 0-15,-10 4 0 0,-1 1 0 0,6 4 0 0,-17 0 0 16,5-4 0-16,-11 4 0 0,-11 1 0 0,5 4 0 16,6-4 0-16,-5-6-8 0,5-5 8 0,0 1 0 15,12-1 0-15,-12-5-8 0,11 1 8 0,6-1 0 16,6-5 8-16,6 0-8 0,0 0 16 0,5-4 0 15,6-1-1-15,0-10 0 0,0 0-15 0,11 10 9 16,6-5-9-16,0 0 8 0,-5 0-8 0,11-5 0 16,-6 0 0-16,11 0 0 15,1-5-48-15,-1 0-3 0,1-5 0 0,-1 0-683 16,6 5-137-16</inkml:trace>
  <inkml:trace contextRef="#ctx0" brushRef="#br0" timeOffset="49733.3009">11351 10230 1479 0,'-6'-5'32'0,"0"0"8"0,-5 0 0 0,0 0 2 0,-1 0-34 0,7 0-8 15,-1 0 0-15,6 5 0 0,-6 0 68 0,6 0 11 16,0 0 2-16,0 0 1 0,0 0-37 0,0 0-7 16,12-5-2-16,10 5 0 0,1 0 8 0,11-5 2 15,1-5 0-15,10 5 0 0,12-6 14 0,0 6 2 16,11 0 1-16,6-5 0 0,12 0-26 0,-12 0-5 16,6-5 0-16,0 5-1 0,-6 5-7 0,5-1-2 15,-10 1 0-15,5-5 0 0,-11 0-22 0,-7 0 0 16,1 0 0-16,-17 5 0 0,0 0 0 0,-6 0 0 15,-5 0 0-15,-1 0 0 16,-5 0-23-16,-6-1-9 0,0 1-1 0,0 5-1 16,-5-5-106-16,5 5-22 0,-17 0-4 0</inkml:trace>
  <inkml:trace contextRef="#ctx0" brushRef="#br0" timeOffset="49969.1058">12057 10251 633 0,'-51'20'28'0,"28"-10"6"0,6 0-34 0,-6 5 0 0,-5-5 0 0,11 6 0 15,-12-1 195-15,12-5 32 0,6 0 6 0,-1-5 2 16,1 5-150-16,0 0-29 0,11-10-7 0,-6 5-1 16,6-5-13-16,0 0-3 0,0 0-1 0,0 0 0 15,0 0 29-15,0 0 7 0,0 0 1 0,11 11 0 0,-11-11 5 0,12 10 2 16,5 0 0-16,0-5 0 0,6 5-23 0,0-10-5 16,5 5-1-16,-5 0 0 0,17-5-29 0,-12 0-5 15,12 0-2-15,-6-5 0 0,6 5-10 0,0-5 0 16,0 5 0-16,5-5 8 15,1 0-57-15,5-5-12 0,-5 5-3 0,5 0-634 16,0 0-127-16</inkml:trace>
  <inkml:trace contextRef="#ctx0" brushRef="#br0" timeOffset="50509.0786">14006 9157 403 0,'0'0'36'0,"0"0"-36"16,0 0 0-16,0 0 0 0,0 0 163 0,0 0 25 15,0 0 6-15,0 0 1 0,0 0-95 0,0 0-18 16,0 0-4-16,0 0-1 0,11 5-11 0,6 5-2 16,1-5-1-16,4 0 0 0,13 0 7 0,-1 0 2 15,6-5 0-15,11 5 0 0,0-5-6 0,6-5-1 16,12-5 0-16,5 5 0 0,0 0-9 0,17 0-3 16,6-10 0-16,5 5 0 0,-16-6-25 0,5 6-6 15,6 0-1-15,-6 0 0 0,-11 0-6 0,-6 5-2 16,6-5 0-16,-1 10 0 0,-10-5 6 0,-18 0 1 15,-11 5 0-15,0 5 0 0,11-5-20 0,-17 5 0 16,-5-5 0-16,-7 0 0 0,13 0 0 0,-7 0 0 16,-5 0 0-16,0 0 0 15,-6 0-99-15,0 5-23 0,6 0-5 0,-6-5-533 0,-17 0-106 16</inkml:trace>
  <inkml:trace contextRef="#ctx0" brushRef="#br0" timeOffset="50945.17">14815 9430 345 0,'-40'5'31'0,"23"-5"-31"0,17 0 0 0,-17 5 0 0,-6 0 114 0,6 0 17 15,0 1 3-15,17-6 1 0,-17 5-103 0,11 0-20 16,6-5-4-16,0 0 0 0,0 0-8 0,0 0 0 15,0 0 0-15,0 0 0 0,0 0 18 0,0 0 9 16,0 0 1-16,0 0 1 0,0 0 69 0,0 0 14 16,0 0 2-16,0 0 1 0,-11 5-14 0,11-5-2 15,0 0-1-15,0 0 0 0,-17 5-35 0,17-5-7 16,0 0-2-16,0 0 0 0,0 0-35 0,0 0-7 16,0 0-2-16,0 0 0 15,0 0-36-15,0 0-7 0,-12-5-2 0,7 5 0 16,5 0 5-16,0 0 1 0,-12 0 0 0,1 0 0 0,11 0 20 0,-12-5 9 15,1 5-8-15,0 0 8 0,-6 0 0 0,5 0 8 16,12 0 0-16,-6-5 0 0,-11 0 7 0,6 5 1 16,11 0 1-16,0 0 0 0,0 0-17 0,-6 0 0 0,1-6 0 0,5 6 0 31,0 0-28-31,0 0-10 0,0 0-2 0,0 0 0 16,0 0-12-16,0 0-4 0,0 0 0 0,0 0 0 15,0 0 7-15,0 0 1 0,0 0 0 0,0 0 0 16,0 0-26-16,0 0-5 0,0 0-1 0,-29-5 0 0</inkml:trace>
  <inkml:trace contextRef="#ctx0" brushRef="#br0" timeOffset="58074.3567">15305 9572 864 0,'0'0'38'0,"6"-10"8"0,11 0-37 0,-11 0-9 0,-6-6 0 0,5 1 0 16,1 0 32-16,0 0 4 0,-6-5 0 0,-6-1 1 15,0 6-29-15,6-5-8 0,0 5 0 0,-11 0 0 16,-1 4 35-16,1-4 5 0,11 0 2 0,-6 5 0 16,-5 0 30-16,5 0 7 0,-5-1 1 0,11 1 0 15,0 10-16-15,0-15-4 0,0 5 0 0,0 0 0 16,11-5-4-16,-11 15 0 0,0 0-1 0,-5-10 0 0,5-11-23 0,0 1-5 15,-6 10-1-15,0-5 0 0,-5 0-8 0,-1-1-2 16,12 16 0-16,-5-10 0 0,-18 0 8 0,12 0 2 16,-7 0 0-16,1 5 0 0,-5 0 4 0,-7 0 1 15,6 0 0-15,0 5 0 0,-5 0-17 0,-6 0-3 16,0 0-1-16,-1 0 0 0,7 0-10 0,-6 5 0 16,-6 0 0-16,0 0 0 0,0 5 0 0,0 0 0 15,6 5 0-15,-6 0 0 0,0 1 0 0,0 4 0 16,0 0 0-16,1 0 0 0,4 6 0 0,-4-1 16 15,-7 10 0-15,0-4-1 0,-5 4-6 0,0 6-1 16,0 4 0-16,-1 1 0 0,7 0 4 0,5-1 0 16,0 6 0-16,0-1 0 0,6 6 16 0,5 0 4 15,7 10 1-15,-1-6 0 0,11 1-20 0,1-10-4 16,5 10-1-16,6-11 0 0,6 6-8 0,5-5 8 0,1-6-8 16,11-9 8-16,11-1 4 0,-6-10 0 0,6 1 0 15,1-6 0-15,10-5-4 0,1-5 0 0,-6-5 0 0,11-5 0 16,-5-10 7-16,5 0 1 0,6-5 0 0,-6 0 0 15,6-11 2-15,-6-4 1 0,6-5 0 0,-11-6 0 16,5 1-10-16,0-11-1 0,6 5-8 0,-22-9 12 16,-18-6-12-16,5 0 0 0,24 0 0 0,-12-5 0 15,-11 6 0-15,6-1 8 0,5 0-8 0,6-10 0 16,-1 5 8-16,-4 6-8 0,-1-1 0 0,0 5 0 16,0 11 0-16,-5 4 0 0,-12 11 0 0,-6-1 0 15,1 11 0-15,-1 0 0 0,-5 5 0 0,-6 5 0 16,0 10 0-16,0 0 0 0,0 0 0 0,-6 10 0 0,-11 5 0 15,5 0 0-15,12 0 0 0,-11 11 0 0,0-1 0 16,-6 10 0-16,0 6 0 0,5-1 0 0,6 6 0 0,-11 5 0 16,-11-6 0-16,11 6 0 0,5-1 0 0,1 6 0 15,-6 0 0-15,-6 5 0 0,6-6 8 0,0 6 1 16,0-10 1-16,5 15 0 0,-5-6-10 0,12-4 8 16,10 0-8-16,1-6 8 0,-12 1-8 0,12-5 0 15,5-6-12-15,6-10 12 16,1-4-99-16,-1-6-12 0,5 0-2 0,13-10-1010 0</inkml:trace>
  <inkml:trace contextRef="#ctx0" brushRef="#br0" timeOffset="58915.426">15715 10149 1332 0,'0'0'59'0,"0"0"12"0,-22 5-57 0,16-10-14 0,6 5 0 0,0 0 0 16,-17-5 104-16,17 5 17 0,0 0 4 0,11 0 1 16,-11 0-74-16,0 0-16 0,0 0-2 0,0 0-1 15,12 5-6-15,-12-5-2 0,-18 10 0 0,1 6 0 16,12-1-11-16,-7 5-2 0,-11 0-1 0,1 1 0 15,-7 4 8-15,6 0 1 0,6-5 1 0,-6 6 0 16,-5 9 3-16,5-4 0 0,12-1 0 0,-1 5 0 0,-5-9-15 0,6 4-9 16,11 1 12-16,0-1-12 0,11-5 10 15,-5-4-10-15,0-1 8 0,5-5-8 0,6-5 20 0,0 0 0 16,-17-10-1-16,17 5 0 0,12-10 13 0,-6-5 2 16,-6 0 1-16,0-5 0 0,11 0-8 0,1-6-2 15,-12 1 0-15,-6-5 0 0,-11-1-25 0,12 1 0 16,5 0 0-16,-6-1 0 0,1-4 11 0,-1 0 0 15,-5 4 0-15,5-4 0 0,6-5-11 0,-17 4 0 16,-17 6 0-16,17 0 0 0,12 4 0 0,-12-4 0 16,-18 5 0-16,1-1 0 0,6 11 0 0,-6-5 0 15,0 5 0-15,-12 5 0 16,1 0-44-16,-1 0-2 0,18 0 0 0,-6 0 0 16,-6 10-127-16,6 0-26 0,5 5-5 0,7 0-647 0</inkml:trace>
  <inkml:trace contextRef="#ctx0" brushRef="#br0" timeOffset="59923.9847">16610 8853 288 0,'0'0'25'0,"0"0"-25"0,0 0 0 0,0 0 0 16,6-10 70-16,-1 0 9 0,7 5 1 0,-7-6 1 16,-5 1-31-16,6-5-6 0,5 0-2 0,1 5 0 15,5-5 53-15,-6 5 10 0,-11-1 3 0,12 1 0 16,5 0-5-16,-6 5-1 0,-11 5 0 0,0 0 0 15,17-5-6-15,-17 5-2 0,0-5 0 0,0 5 0 16,0 0-30-16,0 0-7 0,0 0-1 0,-5-5 0 16,-1 0-25-16,6 5-6 0,0 0-1 0,0 0 0 0,-11 10-12 0,5 0-4 15,6-10 0-15,0 15 0 0,0 6 28 0,0 4 4 16,-12 5 2-16,7 1 0 0,16-1-14 0,-17 5-2 16,-11 16-1-16,0 0 0 0,12-1 1 0,-7 1 0 15,-5 10 0-15,6 0 0 0,-1-6-14 0,1 6-4 16,5 0 0-16,-11 10 0 0,-6-6-8 0,0 6 0 15,18 0 0-15,-1 10 8 0,-11 0 3 0,6 0 0 16,-1-5 0-16,7 0 0 0,5-5 1 0,0-5 1 16,-18 0 0-16,18-10 0 0,6-6-4 0,-6-4-1 15,-17-1 0-15,11-9 0 0,12-6-8 0,-6-5 10 16,0-9-10-16,-6-1 10 0,1 0-2 0,5-5-8 16,0-10 12-16,0 0-4 0,0 0 1 0,0 0 0 15,0 0 0-15,5-10 0 0,1-5-1 0,-6-5-8 16,6-1 12-16,-1-9-4 0,13 5-8 0,-7-11 0 0,-17 1 0 15,18-6 0-15,10-9 0 0,1 4 0 0,-6-5 0 0,-5 1 0 32,5 4-18-32,6 1-9 0,-1 4-1 0,-5-4-1 0,-5 4 13 0,5 0 2 0,17 6 1 0,0 0 0 15,-11 9 13-15,6 1-12 0,10 0 12 0,-4 4-12 16,5 6 3-16,-6 0 1 0,6 5 0 0,-6 5 0 16,6 0 8-16,-12 5 0 0,12 5-9 0,-6 0 9 15,0 5 0-15,-5 5 0 0,-1-5 0 0,1 6 0 16,-6-1 0-16,-6 5 0 0,6 0 0 0,-12 0 0 15,-5 6 0-15,-6-1 13 0,0 5-3 0,-12 11-1 16,1 0 11-16,-6 4 1 0,-12 1 1 0,-5 4 0 16,0 1 1-16,-12-5 0 0,1-1 0 0,-7 1 0 0,1-1-12 15,-11-9-3-15,-13-1 0 0,7 1 0 0,11 4-22 0,0-4-5 16,0-6-1-16,-6-5 0 16,12 1-85-16,6-6-18 0,10 5-3 0,1-15-590 15,0-5-119-15</inkml:trace>
  <inkml:trace contextRef="#ctx0" brushRef="#br0" timeOffset="60985.4748">17732 10423 518 0,'0'0'23'0,"-5"5"5"15,-7 0-28-15,7-5 0 0,-7 5 0 0,6 0 0 0,6-5 220 0,-5 5 40 16,5-5 7-16,0 0 1 0,0 0-168 0,0 0-33 16,0 0-7-16,0 0-2 0,0 0-10 0,17 0-3 15,0-5 0-15,6-5 0 0,0 0 0 0,-1-5 0 16,1-6 0-16,0 1 0 0,0-5-20 0,-6-1-4 15,0 1-1-15,0 0 0 0,-6-6-12 0,1 1-8 16,-1-5 10-16,1 4-10 0,-7 6 12 0,7-6-3 16,-7 1-1-16,1 0 0 0,5 4 18 0,-11 1 3 15,6 5 1-15,-6 0 0 0,0 4 9 0,0 1 1 16,0 15 1-16,-6-15 0 0,6 0-21 0,-5 5-4 16,-1 5 0-16,6 5-1 0,-11-11-15 0,-1 11 0 15,1-5 0-15,5 5 0 0,6 0 0 0,-11 5 0 16,-1 1 0-16,1 4-10 0,0 0 10 0,-1-5 0 15,1 0 0-15,-1 5 0 0,-5 5 0 0,12-5 0 0,-7 0 0 16,6 1 8-16,-11-1 9 0,12 5 3 0,-7 0 0 16,7 0 0-16,-7 1-6 0,7 4-1 0,-1 0 0 0,0 10 0 15,0 6-1-15,6-1-1 0,-11 11 0 0,5-1 0 16,6 1-11-16,-5-5 0 0,-7 4 0 0,7 6 0 16,-7-6 28-16,1 1 3 0,-1-6 1 0,1 1 0 15,-6 10-17-15,5-6-3 0,7-4-1 0,-7-1 0 16,1-4-11-16,0-1 0 0,5-15 0 0,-6 1 0 15,12-1 12-15,-5-5-4 0,-1 0 0 0,6-15 0 16,6 10-8-16,-6-10 0 0,0 0 0 0,0 0 0 16,0 0 0-16,0 0 8 0,0 0-8 0,0 0 8 0,0 0 0 15,0 0 0-15,0 0 0 0,0 0 0 0,0 0-8 16,0 0 0-16,0 0 0 0,-6-15 0 0,0 5 0 16,6 10 0-16,0 0 0 0,0 0 0 0,0-15 0 0,0 5 0 15,0 10 0-15,-5-15 0 0,10 4 0 0,-5-4 0 16,0 0 0-16,6-5 0 0,0 5 0 0,5-6 0 15,1 1 0-15,5 0 0 0,5-6 0 0,1 1 0 16,6-5 0-16,-1-1 0 0,1 6 0 0,5-10-11 16,0-1 3-16,6 1 0 0,0 4-4 0,0-4 0 15,0-1 0-15,5 11 0 0,-5 5-10 0,-6 0-2 16,0 4-1-16,-5 6 0 0,-1 5 16 0,1 10 9 16,-6-5-10-16,0 10 10 0,-6 6 8 0,-6-6 8 15,0 10 2-15,1 0 0 0,-12-5-27 0,5 6-6 16,1-6-1-16,0 5 0 0,-12 0 26 0,0 1 5 15,1-6 1-15,-1 5 0 0,-5-10-26 0,-1 0-5 16,1-5-1-16,0 6 0 0,-12 4 16 0,6-10 0 0,0 0 0 16,-6 0 0-16,0 0 0 0,0 0 0 0,6 0 0 15,0 0 0-15,0 0 10 0,0 0 5 0,0 0 1 0,5-5 0 16,1 5-7-16,0 1-1 0,11-6 0 0,-6 5 0 16,6-5-8-16,0 0 8 0,0 0-8 0,-6 10 8 15,6-10-8-15,6 10 0 0,0 0 0 0,-1 0 0 16,12 0 0-16,-5 5 0 0,5-4 0 0,6 4 0 15,-1-10-14-15,1 5-5 0,0-5-1 0,5 0 0 16,1 0-121-16,-1 0-25 0,7-5-5 0,-1 0-852 16</inkml:trace>
  <inkml:trace contextRef="#ctx0" brushRef="#br0" timeOffset="61632.6417">19071 9856 1094 0,'0'0'48'0,"0"0"11"0,0 0-47 0,0 0-12 16,0 0 0-16,0 0 0 0,0 0 158 0,0 0 30 16,12 0 5-16,5 0 2 0,6 0-92 0,-1 0-19 15,1 0-3-15,6 0-1 0,-1-5-6 0,6-1-2 16,12 6 0-16,5 0 0 0,0-5-19 0,6-5-4 15,6 0-1-15,0 10 0 0,-6-10-35 0,5 5-13 16,-5-5 9-16,-5 0-9 16,-7 0-111-16,-5-6-27 0,0 1-6 0,0 5 0 15,-17 0 42-15,0 0 9 0,-6 0 1 0,-6 0-448 0,6 4-91 0</inkml:trace>
  <inkml:trace contextRef="#ctx0" brushRef="#br0" timeOffset="61950.0167">19721 9288 1220 0,'0'0'54'0,"0"0"11"0,0 0-52 0,0 0-13 16,0 0 0-16,0 0 0 0,0 0 105 0,0 0 19 15,0 0 3-15,6 21 1 0,-12-11-16 0,6 10-4 16,0 5 0-16,0 1 0 0,0 4-28 0,0 0-7 16,-6 1-1-16,6 9 0 0,0 1-6 0,6 4-2 15,-12-4 0-15,0 5 0 0,6 4-16 0,-5 6-3 16,-1 0-1-16,0-1 0 0,1 1-35 0,5 5-9 16,-6-6 0-16,6-4 0 0,-6 0 0 0,6-6 0 15,0-4 0-15,0-6 0 16,0 1-99-16,-5-6-21 0,5 1-5 0,0-6-605 15,0-5-121-15</inkml:trace>
  <inkml:trace contextRef="#ctx0" brushRef="#br0" timeOffset="62719.8069">21892 9015 1515 0,'0'0'33'0,"0"0"7"0,11-10 2 0,0 0 1 0,-5 5-35 0,6-5-8 16,-7-1 0-16,1 6 0 0,-6-5 103 0,0 5 18 15,-6 0 4-15,-5 0 1 0,5 0-67 0,-5 5-14 16,-1 0-2-16,-5 0-1 0,0-5-26 0,-6 5-4 16,1 0-2-16,-7 5 0 0,1 0-10 0,-7 0 0 15,1 0-12-15,-6 5 12 0,6 5 0 0,0 1 0 16,-12-6 0-16,7 10 0 0,-7 5 31 0,0 1 7 0,1-1 2 16,-12 10 0-16,6 1-13 0,-1 4-3 0,1-4 0 15,5 14 0-15,1 1 7 0,11 5 1 0,-6 0 0 0,6 4 0 16,-1-9-32-16,13 0 0 0,-1-1-8 0,11 1 8 15,1 0 0-15,11-6 0 0,6-9 0 0,5 4 9 16,6 1-9-16,0-16 0 0,6 0 0 0,0-5-11 16,0 1 19-16,-1-11 4 0,7 0 1 0,11-10 0 15,0 0-13-15,5-10 9 0,-5-5-9 0,11-1 8 16,-11-9 0-16,6 5 0 0,-6-5 0 0,0-11 0 16,-6-4-8-16,0-6 0 0,-5-5 0 0,5-4 8 15,-6-6 2-15,1-5 0 0,-7-5 0 0,13-10 0 0,-13 5-10 16,7-5 0-16,-1 5 0 0,7 5 0 0,-7 5 0 0,6 11 0 15,-5 9 0-15,-1 11 0 0,1 9-12 0,-6 1 12 16,-1 10-10-16,-5 0 10 0,-5 10 0 0,-1 5 0 16,6-5 0-16,-5 10 0 0,-7 5 0 0,7 5-9 15,-6-5 9-15,-1 15 0 0,-5 1 0 0,0 4 0 16,-5 6 0-16,-1 9-8 0,-6-4 25 0,7-1 6 16,-7 6 1-16,-5 4 0 0,6 1-24 0,-1 0 0 15,-5 4 0-15,6 1 0 16,5-5-16-16,1-1-8 0,-7 1-2 0,6 5 0 15,1-11-10-15,-1 6-1 0,6-5-1 0,-6 4 0 16,1-4-143-16,-1-6-29 0</inkml:trace>
  <inkml:trace contextRef="#ctx0" brushRef="#br0" timeOffset="63057.4835">22399 9972 1558 0,'-6'-30'69'0,"0"20"15"16,1-6-68-16,-1 1-16 0,0 0 0 0,1 5 0 15,5 10 120-15,0 0 21 0,0 0 4 0,0 0 1 0,0 0-50 0,0 0-9 16,0 0-3-16,0 0 0 0,0 15-35 0,-6 0-7 15,6 5-2-15,-6 6 0 0,1 4-16 0,-1 1-3 16,-6-1-1-16,7 5 0 0,-1 1-20 0,-5 4 0 16,5-4 0-16,0 4 0 0,1-4 30 0,-1 4 2 15,0-4 0-15,0-1 0 0,6 1-32 0,0-6 0 16,-5-5 0-16,5 6 0 16,0-6-26-16,0 0-11 0,5-4-3 0,1-1 0 15,0-10-187-15,0-5-37 0,16 5-8 0,-22-10-2 0</inkml:trace>
  <inkml:trace contextRef="#ctx0" brushRef="#br0" timeOffset="64033.8245">23487 8691 1450 0,'17'-10'32'0,"0"-5"6"0,-11 4 2 0,-6-4 1 0,0 0-33 0,0 0-8 0,0 0 0 0,-11 5 0 15,5-6 79-15,6 6 13 0,-6 5 4 0,6-5 0 16,-11 0-20-16,11 5-3 0,-6-5-1 0,6 10 0 16,0 0-29-16,0 0-7 0,0 0 0 0,0 0-1 15,0 0-5-15,0 0-1 0,0 0 0 0,-11 10 0 16,5 0-9-16,6 10-3 0,-6 0 0 0,6 11 0 16,0-1-8-16,-5 1-1 0,10 4-8 0,-5 11 12 15,0-1 16-15,-5 6 4 0,5 5 0 0,0 9 0 16,-6 1-20-16,6 5-3 0,-12 0-1 0,1 5 0 15,0-5-8-15,-1 0 8 0,-5 0-8 0,6-6 8 0,-6-4 4 16,5-5 0-16,-5 0 0 0,6-6 0 0,-6 6-4 16,5-10 0-16,1 4 0 0,5-14 0 0,1-1 20 0,-7-4 3 15,12-6 1-15,-6-5 0 0,6-5-32 0,0 0 0 16,0-4 0-16,0-11 0 0,0 0 0 0,0 0 0 16,0 0 0-16,0 0 0 0,0 0 16 0,12-11-4 15,-1 1 0-15,-5-5 0 0,0-5-3 0,5-5-1 16,-5 4 0-16,5-9 0 0,-5 5-8 0,0-6 0 15,11 1 0-15,-6-6 0 0,6-4 0 0,6 4 0 16,0-4 0-16,11-1 0 0,0 6-19 0,6-6 1 16,-6 6 0-16,12 5 0 15,-1-1-10-15,7 1-1 0,-1 10-1 0,0 4 0 0,-5 6 17 0,-1 5 3 16,-5 5 1-16,-6 0 0 0,-5 10 23 0,-1 0 5 16,-5 6 1-16,-6 4 0 0,-5 0-20 0,-1 5 0 0,-5 1 0 15,-6-1 0-15,0 6-15 0,-6-1-6 0,-11 0-2 16,6 6 0-16,-7-6 23 0,-4 6 0 0,-1-1 10 0,-6 0-10 15,1-9 20-15,-1 9-4 0,-5-9 0 0,-6 9 0 16,0-5-16-16,1-4 0 0,-1-6 0 0,0 0 0 16,-6 0 22-16,1-4-2 0,-1-1-1 0,6 0 0 15,0-5-41 1,6-5-8-16,6 0-2 0,-1 0 0 0,6-5-53 0,6-5-11 0,-6 0-3 16,12-10-959-16</inkml:trace>
  <inkml:trace contextRef="#ctx0" brushRef="#br0" timeOffset="65084.3181">24598 9845 1267 0,'51'16'56'0,"-45"-11"12"0,-12 0-55 0,-5-5-13 0,5 5 0 0,-11 0 0 16,12 5 105-16,-7-10 19 0,12 0 3 0,0 0 1 15,0 0-54-15,0 0-10 0,0 0-3 0,23 0 0 16,5-5-33-16,1 0-6 0,5-5-2 0,0 0 0 15,-5-6-4-15,5 6-2 0,-6-5 0 0,1-5 0 16,-6 0 18-16,-1-1 3 0,-4 1 1 0,-7-5 0 0,0 5-36 0,1-6 0 16,-7-4 0-16,7 5 0 0,-6-6 37 0,-6 1 11 15,0-1 1-15,0 1 1 0,0 0-27 0,0 4-6 16,-6 1-1-16,0 5 0 0,0 5-6 0,1-1-2 16,-1 1 0-16,-5 5 0 0,5 0-8 0,-5 0 0 15,-1 5 0-15,1 0 0 0,-6 0 0 0,0 5 0 16,5 5 0-16,-5 0 0 0,6-5 0 0,-6 5 0 15,0 10 0-15,-1 0 0 0,7 0 0 0,0 1 0 16,-1 4 10-16,-5 5-10 0,6 11 12 0,5-6-12 16,-5 0 12-16,-1 1-12 0,7 4 16 0,-1 6-4 15,0-1-1-15,0 6 0 0,-5-11 17 0,5 11 4 16,-5-6 1-16,5 6 0 0,-11-1-33 0,6 6 0 16,-1 0 0-16,1-1-12 0,5-4 12 0,-5-1 0 15,0 6 9-15,5 0-9 0,0-11 0 0,-5-4 8 0,5-1-8 16,6 1 0-16,-6-6 0 0,1 0 0 0,-7-9 0 15,12 4 0-15,0-15 0 0,0 5 0 0,0-15 0 0,0 10 0 16,0-10 0-16,0 0 0 0,0 0 0 0,0 0 0 16,0 0 54-16,0 0 8 0,0 0 2 0,0 0 0 15,0 0-64-15,0 0-18 0,0 0-1 0,-5-10 0 16,5-5 19-16,-6-5 0 0,6 5-8 0,6-11 8 16,-1 6 0-16,7-5 0 0,-7-6 0 0,7 1 0 15,-1-5 0-15,6-1 0 0,6-4 0 0,6-6 0 16,-1 5-17-16,0 1 0 0,12 5 0 0,-5-1 0 15,-1 1 1-15,0 9 0 0,0 1 0 0,0 5 0 16,0 5 16-16,-5-1-8 0,-1 6 8 0,1 5 0 0,-6 0-12 16,0 5 12-16,-6 0-12 0,0 5 12 0,0 5-8 15,-6-5 8-15,-5 5 0 0,5 6 0 0,1-1 0 0,-7-5 0 16,1 5 0-16,-6 0 0 0,0 1-15 0,-6 4 1 16,1-5 0-16,-12 0 0 0,5 5 14 0,-11-4 0 15,6-1 0-15,-5 5 0 0,-7 0 0 0,1 1 0 16,5-6 0-16,0 0 0 0,-6 0 0 0,7 5 10 15,-1 1-2-15,6-6 0 0,-6 0-8 0,12-5 0 16,-6 0 0-16,5 0 0 0,1 1 0 0,5-1 0 16,6-10 0-16,-11 10 0 0,11-10 0 0,0 0 0 15,0 10 0-15,0-10 0 0,0 0 0 0,0 0 0 16,0 0 0-16,0 15 8 0,5 0-8 0,-5-15 8 16,12 5-8-16,-1 6 8 0,6-1-8 0,0-5-11 15,0 5 3-15,1-10 0 16,-1 0-30-16,5 0-6 0,1 5 0 0,0-5-1 15,0 0-112-15,0 5-23 0,5-5-4 0,1 0 0 0</inkml:trace>
  <inkml:trace contextRef="#ctx0" brushRef="#br0" timeOffset="65342.993">25755 10271 2271 0,'0'0'50'0,"0"0"10"0,0 0 3 0,0 0 1 0,0 0-52 0,0 0-12 15,0 0 0-15,0 0 0 0,0 0 58 0,0 0 9 16,0 0 1-16,0 0 1 0,0 0-23 0,11 0-5 16,6-5-1-16,6-5 0 15,-6 5-23-15,6 0-5 0,0-6 0 0,0 6-1 0,-6 0-23 0,0 0-5 16,5-5-1-16,-10 5 0 15,5-5-156-15,-6 0-31 0,1 0-7 0,-1 5-748 16</inkml:trace>
  <inkml:trace contextRef="#ctx0" brushRef="#br0" timeOffset="65620.1294">26382 9658 1440 0,'0'0'64'0,"0"0"12"0,0 0-60 0,0 0-16 0,0 0 0 0,0 0 0 15,0 0 156-15,5 10 28 0,7 0 5 0,-1 11 2 16,-5-6-88-16,-6 0-18 0,0 5-3 0,5 1-1 16,1 9-65-16,0-5-16 0,-6 1 0 0,5-1 0 15,-5 5 55-15,0 1 7 0,6-1 2 0,-6 0 0 16,-6 1-56-16,1-1-8 0,-1 6-8 0,0-1 8 15,-5-5 0-15,5 6 0 16,1-11 0-16,-1 1 0 0,6-1 0 0,0 0 0 0,0 0 9 0,0-4-9 16,6-1-174-16,-6-5-40 0,5 0-8 0</inkml:trace>
  <inkml:trace contextRef="#ctx0" brushRef="#br0" timeOffset="66150.7671">27669 9688 1292 0,'29'-5'57'0,"-29"5"12"15,-17 0-55-15,-6 0-14 0,0-5 0 0,6 5 0 0,-6 0 101 0,6 0 18 16,6 0 3-16,-1 0 1 0,12 0-50 0,0 0-9 16,0 0-3-16,0 0 0 0,0 0-21 0,0 0-5 15,17 0-1-15,6-5 0 0,6 5-2 0,5-5-1 16,0 5 0-16,12-10 0 0,-7 5 26 0,13-5 6 15,-1 0 1-15,6 0 0 0,0 0-52 0,0-1-12 16,0 1 0-16,0 5 0 0,-12 0 0 0,1-5 0 16,-6 0 0-16,0 5 0 15,-6 0-56-15,0 0-15 0,-11 0-2 0,0 0-1 16,0-1-86-16,-1 6-18 0,1 0-3 0</inkml:trace>
  <inkml:trace contextRef="#ctx0" brushRef="#br0" timeOffset="66482.721">28159 9005 1954 0,'0'0'43'0,"0"0"9"0,0 0 1 0,0 0 3 0,-5 0-45 0,5 0-11 0,0 0 0 0,0 0 0 16,0 0 54-16,0 0 9 0,0 0 1 0,5 10 1 15,1 0-1-15,0 10 0 0,-1-4 0 0,1 9 0 16,0 5-2-16,-1 6-1 0,-10 4 0 0,-1 1 0 0,-5 4-17 0,5 6-3 16,-5 5-1-16,-1-6 0 0,-5 1-20 0,0 0-4 15,0-6 0-15,0 6-1 0,5-1-7 16,1-4-8-16,5 5 11 0,6-1-11 0,-5 1 12 0,5-6-12 15,-6-4 12-15,-6 0-12 16,1-1-147-16,5-5-36 0,6-4-7 0</inkml:trace>
  <inkml:trace contextRef="#ctx0" brushRef="#br0" timeOffset="67429.4405">11374 13542 2055 0,'0'0'45'0,"0"0"10"0,0 0 1 0,0 0 2 0,0 0-46 0,0 0-12 16,0 0 0-16,11 0 0 0,18 0 29 0,-18 0 4 15,-11 0 1-15,17 0 0 0,0 5-34 0,-6 0 0 0,-11-5 0 0,18 5 0 16,4 6-15-16,-10-1-6 0,-1 0-2 0,1 0 0 31,10 5-185-31,-10 0-36 0,22 16-8 0,-6-21-2 0</inkml:trace>
  <inkml:trace contextRef="#ctx0" brushRef="#br0" timeOffset="67587.7363">12713 13421 1382 0,'0'0'123'0,"0"0"-99"0,0 0-24 0,0 0 0 15,0 0 75-15,0 0 9 0,0 0 3 0,0 0 0 16,0 0 0-16,11 5 0 0,0-5 0 0,6 0 0 0,6 10-66 0,0-5-13 15,11-5-8-15</inkml:trace>
  <inkml:trace contextRef="#ctx0" brushRef="#br0" timeOffset="67729.3758">13715 13314 1670 0,'0'0'148'0,"0"0"-118"16,0 0-30-16,0 0 0 0,0 0 98 0,0 0 14 15,0 0 2-15,12 0 1 0,11-10-55 0,-6 10-10 16,5-5-2-16,7 5-694 16,-1 0-138-16</inkml:trace>
  <inkml:trace contextRef="#ctx0" brushRef="#br0" timeOffset="67968.5144">15168 13304 1440 0,'0'0'128'0,"0"0"-103"0,0 0-25 0,0 0 0 16,0 0 91-16,17 10 13 0,1-5 2 0,4 6 1 16,1-6-27-16,6 0-4 0,-7 0-2 0,18 0 0 15,6 0-25-15,-6 0-5 0,-6 0 0 0,6-5-1 16,5-5-43-16,7 0 0 0,-7 0 0 0,-5 0 0 15,-6 0-38-15,1 0-6 0,-1 0-2 0,-6-1-902 16</inkml:trace>
  <inkml:trace contextRef="#ctx0" brushRef="#br0" timeOffset="68196.932">15288 12833 2041 0,'0'0'44'0,"0"0"10"0,0-5 2 0,0 5 2 0,0 0-46 0,0 0-12 16,0 0 0-16,0 0 0 0,0 15 62 0,6 11 10 15,-1-1 3-15,-5 10 0 0,-5 11-30 0,5 0-5 16,11 4-2-16,-5 6 0 0,-12-5-26 0,6 4-12 0,11 1 10 0,1 0-10 16,5-1 0-16,-6 1 0 0,-5-10 0 0,11 4-10 31,6 1-35-31,0-11-7 0,-12-4-2 0,12-1-639 0,5 1-128 0</inkml:trace>
  <inkml:trace contextRef="#ctx0" brushRef="#br0" timeOffset="70046.7307">18057 12818 806 0,'23'-10'72'0,"-23"10"-58"16,6-5-14-16,-1-10 0 0,1-1 136 0,0 1 25 16,-6 5 5-16,0 0 1 0,5-10-56 0,1 5-11 15,-6-11-3-15,0 6 0 0,6 0-37 0,-6-1-8 16,0-4-2-16,0 5 0 0,-6 5-21 0,0-6-4 16,1 1-1-16,-1 5 0 0,-5-5-11 0,-1 5-2 15,1-1-1-15,-6 6 0 0,5 0 9 0,-5 5 1 0,-6-10 1 0,6 10 0 16,-5 0 5-16,-7 0 1 0,1 0 0 0,-7 0 0 15,1 5-13-15,-11 5-2 0,-1-5-1 0,0 5 0 16,1 5-3-16,-6 0 0 0,-1 5 0 0,-5 0 0 16,6-5-8-16,0 11 0 0,-6-1 0 0,11 5 0 15,-5 1 0-15,5-1 0 0,1 10 8 0,-7 6-8 16,1-6 9-16,11 11-9 0,0 5 10 0,1-1-10 16,-1 11 8-16,5-5-8 0,7 4 0 0,5 1 0 15,12-5 0-15,-6 0 0 0,0 4 0 0,5-4 0 16,18-5 0-16,0-6 0 0,-6 1 9 0,0-6-9 15,5-9 8-15,7-1-8 0,-1-10 8 0,6-4-8 16,-5-6 0-16,10-5 0 0,7 0 0 0,-1-10 0 0,1 0 16 16,5-10-3-16,6-1 0 0,0-9 0 0,5-10 4 0,-5 4 1 15,6-4 0-15,-1-6 0 0,1 1-6 0,0-6 0 16,-1 1-1-16,-5-11 0 0,-6 5-11 0,0-5 8 16,1-9-8-16,-1 4 8 0,0 0 1 0,-6 5 0 15,-5 6 0-15,0 4 0 0,0 11-9 0,-12-6 0 16,1 16 0-16,-1 5 0 0,0-1 15 0,1 11-3 15,-12 0 0-15,6 0 0 0,-6 5-12 0,0 5 0 16,0 0 0-16,0 0 0 0,0 0 0 0,0 15 0 16,5 0 0-16,-5 1 0 0,0 4 0 0,6 5 0 15,0 0 0-15,-1 6 0 0,1-1 0 0,0 11 0 16,-1-6 0-16,1 1 0 0,6 4-8 0,-7-4 8 16,1-1-12-16,0 6 12 15,-1-6-200-15,1 0-32 0</inkml:trace>
  <inkml:trace contextRef="#ctx0" brushRef="#br0" timeOffset="70984.2232">18103 13416 1324 0,'0'0'59'0,"0"0"12"0,0 0-57 16,0 0-14-16,0 0 0 0,11 10 0 0,0-5 82 0,1 0 14 16,-1 0 2-16,12-10 1 0,0-5-36 0,5 0-7 15,7-6-2-15,-1 1 0 0,6-5 6 0,-6-5 2 16,6-1 0-16,0 1 0 0,-1 0-14 0,1-1-4 16,-6-4 0-16,1 0 0 0,-13 4-26 0,1 1-6 15,6 0 0-15,-12-6-1 0,6 1 7 0,-6-6 2 16,-6 11 0-16,6-5 0 0,-11-1-1 0,0 1 0 15,5 5 0-15,-11-1 0 0,6 1-11 0,-6 0-8 0,0-1 12 0,0 11-12 16,0 5 8-16,-6 0-8 0,0 0 0 0,1 0 0 16,-7 10 0-16,1-5 0 0,-1 5 0 0,1 0 0 15,-6 0 0-15,0 0 8 0,0 5 0 0,0 5-8 16,0 0 8-16,-1 5-8 0,-4-5 0 0,5 5 0 16,-1 1 8-16,-4 9-8 0,-1 0 12 0,6 1-12 15,-6 4 8-15,6-5-8 0,6 11 0 0,-7-1 0 16,13 1 0-16,-7-1 0 0,7 6 0 0,-7 4 0 15,7-4 0-15,-7 9 0 0,12 6 0 0,0 0 0 16,-17-1 19-16,0 6-3 0,6-5-1 0,-7 5 0 0,1 4-3 16,0-4 0-16,-5 0 0 0,4-5 0 0,1-6-12 15,6-4 9-15,-6-6-9 0,0-4 8 0,11-6-8 0,-5-4 8 16,5-6-8-16,-5 0 8 0,11-10 1 0,0 5 0 16,0-15 0-16,0 0 0 0,0 0-1 0,0 0 0 15,0 0 0-15,5-15 0 0,1 0-8 0,0-5 8 16,-6-11-8-16,11 1 8 0,0 0-8 0,1-11 8 15,-1 1-8-15,1-6 8 0,5-10-8 0,0 1 0 16,0-1 0-16,11-5 0 0,-5 0 0 0,11 1-9 16,1-6 9-16,4 5-13 0,1 10-3 0,0 6-1 15,6 4 0-15,-6 6 0 0,0 4 0 0,-6 6 0 16,-6 5 0-16,6 5 0 0,-11-1 17 0,6 11 0 16,-1 5-8-16,1 5 8 0,-7-5 0 0,1 6 0 15,-6-1 0-15,0 5 0 0,6 0 0 0,-6 0-8 16,-5 10 8-16,-1-5 0 0,-5-4-16 0,-6 9 3 0,0-5 1 15,0 5 0-15,-12 1 12 0,1-6-11 0,0 0 11 16,-6 5-10-16,-1-5 10 0,1 6 0 0,-5-1 0 0,-1 5 8 16,0-5 0-16,6 1 0 0,-6 4 0 0,-5-10 0 15,5 0 0-15,0 1 1 0,0 4 0 0,0-5 0 16,1 5-1-16,-1-4 0 0,11-1 0 0,-5 0 0 16,0-5-8-16,6 0 0 0,-1 0 0 0,7 0 0 15,-1-5 21-15,6-5 9 0,0 0 2 0,0 0 0 16,0 0-24-16,0 0-8 0,17 0 0 0,6 6 0 15,-6-6 0-15,6-6 0 0,5 1 0 0,1 0 0 16,5 0-93-16,-5-5-25 0,5-5-5 0,0 0-961 16</inkml:trace>
  <inkml:trace contextRef="#ctx0" brushRef="#br0" timeOffset="71197.8835">19402 13451 1926 0,'0'0'42'0,"0"0"9"0,0 0 1 0,0 0 3 0,0 0-44 0,0 0-11 16,0 0 0-16,0 0 0 0,0 0 79 0,0 0 13 15,5 10 4-15,1-5 0 0,6 5-20 0,-1-5-3 16,6 6-1-16,6-6 0 0,0 0-16 0,-1 5-3 16,1-5-1-16,6 0 0 15,-1-5-41-15,1 0-11 0,-1 0 0 0,1 0 0 16,-7 0-100-16,7 0-23 0,-1-5-4 0,-5-10-601 0,0 5-121 0</inkml:trace>
  <inkml:trace contextRef="#ctx0" brushRef="#br0" timeOffset="71415.0508">20234 12838 1609 0,'0'0'71'0,"0"0"15"0,0 0-69 0,0 0-17 0,0 0 0 0,0 0 0 16,11 15 111-16,-5 1 18 0,-6 4 4 0,0 5 1 15,5 1-52-15,-5 4-10 0,-5 0-3 0,-1 6 0 16,-5-1-12-16,5 1-2 0,6-1-1 0,-6 6 0 16,1-1-18-16,-7 1-3 0,1-1-1 0,5 6 0 15,-5-6-24-15,5-4-8 0,0 4 0 0,6-4 0 16,-5-6-19-16,5 0-7 0,-6-4-2 0,6-1 0 16,6-5-190-16,-6 1-38 0</inkml:trace>
  <inkml:trace contextRef="#ctx0" brushRef="#br0" timeOffset="72440.9611">21533 11952 1267 0,'23'-25'56'0,"-23"25"12"0,0-10-55 0,-6-6-13 0,6-4 0 0,0 5 0 16,-6-5 84-16,6-1 13 0,0 1 3 0,0 5 1 15,0 0-51-15,6 5-10 0,0-5-3 0,-6 15 0 16,0 0 3-16,0 0 1 0,0 0 0 0,0 0 0 15,0 0 17-15,5 20 3 0,-5 5 1 0,0 11 0 16,-5 9-5-16,-1 6-1 0,0 10 0 0,-5 4 0 16,-1 1-8-16,-5 10-1 0,6 0-1 0,-6 5 0 15,0 0-13-15,-6 0-2 0,6-10-1 0,-6 5 0 16,0-5-13-16,0 0-2 0,1-10-1 0,-1-6 0 0,0 1-14 16,6-10 0-16,0-1 0 0,0-9 0 0,0-6 0 15,5-5 0-15,-5-4 0 0,6-1 0 0,-1-10 0 0,7-5 0 16,-1 10 0-16,6-15 0 0,0 0 23 0,0 0 11 15,0 0 2-15,0 0 1 0,0 0-29 0,6-15-8 16,-1 5 0-16,7-5 0 0,-1-6 0 0,6 6 0 16,0-10 0-16,6 5 0 0,11-6-14 0,-5 1-4 15,5-5-1-15,6 4 0 0,0-9 7 0,0 10 0 16,11-11 1-16,-5 6 0 0,5-6 11 0,-6 11-13 16,7 0 5-16,-1-1 8 0,-5 1-10 0,-1 5 10 15,12-6 0-15,-6 16-9 0,-5 0 9 0,-6 5 0 16,5 5-9-16,-5 5 9 0,-6 0 0 0,-5 5 0 15,-6 6 0-15,5-1 0 0,-11 5 0 0,-5 0 0 16,-1 1 0-16,-5 4 0 0,-6 0 0 0,-12 6 12 0,1-6-2 16,-6 0 0-16,-12 1 2 0,1-1 1 0,-6 0 0 15,-12 0 0-15,-5 1-13 0,0-6 0 0,-1 5 0 0,-5-4 0 16,0-6 0-16,0 5 0 0,12-5 0 0,-6 0 0 31,11-9-38-31,-6-1-14 0,1-5-2 0,5 5-1 0,5-5-167 16,1-5-34-16,-40-6-6 0,34 1-2 0</inkml:trace>
  <inkml:trace contextRef="#ctx0" brushRef="#br0" timeOffset="72862.4461">22439 13086 982 0,'17'-10'21'0,"0"0"5"0,-11 5 1 0,-6 5 1 0,0 0-28 0,0 0 0 16,0-15 0-16,0 5 0 0,0 0 69 0,0 10 8 16,-6-16 2-16,6 6 0 0,0 10-23 0,-6-10-4 0,0 5 0 0,6 5-1 15,0 0 72-15,0 0 14 0,-11 0 3 16,0 10 1-16,-1 5-61 0,-5 6-13 0,6 4-3 16,-6 10 0-16,5 1 26 0,1 4 5 0,-6 1 1 0,5-1 0 15,-5 6-52-15,12 0-9 0,-7 4-3 0,1 1 0 16,-1-6-4-16,1 6 0 0,0-5-1 0,-1 4 0 15,1-9-27-15,5-6 0 0,-5 1-14 0,5-6 5 16,0-5-213 0,1-4-42-16,-7 4-9 0,12-25-2 0</inkml:trace>
  <inkml:trace contextRef="#ctx0" brushRef="#br0" timeOffset="73522.4945">23573 13188 1378 0,'51'-5'61'0,"-34"5"13"0,-17 0-59 0,0 0-15 16,0 0 0-16,0 0 0 0,-6-10 70 0,1 4 11 16,-1-4 3-16,0 0 0 0,0 5-25 0,6 5-5 15,0 0-1-15,0 0 0 0,0 0-25 0,0 0-4 16,0 0-2-16,0 0 0 0,0 0 6 0,0 0 0 16,0 0 1-16,18 0 0 0,-1 0 3 0,0 0 0 15,5-5 0-15,7 5 0 0,5 0 9 0,0 0 3 16,6 0 0-16,6-5 0 0,-1 0-14 0,7-5-2 15,-1 0-1-15,6 0 0 0,-6 4-15 0,6 1-2 16,-6 0-1-16,1 0 0 0,-7 0-18 0,-5 0-4 16,-6 5-1-16,-5-5 0 15,-12 5-25-15,-17 0-5 0,11 0 0 0,-11 0-1 16,0 0-104-16,0 0-21 0,17 0-4 0,-17 0-1 0</inkml:trace>
  <inkml:trace contextRef="#ctx0" brushRef="#br0" timeOffset="73757.935">24034 12681 1267 0,'6'-10'112'16,"-1"0"-89"0,1-5-23-16,0 5 0 0,0 0 69 0,-6 10 10 0,0 0 1 0,0 0 1 15,11 10 31-15,0 5 5 0,-5 10 2 0,5 1 0 16,-5 14-26-16,0-4-5 0,5 9 0 0,-5 6-1 15,-6-6-19-15,0 1-3 0,0-1-1 0,-6 1 0 0,6 0-33 0,0-6-7 16,-5 6-2-16,-1-6 0 0,6 6-22 0,-6-11 0 16,6 1 0-16,0-6 0 15,0 0-164-15,0-4-32 0</inkml:trace>
  <inkml:trace contextRef="#ctx0" brushRef="#br0" timeOffset="75049.013">26723 11982 518 0,'52'-5'23'0,"-41"0"5"0,-11 5-28 0,0 0 0 16,0 0 0-16,-6-10 0 0,-5 0 120 0,5 5 20 16,6-5 3-16,-11 0 1 0,5 0-40 0,6 10-8 15,0 0-2-15,0 0 0 0,-11-5 3 0,5 0 1 16,0-6 0-16,6 11 0 0,0 0-32 0,0 0-6 16,-11-5-2-16,5-5 0 0,6 0-14 0,-5 5-2 15,5 5-1-15,0-10 0 0,-6 0-19 0,6 5-4 16,0-11-1-16,-6 6 0 0,6 10-5 0,-11-5-2 15,5 0 0-15,0 0 0 0,-5-5-10 0,-6 5 0 16,6-10 0-16,-7 10 8 0,1 5 40 0,-5-5 7 16,-1 0 1-16,-6 5 1 0,1-5-24 0,-1 5-5 15,-5 5 0-15,0-5-1 0,5 0-8 0,-5 0-2 0,0 10 0 16,-6-5 0-16,0 0-17 0,6 5 10 0,-6 5-10 0,0 0 8 16,6 1-8-16,0-6 0 0,0 5 0 0,-6 0 8 15,11 0 0-15,-5 6 0 0,0-1 0 0,6 0 0 16,-7 0 5-16,1 1 1 0,6-1 0 0,-7 0 0 15,1 5 0-15,6-4 0 0,-6-1 0 0,-6 10 0 16,6 1-3-16,5 4-1 0,-5-5 0 0,11 6 0 16,6-1-10-16,0 1 8 0,0 4-8 0,0 6 8 15,11-6-8-15,0 1 0 0,6-1 0 0,-5 1 8 16,5-1-8-16,5-4 0 0,-5-11 0 0,6 6 0 16,-6-1 0-16,11 0 10 0,-5-9-10 0,11 4 10 15,0-10-10-15,-5-5 0 0,5 0 0 0,6 1 0 16,-1-1 0-16,7 0 0 0,-6-10 0 0,5 0 0 15,1 0 0-15,5-10 0 0,6 0 0 0,0-1 0 0,-6-9 0 16,6 0 0-16,5 0 0 0,-5-11 0 0,0-4 0 0,6-11 0 16,-7 1 9-16,7-6-9 0,5 0 0 0,-11 1 0 15,-6-11 0-15,6-5 0 0,-6 5 0 0,6-4-10 16,-5 4 1-16,4-5 0 16,-4 10-17-16,-1 1-3 0,0 4-1 0,-6 5 0 0,1 6 46 0,-6 9 10 15,0 11 2-15,-1 5 0 16,-5-5-45-16,1 15-9 0,-13 0-2 0,-5 5 0 0,0 0 38 0,12 10 7 15,-7 5 2-15,-5 10 0 0,0-5-19 0,0 6 0 16,-5 4 0-16,-7 11 0 0,1-1 9 0,-1 6-1 16,-5-1-8-16,6 6 12 0,-6 0-12 0,5-1 8 15,1 1-8-15,0 5 0 16,-1-6-17-16,7 1-10 0,-1-6-1 0,12 6-1 0,-1-5 37 0,1-1 7 16,0-4 1-16,5-1 1 15,6 1-161-15,0-11-33 0,0 1-7 0</inkml:trace>
  <inkml:trace contextRef="#ctx0" brushRef="#br0" timeOffset="76323.6416">26832 12879 288 0,'45'0'25'16,"-33"5"-25"-16,-12-5 0 0,0 0 0 0,0 0 187 0,0 0 32 16,0 0 6-16,0 0 2 0,0 0-121 0,11 5-24 15,0 0-5-15,1 0-1 0,5-5 0 0,-6-5 0 16,6 0 0-16,0-5 0 0,6 0-4 0,0 0 0 15,0-6-1-15,5 1 0 0,1-5-14 0,5-5-2 16,0 4-1-16,0-9 0 0,6 5-27 0,-6-6-6 16,-5 6-1-16,5-11 0 0,0 1-12 0,-5 0-8 15,-1-6 8-15,-5 1-8 0,-6 4 0 0,6 1 0 16,-12-1 0-16,6 6 0 0,-5-1 0 0,-6 1 0 16,-1 0 0-16,1-1 0 0,-6 6 24 0,0 0 1 15,0 9 0-15,0 1 0 0,-6 5-15 0,6 0-10 16,-5 0 12-16,5 10-12 0,0 0 8 0,-12 0-8 0,-5 5 0 15,6 0 0-15,-1-5 0 0,1 5 0 0,-1 0 0 16,1 10 0-16,-6-10 9 0,6 6-9 0,-1-1 0 0,1 5 9 16,-1 5 15-16,1-5 4 0,5 6 0 0,-5-1 0 15,5 5-28-15,-5 0 0 0,5 1 0 0,0 4 0 16,-5 11 0-16,0-1 0 0,-1 6 0 0,-5-6 0 16,6 1 35-16,-6 4 1 0,0 11 1 0,-1 5 0 15,-4-5-9-15,5-1-1 0,-6 1-1 0,6 0 0 16,0-6 2-16,-6 6 0 0,6-5 0 0,-6-1 0 15,0 1-15-15,0-6-2 0,6 1-1 0,-6-5 0 16,6-11-10-16,0 5 0 0,0-9 0 0,0 4 8 16,6 0-8-16,-1-9 8 0,1-1-8 0,0-5 8 0,5 0-8 15,0-4 0-15,6-11 9 0,0 0-9 0,0 0 0 0,0 0 9 16,0 0-9-16,0 0 0 0,0 0 8 0,0 0-8 16,6-6 0-16,5-9 0 0,1 0 0 0,-1 0 0 15,-5 0 0-15,11-6 0 0,0-4 0 0,0-5 0 16,6-1 0-16,0 1 0 0,-1 5 0 0,7-11 0 15,-1 1 0-15,7-1 0 0,4-4 0 0,1 4-9 16,12-4-1-16,-1 4 0 0,0 6-11 0,-5 0-3 16,5-1 0-16,-5 11 0 0,-7 0 1 0,1-1 0 15,-5 6 0-15,-7 5 0 0,-11 5 23 0,0 0-11 16,-17 5 11-16,0 0-8 0,12-5 8 0,-12 5 0 16,0 0 0-16,0 0 0 0,0 0 0 0,0 15 8 15,0 0-8-15,-6-5 0 0,-5 6 0 0,-7-6 0 16,7 5 0-16,-6 0 0 0,-6 0 0 0,0 1 0 0,1 4 0 15,-1 0 0-15,-11-5 0 0,11 5 0 0,-6-9 0 0,7 9 0 16,-7 0 14-16,12-5-2 0,0 6 0 0,-6-6 0 16,6 5-3-16,6 0-1 0,-7 1 0 0,7-6 0 15,5 0-17-15,1 0-4 0,-1 0-1 0,6 6 0 16,0-6 14-16,6-5 0 0,-1 0 0 0,1 0 0 16,5-5 0-16,7 0 0 0,4 0 0 0,1 0 0 15,6-5-115-15,-1 0-20 0,12 0-4 16,0 0-561-16,0 0-113 0</inkml:trace>
  <inkml:trace contextRef="#ctx0" brushRef="#br0" timeOffset="77073.3255">28803 11593 1036 0,'17'0'92'0,"-5"-6"-73"0,-12 6-19 0,0 0 0 15,5-10 106-15,-5 5 18 0,0 5 3 0,0 0 1 16,0 0 0-16,0 0 0 0,6-10 0 0,-6 10 0 16,0 0-68-16,0 0-14 0,0 0-2 0,0 0-1 15,17 5 16-15,-6 5 3 0,-5 0 1 0,-6 11 0 16,0 4-10-16,-6 11-1 0,1-1-1 0,5 11 0 15,0-1-22-15,5 11-4 0,1 10-1 0,-12 5 0 16,1-1-2-16,-7 1-1 0,1 0 0 0,-6 5 0 16,0 10-6-16,0-10-2 0,-6 0 0 0,0 0 0 15,6-5 3-15,-6-5 0 0,0-5 0 0,1-1 0 0,5-4 0 16,-1-10 1-16,1-6 0 0,6 1 0 0,5-6-6 0,6-10-2 16,0 1 0-16,0-6 0 0,-5-5-9 0,5-5 8 15,5 1-8-15,-5-1 8 0,0-10-8 0,0 0 10 16,0 0-10-16,0 0 10 0,0 0-10 0,17 0 0 15,-17 0 9-15,17 5-9 0,-5-5 9 0,5-5-9 16,-6-5 12-16,6 4-12 0,1 1-8 0,4-5-9 16,-5 0-2-16,12 0 0 0,-6-5 29 0,11-5 6 15,-6-1 0-15,1 6 1 0,5-5-17 0,12 0 0 16,-7-6-8-16,1 1 8 0,12-5-14 0,-1-1 3 16,6-4 1-16,17-6 0 0,-6 6-3 0,1-1-1 15,-1 1 0-15,0 10 0 0,-5 9-2 0,-6 6 0 16,-6 0 0-16,-5 5 0 15,-12 10-16-15,6 5-3 0,-6 5-1 0,-11 1 0 0,-6 4 53 0,-5 5 11 0,5 6 1 0,-17-1 1 16,0 0-17-16,-12 1-3 0,1-1-1 16,-6 1 0-16,0-6 13 0,-12 0 2 0,-5 0 1 0,-6 1 0 15,-6-6-25-15,-10 0 0 0,-1-5 0 0,-12 1 0 16,1-6 0-16,5 0 0 0,-11-10 0 0,6 5 0 16,-1 0 0-16,7-5 0 0,-1 5 0 0,6-5 0 15,0 0-98 1,6 0-25-16,5 0-5 0,1 0-648 0,-1 5-129 0</inkml:trace>
  <inkml:trace contextRef="#ctx0" brushRef="#br0" timeOffset="77590.8285">30455 13016 864 0,'0'0'76'0,"12"-11"-60"16,-6 6-16-16,5-5 0 0,-5 0 188 0,-1 5 34 15,1-5 7-15,0 0 2 0,-1-5-83 0,-5 4-16 16,6 6-3-16,-6 5-1 0,0 0-68 0,0 0-15 0,0 0-2 0,0 0-1 16,0 0-20-16,0 0-4 0,-6 5-1 0,-5 6 0 15,-6 4 4-15,0-5 1 0,-6 10 0 0,0 0 0 16,-5 1 27-16,5 4 6 0,-6 5 1 0,-5 6 0 16,0 4-56-16,0 1-26 0,5-6 2 0,7 6 1 15,10-11 23-15,1 6 10 0,-6-1-1 0,17 6 0 16,0-16-9-16,5 0 0 0,-5-5 9 0,6 1-9 15,11-1 8-15,-5-5-8 0,5-10 8 0,0 0-8 16,0-5 20-16,0-5 0 0,6 0 0 0,0-5 0 16,-6 5 14-16,5-5 2 0,1 0 1 0,0-5 0 15,0-11-4-15,0 6-1 0,-6-10 0 0,6 4 0 16,-1 1-10-16,7-5-2 0,-1-1-1 0,-5 1 0 0,6-1-19 16,-7 1 8-16,1 5-8 0,0-1 0 0,5 6 0 0,-16 0-11 15,5 0 0-15,-11 9 0 16,-1-4-21-16,-5 15-5 0,0 0-1 0,-17-10 0 15,0 0-96-15,-11 0-19 0,-1 10-4 0,-5 0-951 16</inkml:trace>
  <inkml:trace contextRef="#ctx0" brushRef="#br0" timeOffset="80184.1063">3442 15694 1094 0,'-11'-15'48'0,"11"15"11"0,-6-5-47 0,6 5-12 16,0 0 0-16,0 0 0 0,0 0 118 0,0 0 22 15,17-10 4-15,-11 5 0 0,11 0-93 0,0 0-19 0,0-5-4 0,12 0-1 16,-1 4 7-16,-5 1 2 0,6-5 0 0,10 0 0 16,7 0-4-16,5 0-1 0,-5 0 0 0,-1 0 0 15,7 0 1-15,10-1 0 0,1 1 0 0,5 0 0 16,-5 0 0-16,11 0 1 0,-5 5 0 0,16 0 0 15,-5 0-13-15,0 5-4 0,-6 0 0 0,5 5 0 16,-10-5-16-16,-1 0 0 0,-11 0 8 0,0 0-8 16,-11 0 0-16,11 0 0 0,-6 0 8 0,-5-5-8 15,5 0 0-15,-11 5 0 0,0-5 0 0,0-6 0 16,-1 1 0-16,1 0 0 0,0 0 0 0,0 0 0 16,-6 0-63-1,-5 0-9-15,5 0-3 0,-11 4 0 0,-6 1-121 16,-6 0-24-16</inkml:trace>
  <inkml:trace contextRef="#ctx0" brushRef="#br0" timeOffset="80491.4503">4656 15634 1094 0,'0'0'97'0,"0"0"-77"16,-6 10-20-16,1 0 0 0,-7 0 92 0,6 10 16 0,-5 1 2 15,11 4 1-15,-11 10 2 0,11 6 1 0,0 9 0 0,-17 6 0 16,5 5-20-16,7 15-4 16,-18 0-1-16,6 0 0 0,-6 0-17 0,11 5-4 0,-5-5-1 0,6 0 0 15,-18 0-35-15,7 0-6 0,-1 0-2 0,6 0 0 16,-17 0-24-16,16-6 0 0,-4-4 8 0,-1 0-8 15,0-10-18-15,-5-1-6 0,-1-4 0 0,6 0-1 32,6-11-103-32,0-4-20 0,-6-6-4 0,6-5-486 0,0-9-98 0</inkml:trace>
  <inkml:trace contextRef="#ctx0" brushRef="#br0" timeOffset="81498.6844">6468 14778 1170 0,'0'-26'52'0,"6"16"10"0,5-5-50 0,-5 0-12 16,-1 0 0-16,7 0 0 0,-12 4 62 0,5-4 10 15,7-5 1-15,-6 5 1 0,-1 5-10 0,7 0-1 16,-7-1-1-16,7 1 0 0,-12 5-36 0,0 5-7 0,11-5-2 0,-11 5 0 16,6-10 14-16,-6 10 2 0,23-5 1 0,-18 5 0 15,-5 0 4-15,0 0 1 0,0 0 0 0,12 5 0 16,10 0-12-16,-22-5-3 0,6 10 0 0,6 5 0 15,-7 1-8-15,1 4-1 0,-6 5-1 0,-6 1 0 16,6 9 4-16,-5 5 1 0,-13 6 0 0,7 10 0 16,-12 10 12-16,1 10 2 0,-1 10 1 0,-11 10 0 15,-1 0 12-15,7 10 2 0,-12 6 1 0,0-1 0 16,6 1-25-16,0-1-4 0,5 0-2 0,-5-9 0 16,11-1-6-16,-5-5-2 0,-1-10 0 0,1 0 0 15,5-10-10-15,-5-10 0 0,10-5 9 0,-10-10-9 16,-1-1 0-16,12-14 9 0,0-6-9 0,12-10 0 15,-13-4 10-15,7-6-10 0,0-10 8 0,11 0-8 16,-12-10 11-16,7-6-3 0,-13-9-8 0,13 0 12 0,5-11-12 16,5-4 9-16,1-6-9 0,6 1 8 0,5-11-8 15,-6 0 0-15,18 0 0 0,-1-4-11 0,6-1 11 0,0 5 0 16,-11 6-9-16,11 4 9 0,6-5 0 0,-11 16 0 16,5-1 0-16,0 11 0 0,-5 5-14 0,-1 10 2 15,-5 5 0-15,0 0 0 0,-1 10 12 0,7 0 15 16,-18 10-3-16,18 0-1 0,-18 5-11 0,6 11-16 15,0-1 4-15,1 6 1 0,-1-6 11 0,0 5 12 16,-6 1-2-16,6-11-1 0,-5 1-9 0,5-1 0 16,-6-5 0-16,0 0 0 0,7-4 0 0,-13-6 0 15,7 0 0-15,10-5 0 0,-16-5 0 0,11-5 0 16,6-5 0-16,0-5 8 0,5-1-8 0,-11-9 0 0,12-5 0 16,-1-1 0-16,12-4 0 0,-17 4 0 0,6-4 0 0,-1 0 0 15,-5 4 0-15,0 1-14 0,-1 4 3 0,-4 6 1 16,10 0 10-16,-17 10 0 0,6-5 0 0,1 15 0 15,4-5 12-15,7 10 5 0,-6 10 1 0,-6 0 0 16,0 5-4-16,6 6-1 0,-6-1 0 0,6 15 0 16,-6-4-24-16,0-1-5 0,5 6 0 0,-10-6-1 15,-1-9 17-15,6 4 0 0,-11-10 0 0,5 0 0 16,-5-4 0-16,0-1 0 0,-6-15 0 0,0 0 0 16,0 0 8-16,0 0-8 0,0 0 0 0,0 0 9 15,0 0-1-15,11-10-8 0,6 0 12 0,-11-6-4 16,11 1-8-16,0-5 8 0,0-10-8 0,6 4 8 15,6-9-8-15,-1 4 0 0,-5-4 0 0,11 0 0 16,-5-1-13-16,5 1 5 0,6 4 8 0,-6 1-13 0,-6 5 13 16,7 4-12-16,-1 11 12 0,-17 0-12 0,6 0 21 0,-1 10 5 15,1 5 1-15,-6 0 0 0,-5 5-15 0,10 5 0 16,-16 6 0-16,6-1 0 0,-12-5 0 0,5 5 0 16,-10 1 0-16,5-1 0 0,-12 5 0 0,6-5 0 15,-11 6 8-15,12-1-8 0,-12 0 16 0,-6-4 0 16,-6 4 0-16,1-5 0 0,-18 0-3 0,18 1 0 15,-12-1 0-15,-11 0 0 0,5 0-13 0,6-4 0 16,-11 4 0-16,5-5 0 16,6 0-30-16,-17-5-9 0,6 1-1 0,5-1-771 15,-10-5-153-15</inkml:trace>
  <inkml:trace contextRef="#ctx0" brushRef="#br0" timeOffset="81645.3891">7186 15006 2325 0,'0'-26'103'0,"0"26"21"0,0 0-99 0,0 0-25 0,17 0 0 0,-11 5 0 31,11 6-69-31,0-1-19 0,0 10-4 0,6-5-849 0</inkml:trace>
  <inkml:trace contextRef="#ctx0" brushRef="#br0" timeOffset="84431.6017">9750 16145 460 0,'0'0'41'0,"0"0"-33"0,-6-10-8 0,6 0 0 15,0 0 155-15,0 0 29 0,0-1 5 0,0 11 2 16,0 0-107-16,0-10-22 0,0-5-4 0,0 15-1 16,0 0-33-16,0 0-8 0,0-10 0 0,0 10-1 15,0-10-15-15,0 0 9 0,0 0-9 0,-11 5 8 16,11 5 4-16,-6-11 0 0,-5 6 0 0,-1 0 0 16,12 5 17-16,0-10 4 0,-11 5 1 0,5 0 0 15,6-5 17-15,-11 0 3 0,11 5 1 0,-12-5 0 16,7 5-27-16,5 5-4 0,0 0-2 0,0-11 0 15,0 11-2-15,0 0 0 0,0 0 0 0,0-10 0 16,0 10 2-16,0 0 0 0,0 0 0 0,0 0 0 16,0-10-9-16,0 10-1 0,0 0-1 0,0 0 0 15,0 0-3-15,0 0 0 0,0 0 0 0,0 0 0 16,0 0 4-16,0 0 0 0,0 0 0 0,0 0 0 16,0 0-12-16,-12 10 0 0,12-10 0 0,0 21 8 0,-11 4-8 0,5 5 12 15,6-4-12-15,0 9 12 0,-11 6-4 0,-1 4 0 16,7 1 0-16,-1 4 0 0,0 1-8 0,6 0 8 15,-11-1-8-15,5 1 8 0,0 0-8 0,1-1 0 16,5-4 0-16,-6-1 0 0,12 1 13 0,-6-6 1 16,5-4 0-16,-5-6 0 0,12-4-14 0,-1-6-16 15,-5-5 3-15,0 0 1 0,5-5 12 0,6-5 10 16,-11-5-2-16,5 0 0 0,6 0 15 0,-5-5 2 16,-1-5 1-16,6-5 0 0,6-10-5 0,0 4-1 15,0-4 0-15,5 0 0 0,1-6 4 0,-1-4 0 16,1-1 0-16,-7 1 0 0,7 0-24 0,-12-1-18 15,11 1 3-15,-5-1 1 0,-6 1 14 0,0 4 0 16,0 1 0-16,1 5 0 0,-7 4 0 0,-5 1 0 0,5 10 0 16,0 0 0-16,-11 10 0 0,0 0 0 0,0 0-10 0,6 20 10 15,0 0 0-15,0 11-9 0,-12-1 9 0,6 1 0 16,6 9-8-16,-6-4 8 0,5-6 0 0,1 0 0 16,0 1-12-16,-6-6 12 0,5 0-12 0,1-4 12 15,5-6 0-15,-11 0 0 0,0-15 0 0,0 0 0 16,0 5 0-16,0-5 0 0,0 0 8 0,0 0-8 15,17 0 36-15,-17 0 0 0,12-5 1 0,5-5 0 16,-6-5 1-16,6-1 0 0,6-4 0 0,-11 0 0 16,5-5-19-16,6-1-4 0,-1 1-1 0,1 0 0 15,-6-6-14-15,6 1 0 0,0 0 0 0,11-1-10 16,-17-4-20-16,6-1-4 16,-12 1-1-16,6-1 0 0,0 1-32 0,-5-1-6 0,-1 1-2 0,-5 5 0 15,5 9-74-15,-11 6-15 0,0 15-4 0</inkml:trace>
  <inkml:trace contextRef="#ctx0" brushRef="#br0" timeOffset="85068.357">11539 16353 1357 0,'0'0'60'0,"0"-10"12"0,11-1-57 0,-5-4-15 0,5 5 0 0,-5-5 0 16,0 0 72-16,5 0 11 0,-5-1 2 0,5 1 1 15,-5-5-34-15,-6 0-6 0,6 4-2 0,-1-4 0 16,-5 5-44-16,0 5 0 0,0 0 0 0,0-5 0 16,-5 4 0-16,5 11 0 0,0 0 0 0,-6-5 9 15,6 5-9-15,-6-10 8 0,-11 0-8 0,6 5 8 16,11 5 10-16,-12 0 2 0,1 0 0 0,-6 0 0 16,5 0 46-16,1 0 10 0,-6 0 1 0,0 0 1 15,5-5-102-15,-5 5-21 0,6 0-4 0,0 0-1 16,-1 0 58-16,-5 5 12 0,6 0 3 0,-6 0 0 0,5 5 13 15,-5 6 2-15,0-6 1 0,-6 15 0 0,6 0-17 0,6 6-3 16,-18 4-1-16,6 1 0 0,-5 4-18 0,11 1 0 16,-12-1 8-16,7-4-8 0,5 4 0 0,5-4 0 15,1-6 0-15,5 0 0 0,-5-4 0 0,5-1 0 16,0-5-8-16,6 0 8 0,0-9-14 0,0-11 3 16,0 0 1-16,0 0 0 0,0 0 10 0,12-6 0 15,-1-4 0-15,0-5 0 0,7-5 0 0,4 0 14 16,-5-6-3-16,12-4-1 0,-12 0 3 0,17-6 1 15,-5-4 0-15,-1-6 0 0,6 6-3 0,1-6-1 16,-1 5 0-16,0 1 0 0,-6-1-2 0,1 6 0 16,5 10 0-16,-5-1 0 0,-7 11 12 0,-10 0 3 0,-1 10 0 15,-11 5 0-15,0 0-23 0,0 0 0 0,0 0 0 0,6 15 0 16,5 5 0-16,-11 6-10 0,0-1 10 0,-11 10 0 16,11-4-16-16,-12 4 4 0,7 6 1 0,-7-6 0 31,12-4-45-31,0-1-10 0,0-5-2 0,0 1-610 0,6-1-122 0</inkml:trace>
  <inkml:trace contextRef="#ctx0" brushRef="#br0" timeOffset="85551.4409">12006 15983 2152 0,'0'0'96'0,"0"0"19"0,0 0-92 0,0 0-23 15,-6 15 0-15,1 0 0 0,5 11 63 0,0-1 8 16,0 0 1-16,0 6 1 0,-12-1-45 0,12 6-8 16,12-1-3-16,-12 0 0 0,0-4-17 0,0-1 0 15,0-9 0-15,11 4 0 0,-11-5 0 0,6-10 0 16,-6-10-8-16,11 10 8 0,6-10-11 0,0 0 11 16,0-5-12-16,1-5 12 0,10 0 0 0,1-5 0 15,10-10 0-15,-10-1 0 0,5-4 0 0,0-1 0 16,6-9 9-16,0 4-9 0,-6 1 28 0,12 0 0 15,-6-6 0-15,5 1 0 0,1 4-13 0,-12 6-3 16,0 4 0-16,6 1 0 0,-11 5 16 0,5 10 4 16,-11 0 0-16,11 5 0 0,-11 10-32 0,5 10 0 0,-5 5 0 15,0 15 0-15,-1 1 0 0,-4 15 0 0,4 9 0 16,-5 6 0-16,-5 5 0 0,-7 5-20 0,-5 0 4 0,0 5 0 16,0 5 24-16,-5 0 6 0,-7 0 1 0,1 0 0 15,0 0-15-15,-6-10 0 0,-6-5 0 0,6-5 0 16,-6-5 12-16,0-10-3 0,-5-1-1 0,-1-9 0 15,1-6 4-15,-1-10 0 0,-5 1 0 0,5-11 0 16,1-5 25-16,5 0 6 0,-5-10 1 0,5-5 0 16,-11 0-20-16,17-10-3 0,-1 0-1 0,1-6 0 15,6-4-20-15,0 0 0 0,22-11 0 0,-11-4 8 16,17-1-25-16,12-4-5 0,-1-6-1 0,12 0 0 16,0-9-31-16,5 9-6 0,7 0-2 15,5 1-772-15,0 4-154 0</inkml:trace>
  <inkml:trace contextRef="#ctx0" brushRef="#br0" timeOffset="85985.9816">14570 16343 1152 0,'0'0'102'0,"0"0"-82"0,-6-11-20 0,6-4 0 16,-5 5 157-16,5 10 27 0,0 0 6 0,0 0 1 15,0 0-92-15,0 0-19 0,0 0-3 0,0 0-1 16,0 0-40-16,0 0-8 0,5 15-1 0,-5 11-1 16,0-6-26-16,0 10 0 0,0-4 0 0,-5 14 0 15,-1-4 9-15,0-1 7 0,-5 0 0 0,5 6 1 16,0-6-17-16,1 1 0 0,-7-1 0 0,7-9 0 15,-1 4 0-15,6-5-14 0,0-4 2 0,-6 4 1 16,6-10-136-16,-5 0-27 0,5-15-6 16,0 0-624-16</inkml:trace>
  <inkml:trace contextRef="#ctx0" brushRef="#br0" timeOffset="86128.3712">14684 15745 1785 0,'6'-25'79'0,"-1"15"17"0,-10-6-77 0,-1 1-19 15,6 0 0-15,-6 5 0 0,6 10 108 0,0-10 19 16,0 5 3-16,0 5 1 16,0 0-257-16,0 0-51 0</inkml:trace>
  <inkml:trace contextRef="#ctx0" brushRef="#br0" timeOffset="86404.0204">15402 15325 1796 0,'23'-10'80'0,"-18"-1"16"0,7 6-77 0,-12 5-19 0,0 0 0 0,0 0 0 16,11 5 105-16,-5 6 18 0,-6-11 3 0,6 20 1 16,-1 5-67-16,1 0-12 0,-6 11-4 0,0-1 0 15,-11 1-8-15,5 9-3 0,12 1 0 0,-12 5 0 16,-5 4 6-16,-1 6 1 0,12 0 0 0,-6 5 0 15,1 0 0-15,-1-1 0 0,-11 1 0 0,0 5 0 16,11-5-4-16,-5-5-1 0,-1-1 0 0,1-4 0 0,11 0-21 16,-6-5-4-16,-5-6-1 0,5 1 0 0,0-6-9 15,1 1-12-15,-1-11 2 0,0 6 1 16,-5-11-88-16,5 0-18 0,6-5-3 0,0-4-1072 16</inkml:trace>
  <inkml:trace contextRef="#ctx0" brushRef="#br0" timeOffset="86646.3581">15185 16236 1450 0,'0'0'32'0,"-5"-10"6"0,-1 0 2 0,0 0 1 0,-5 0-33 0,11 10-8 0,6-10 0 0,-6 10 0 16,0 0 88-16,0 0 15 0,0 0 3 0,0 0 1 15,5-5-21-15,7-1-4 0,-1 6-1 0,12-5 0 16,0 5-18-16,-1 0-4 0,1 0-1 0,0 0 0 16,11 0-12-16,0 0-2 0,-5 0-1 0,5-5 0 15,0 5-32-15,6-5-11 0,11 5 0 0,-11-5-734 16,-5 0-154-16</inkml:trace>
  <inkml:trace contextRef="#ctx0" brushRef="#br0" timeOffset="88265.6933">17510 16013 806 0,'0'0'72'0,"-11"-5"-58"0,-6 5-14 0,11-5 0 16,-5 5 203-16,-1 5 37 0,1-5 8 0,11 0 2 16,-6 5-171-16,6-5-35 0,0 0-6 0,0 0-2 15,-6 11-20-15,6 4-5 0,0-15-1 0,0 0 0 16,6 10 2-16,-6-10 0 0,6 5 0 0,11 5 0 16,0-5 8-16,0-5 1 0,0-5 1 0,12 0 0 15,5 0 6-15,6 0 0 0,5-5 1 0,7 0 0 16,5-1-14-16,-1-4-3 0,1 0-1 0,0-5 0 15,6 0-11-15,0 4 0 0,-1-4 0 0,1 5 8 16,-6-5-8-16,0 5 0 0,-6 4 0 0,1 1 0 16,-7 5-32-16,-11-5 0 0,1 5 1 0,-7 5 0 15,-5-5-42-15,0 0-9 0,-6 0-2 0,-6 5-731 16</inkml:trace>
  <inkml:trace contextRef="#ctx0" brushRef="#br0" timeOffset="88563.7907">18177 15239 1443 0,'0'0'64'0,"-6"-21"13"0,6 21-61 0,0 0-16 0,0 0 0 15,0 0 0-15,0 0 43 0,0 0 5 16,0 0 2-16,0 0 0 0,0 0 24 0,0 0 5 0,0 16 1 0,0-1 0 15,0 10-11-15,-6 5-1 0,1 11-1 0,-1 5 0 16,-5 4-11-16,-1 11-1 0,1 5-1 0,-6 10 0 16,-6 0-10-16,0 5-1 0,0 5-1 0,1 0 0 15,-7 5-17-15,1-5-3 0,-1-5-1 0,1 0 0 16,-1-10-21-16,6 0 8 0,0 0-8 0,1-10 0 16,-1 4 0-16,0-4-12 0,0-5 2 0,6-5 0 31,-6-1-124-31,6-4-25 0,0-1-5 0</inkml:trace>
  <inkml:trace contextRef="#ctx0" brushRef="#br0" timeOffset="90592.0888">19202 16277 2084 0,'0'0'92'0,"0"0"20"0,0-10-90 0,0-1-22 15,0 11 0-15,0-10 0 0,0 10 64 0,0 0 9 16,0-15 2-16,0 15 0 0,-5-10-43 0,-1 0-8 16,6 10-1-16,-11-5-1 0,5 0-22 0,0 0 0 15,-5 0-12-15,-1 0 4 0,1 5-5 0,0 0-1 16,-7-5 0-16,7 5 0 0,-6 5 14 0,0-5 0 15,0 5-10-15,0 0 10 0,0 0 0 0,-6 5 0 0,6 5 0 0,-6 0 0 16,-6 6 8-16,7 4 0 0,-1 5 0 0,0 1 0 16,-5-1 1-16,5 5 0 0,0 1 0 15,0-6 0-15,6 1-9 0,0-6 0 0,0 0 0 0,11 1 0 16,-5-6 20-16,5 0 0 0,6-10-1 0,-6 5 0 16,6-4-19-16,0-11 0 0,0 0 0 0,0 0 0 15,12-5-15-15,5-1-3 0,6-4-1 0,-6-5 0 16,6 0 19-16,5 0-8 0,-5-5 8 0,0-6 0 15,-1 1 0-15,7 0 0 0,-6-1 0 0,-6-4 0 16,6 5 0-16,-1-1 8 0,-4 6-8 0,-1 0 0 16,-6 5 17-16,0 4-2 0,1 1-1 0,-12 10 0 15,0 0-3-15,0 0-1 0,0 0 0 0,0 21 0 16,0 4-10-16,-6 5 0 0,0 1 0 0,1-6 8 0,-1 5-8 16,0 1 0-16,6-1 0 0,-5-5 0 0,5 1 0 15,5-6 0-15,-5 0 0 0,0-5 0 0,6-4-12 16,0-1 12-16,-6-10-12 0,17 5 12 0,0 0-14 0,6-5 5 15,5-5 1-15,1 0 0 0,11 0 8 0,-1-6 0 16,1-4 0-16,6 0 0 0,-6-5 0 0,5 5 11 16,1-11-3-16,0 1 0 0,-7 0-8 0,7-6 0 15,-6-4 0-15,5-1 0 0,1-4 0 0,-6-1 0 16,0-4 10-16,0-6-10 0,0-5 8 0,-1 1-8 16,1-6 0-16,-5 0 0 0,4-5 0 0,-4-4 0 15,-1 4-10-15,-6-5 10 0,6 0-22 0,1 5 3 16,-7-5 1-16,1 5 0 0,-1 0 4 0,1 6 1 15,-12 4 0-15,5 5 0 0,-4 1 36 0,-1 4 7 0,-12 6 2 16,7-1 0-16,-1 11-20 0,-5-1-3 0,0 1-1 16,-6 10 0-16,0-1-8 0,0 1 8 0,-6 5-8 0,6 0 8 15,-6 0-8-15,6-1 0 0,0 6 0 0,-6 0-11 16,1 5 11-16,5-5-10 0,-6 5 10 0,6 5-10 16,0 0 10-16,0 0 0 0,-6-10 10 0,6 10-10 15,-5 0 0-15,5 0 0 0,-12-10 0 0,12 10 0 16,0 0 0-16,0 0-13 0,-5 0 4 0,5 0 1 15,0 0 8-15,0 0 11 0,0 0-3 0,0 0 0 16,-18 0-8-16,18 0 0 0,0 0 0 0,0 0 8 16,0 0-8-16,0 0 0 0,0 0 0 0,-5 10 0 15,5-10 0-15,-12 5 0 0,7 5 0 0,5-10 0 16,-12 10-9-16,7 0 9 0,-7 0-12 0,1 1 12 16,-1-1 0-16,1 0 0 0,0 0 8 0,5 0-8 15,-5 5 13-15,5 0-3 0,-6 1-1 0,7 4 0 0,-12 5-9 16,0 11 0-16,5-1 9 0,1 6-9 0,-12 4 0 0,6 11 0 15,-6-5 0-15,0 9 8 0,1 6 4 0,-7 5 0 16,6-5 1-16,0 5 0 0,1-5 22 0,5 4 4 16,-6 6 1-16,0 0 0 0,0 0-23 0,0 0-4 15,6 0-1-15,-5-5 0 0,4 0-4 0,-4-5-8 16,5-5 11-16,-1-6-11 0,1 1 8 0,0-5-8 16,0-6 0-16,0 1 0 0,0-11 10 0,0-4-10 15,0-1 8-15,5-10-8 0,1 1 8 0,5-1-8 16,-5-5 8-16,5 0-8 0,1-5 12 0,-1-5-4 15,0 6 0-15,-5-1 0 0,-1 0-8 0,7-5-17 16,-7 5 4-16,1 0 1 0,-1-5 12 0,7 5 0 0,-7-5 0 16,7 0 0-16,-7-5 0 0,12 0 0 0,-5 11 0 0,5-11 0 15,0 0 23-15,0 0 7 0,-12 5 2 0,12-5 0 16,0 0-32-16,0 0 0 0,0 0 0 0,0 0 0 16,0 0 0-16,0 0 0 0,0 0 0 0,0 0 0 15,-6 5 0-15,6-5 0 0,0 0 0 0,0 0 0 16,0 0 0-16,0 0 0 0,0 0 0 0,0 0 0 15,0 0 0-15,6-10 0 0,0-6 0 0,5 6 0 32,1-10-20-32,-1 5-9 0,6-11-3 0,-5 6 0 0,-1-5 32 0,0 0 0 0,1 4 0 0,5 1 0 15,-6-5 0-15,6 10 0 0,-5-1 0 0,5 1 0 16,0-5 0-16,0 0 0 0,0 4 0 0,6 1 0 16,0-5 0-16,-1 5 0 0,13-5-8 0,-7-1 8 15,6 1-10-15,0 0 1 0,6 0 0 0,6-1 0 0,0 1-2 16,-1 0 0-16,-5-6 0 0,6 6 0 0,5 0 11 15,0 0 0-15,0 4 0 0,1 1-8 0,-7 10 8 0,1-5 0 16,-6 0 0-16,0 5 0 0,-12 0 0 0,1 5 9 16,-1 0-9-16,-5 5 10 0,-6 0-10 0,0 5 0 15,-6 0 9-15,-5 0-9 0,0 6 0 0,-6-1 0 16,-6 5 0-16,0 5 0 0,-5-4 0 0,-6-1 0 16,-11 5 0-16,-1 0 0 0,6-4 0 0,-11-1 0 15,-6 0 0-15,0 1 8 0,-5-6-8 0,5 10 0 16,0-10 8-16,-6 0-8 0,1 1 0 0,-1-6 8 15,6 0-8-15,0-5 0 0,1 0 0 0,-1 0 0 16,0 0 0-16,6-5 0 0,-1-5 0 0,7 5 0 0,-1-5 0 16,1 5-8-16,5-10 0 0,0 5 0 0,1 0 0 0,4 0 0 15,13 5 0-15,-7 0 0 0,12 0 0 0,0 0 0 16,0 0 8-16,0 0 0 0,0 0 0 0,0 10 0 16,0 0 0-16,6 5 0 0,5 0 8 0,1 0-8 15,5 1 8-15,0-6-8 0,0 5 8 0,12-10-8 16,-1 5 0-16,12-5 0 0,0 0 0 0,5 0-8 15,7-5 8-15,5-5 0 0,-12 0 0 0,7 0 0 16,5-5 0-16,0 0 0 0,-6-5 0 0,0 0 0 16,0-1 0-16,1 1 0 0,-1 0 0 0,-5 0 0 15,-7-5 0-15,7 4 0 0,-6-4 0 0,0 0 0 16,0 0 0-16,0-1 0 0,-6 1 10 0,0 0-10 16,0-6 8-16,-5 6-8 0,5-5 0 0,-11 5 0 15,5-6 8-15,1 1-8 0,-7 0 0 0,1-1 0 16,0 1 0-16,0 0 0 0,-12-1 0 0,6 1 0 0,-5 5 0 15,-7 0 0-15,1 4-8 0,-6 1 8 0,0 5 0 0,-6 5 9 16,1-5-1-16,-7 5 0 0,1 0-8 0,-1 5 0 16,1 0 0-16,-6 5 0 0,-6-5 0 0,0 5 8 15,6 0-8-15,0 5 8 0,6 0-8 0,-1 10 0 16,-5-4-10-16,6 9 10 0,-6-10 0 0,5 5 0 16,1 6-8-16,5-1 8 0,-5 0 0 0,5 1 0 15,0-1 0-15,6 5 0 0,0 6 0 0,0-6 0 16,6 1 0-16,0-1 0 0,0 0 0 0,5 1 0 15,0-6 0-15,-5 0 0 0,5-4 0 0,1-6 8 16,-1 0-8-16,6-5 0 0,0-5 9 0,6 0-9 16,0-5 0-16,5 0 9 0,7-10-9 0,-1 0 0 0,6-5 0 15,5 0 0-15,1-1 0 0,5-4 0 0,0-5 0 16,6-5 0-16,0-1 0 0,6 1-11 0,0-6 11 0,5 1-8 16,1-6 8-16,-1 6-10 0,0 4 10 0,-5 6-10 15,5 0 10-15,-5 5 0 0,-6 9 0 0,-11 1-8 16,5 5 8-16,-11 0 9 0,0 5-1 0,-6 5-8 15,0 5 8-15,-6 6-8 0,-5-6 0 0,-6 5 0 16,-5 5 11-16,-1 0-11 0,-5 6 10 0,0-1-10 16,-6 0 13-16,-12 1-3 0,1-1-1 0,-6 0 0 15,0 1 8-15,-12-1 2 0,1-5 0 0,-12 1 0 16,-6-1-2-16,-5 0 0 0,-12-5 0 0,-5 0 0 16,-1-4-17-16,-5-1 0 0,0-5 0 0,0 0-9 15,0-5 1-15,6-5 0 0,-1-5 0 0,1 5 0 16,5-6-26-16,1 6-5 15,5-5-1-15,5-5 0 0,1 5-100 0,6-5-20 0,-7-6-4 0,12 6-911 16</inkml:trace>
  <inkml:trace contextRef="#ctx0" brushRef="#br0" timeOffset="91553.5227">24820 15710 1785 0,'-5'-11'159'0,"5"1"-127"16,0-10-32-16,0 5 0 0,0 5 109 0,0-5 16 16,-6 4 3-16,6 1 1 0,0 10-68 0,-6-10-13 15,1 0-4-15,-1 5 0 0,-11-5-31 0,5 10-13 0,-5-5 11 0,-6 5-11 16,-5 0 0-16,5 0 0 0,-5 5 0 0,-1 0-10 16,6 0 10-16,-5 0 0 0,5 5-9 0,0 0 9 15,-11 0 0-15,6 6 0 0,-1-1 0 0,1 0 0 16,-6 0 26-16,5 5 3 0,-5-4 1 0,5 9 0 15,1-5-4-15,-1 0-1 0,1 6 0 0,-1-1 0 16,1 6 12-16,5-6 3 0,0 10 0 0,-5-4 0 16,5-1-28-16,-5 0-12 0,5 11 10 0,0-1-10 15,-6 1 10-15,1 5-10 0,0-1 10 0,5-4-10 16,-6 4 12-16,6-4-3 0,-5-1-1 0,5 1 0 16,0-6 0-16,6 6 0 0,0-6 0 0,6 1 0 15,5-6-8-15,0 5 0 0,6 1 0 0,-5-6 0 16,5-4 0-16,0 4 0 0,0 0 0 0,5-4 8 15,7-1-8-15,5 0 0 0,6 1 0 0,-1-1 0 0,7 0 0 16,-1 1 0-16,12-6 0 0,0 0 0 0,0-5 0 16,11-5 0-16,-5-5 0 0,11-5 0 0,0 0 8 0,0-10-8 15,6 0 0-15,-1-5 8 0,1-10-8 0,-6 4 0 16,6 1 0-16,-1 0 8 0,1-5 10 0,-6-11 2 16,0 1 0-16,-6-6 0 0,-11 6-10 0,6-11-2 15,-7 1 0-15,1-6 0 0,-5 5-8 0,-1-4 0 16,-6-6 0-16,6 0 0 0,-11 1 0 0,6-6 0 15,-12 0 0-15,-6 0 0 0,6 1 0 0,-5 4 0 16,-12 5 0-16,0 6 0 0,-6-1 0 0,0 6 0 16,1 9 0-16,-7 1 8 0,-5 10-8 0,0-1-11 15,0 1 3-15,0 10 0 0,-6 0 8 0,0 0 9 0,-5 10-1 16,5 0-8-16,-11 0 0 0,0 5-17 0,-1 5 1 0,-4 0 1 31,-1 0-84-31,0 10-17 0,-6 1-3 0,-5-1-1058 0</inkml:trace>
  <inkml:trace contextRef="#ctx0" brushRef="#br0" timeOffset="91989.3123">26723 15532 1843 0,'0'-35'81'0,"0"20"18"0,-5-11-79 0,5 1-20 15,-6 0 0-15,6-1 0 0,0 6 93 0,-6 0 15 16,6 0 4-16,-5-1 0 0,-1 11-63 0,0 0-12 15,-5 0-2-15,-1 5-1 0,-5 0-26 0,0 10-8 16,-6 0 0-16,-5 10 0 0,-6 0 8 0,0 6-8 16,-12 4 0-16,6 5 0 0,0 6 30 0,-5 9-1 15,-7 1 0-15,1 0 0 0,0 4 8 0,0 11 2 16,-6 0 0-16,5 5 0 0,7-1 8 0,-1 6 1 0,1 5 1 16,5-5 0-16,5 0-14 0,7 0-3 0,-1-5-1 15,7 0 0-15,-1 4-18 0,11-4-3 0,12 5-1 0,0-10 0 16,6 10-1-16,6-10 0 0,5 4 0 0,5-9 0 15,13 0-8-15,-1-5-11 0,6-11 3 0,5-5 0 32,1-4-186-32,5-16-37 0,46 0-7 0,-12-20-2 0</inkml:trace>
  <inkml:trace contextRef="#ctx0" brushRef="#br0" timeOffset="92559.9859">26968 15988 1728 0,'6'-20'153'0,"0"10"-122"16,5-5-31-16,-5-6 0 0,5 6 139 0,1 0 21 15,5 0 5-15,0 5 1 0,-6-6-46 0,6 11-8 16,-5-5-3-16,5 10 0 0,0 0-73 0,0 10-16 16,0 6-2-16,0 4-1 0,0 10-9 0,6 6-8 15,-6 4 9-15,0 6-9 0,-5 9 0 0,-1 1 0 16,0 5 0-16,1-5 0 0,-12 4 8 0,6-4-8 0,-1 0 0 16,-5-6 0-16,-5 6 12 0,-1-5-3 0,0-1-1 15,6-4 0-15,-6-11 24 0,6 6 5 0,-5-11 1 16,-1-4 0-16,6-6-21 0,0-5-4 0,0-5-1 0,0-10 0 15,0 0 4-15,0 0 0 0,0 0 0 0,0 0 0 16,0 0 11-16,0 0 2 0,17-10 1 0,0-10 0 16,-5 0-18-16,5-6-3 0,-6 1-1 0,6-11 0 15,-5 1-8-15,5-6 0 0,0 1 0 0,6-11 0 16,-1 1 0-16,7-1 0 0,5-10 0 0,-5 6 0 16,10-6-8-16,1 0-1 0,0 5 0 0,6 6 0 15,-6-1 9-15,5 11 0 0,-5 4 0 0,0 6 0 16,-11 9-19-16,5 1 2 0,0 5 0 0,0 5 0 15,-5 10 17-15,-1 0 8 0,-5 10-8 0,0 0 12 16,-6 15-2-16,6 1-1 0,-12 4 0 0,6 6 0 0,-6 9 3 16,-5-4 0-16,0 9 0 0,-6 6 0 0,0 0-12 0,0-6 0 15,-6 6 0-15,6-5 0 0,-6-1 0 0,6-4 0 16,-5 0 0-16,5-6 0 0,-6-5-8 0,6 1-1 16,0-11 0-16,-11 1 0 15,5-1-97-15,0 0-19 0,-5-10-4 0,-6-4-1151 16</inkml:trace>
  <inkml:trace contextRef="#ctx0" brushRef="#br0" timeOffset="93048.8494">29042 15385 2487 0,'0'0'55'0,"17"-10"11"0,-5-5 2 0,5 0 2 0,0 0-56 0,0 5-14 0,6 0 0 0,0-1 0 15,0 1 22-15,-6 0 2 0,0 5 0 0,5 0 0 16,1 0-24-16,-6 5 0 0,6 5 0 0,-6 0 0 16,6-5 0-16,-6 10 0 0,6-5 0 0,-6 5 0 15,0 1 0-15,0 4 0 0,0 0 0 0,0 0 0 0,-5 0 0 0,-7 0 0 16,1 1 0-16,0 4 0 0,-12-5 0 0,0 5 0 16,-5 1 0-16,0-1-8 0,-6-5 19 0,-6 5 4 15,0 1 1-15,-5-1 0 0,-1 5 9 0,-11-5 3 16,0 6 0-16,0-6 0 0,-5 5-4 0,-1 1 0 15,1 4 0-15,-1-5 0 0,0 6 3 0,12-6 0 16,12 0 0-16,-1-4 0 0,0-1-17 0,6 0-10 16,11 5 12-16,0-9-12 0,6 4 0 0,6-5 0 15,0-5 0-15,17 5 0 0,11-4 12 0,6 4-4 16,0-5 0-16,11-5-8 16,0 0-45-16,6 0-16 0,0-10-3 0,6-5-1 15,-1 5-175-15,7-10-34 0</inkml:trace>
  <inkml:trace contextRef="#ctx0" brushRef="#br0" timeOffset="93371.2027">30467 15016 1209 0,'0'0'108'0,"11"0"-87"0,6 0-21 0,0 0 0 0,0 5 302 0,1 5 56 16,-1 10 11-16,5 6 3 0,-4 4-209 0,4 16-42 16,1-1-8-16,0 16-1 0,-6 5-56 0,6 10-12 15,0-5-1-15,-6 5-1 0,-6 5-10 0,0 5-3 16,-5 5 0-16,-6 5 0 0,-6 0-29 0,1 0 8 15,-12 1-8-15,0-6 0 0,-6-5 0 0,-6 0 0 16,-5-5 0-16,-11 5-10 16,-7-5-91-16,-10 5-19 0,-12-10-3 0,-18 5-1172 0</inkml:trace>
  <inkml:trace contextRef="#ctx0" brushRef="#br0" timeOffset="94699.7291">16422 17695 1382 0,'28'-26'123'0,"-22"16"-99"0,-6 5-24 0,0 5 0 16,0 0 56-16,0-10 5 0,0 10 2 0,0 0 0 16,-6-10-3-16,-5 0 0 0,11 10 0 0,-6-10 0 15,-11 5-40-15,6 0-9 0,5 5-2 0,-5-6 0 16,-1 6-9-16,-5 0 0 0,-6 0 0 0,6 0 0 16,6 6 0-16,-1-1 10 0,-10-5-10 0,-1 10 10 0,6-5 6 0,0 5 0 15,-12 5 1-15,1 0 0 0,-6 6 0 0,5-1 0 16,1 5 0-16,-12 6 0 0,-6-1 6 0,6 5 1 15,6 11 0-15,6-6 0 0,-12 6 9 0,5 5 3 16,7-1 0-16,5-4 0 0,6 5 2 0,0-1 1 16,-11-9 0-16,16 4 0 0,12-4-18 0,0-1-3 15,-6 1-1-15,6-6 0 0,12-9 0 0,-1 4 0 16,6-10 0-16,0 0 0 0,-11-4-29 0,11-6-7 16,17-5-1-16,-5-5 0 0,-12-5 12 0,11-5 8 15,12-6-12-15,0-4 12 0,0 5-8 0,0-10 8 16,-6-1 0-16,6 1 0 0,6 0 0 0,-12-1 0 15,-11 1 0-15,5-5 0 0,6-1 10 0,-5 6-1 0,-6-5 0 16,-6-1 0-16,5 1-1 0,-10-6 0 0,-1 6 0 0,-5-5 0 16,-12-1 1-16,6 1 0 0,12-1 0 0,-18-4 0 15,-5 9-9-15,-1 1 0 0,6 0 0 0,1 4 8 16,-7-4-8-16,1 10 0 0,0-1 0 0,-1 6 0 31,6 5-26-31,-5 5-1 0,-12 5 0 0,1 5 0 16,4 5-33-16,-10 5-8 0,-6 1 0 0,-6 4-1 15,-6 5-146-15,12 0-29 0</inkml:trace>
  <inkml:trace contextRef="#ctx0" brushRef="#br0" timeOffset="95217.0206">17259 17573 1900 0,'0'0'84'0,"0"0"18"0,0 0-82 0,0 0-20 16,0 0 0-16,0 0 0 0,0 0 96 0,0 0 14 15,-11 10 3-15,5 5 1 0,-5 11-68 0,0-1-14 16,-7 16-2-16,7 4-1 0,-6 6-19 0,-6 5-10 16,6 4 10-16,0 11-10 0,0-5 9 0,0 5-9 15,-12 0 8-15,12 0-8 0,-6 0 24 0,6 5-1 16,-5-6 0-16,4 6 0 0,7-10-9 0,0-5-2 15,-6-5 0-15,-1-6 0 0,7-9-3 0,-6-6-1 0,6-4 0 16,-1-6 0-16,-5-5 5 0,6-10 1 0,-1 1 0 0,12-11 0 16,0 0 10-16,-5 5 1 0,-7-10 1 0,12 5 0 15,0-11-5-15,0-9-1 0,-11 0 0 0,5-10 0 16,12-1-9-16,-6-9-3 0,-6-6 0 0,6-5 0 16,0 1-8-16,6-6 8 0,11-5-8 0,0 1 8 15,-6 4-8-15,12-5 0 0,11 0 0 0,1 6-11 16,4-6-4-16,13-5-1 0,-7 0 0 0,12 0 0 31,0 6-12-31,6-1-4 0,0 15 0 0,-1 1 0 0,-16 9 5 16,5 6 1-16,-5 10 0 0,-6 4 0 0,-1 6 14 0,-10 5 4 0,-6 5 0 0,-6 5 0 15,0 10 8-15,-11 1 0 0,-6 4 0 0,-12 5 0 16,7 1 11-16,-13 9 1 0,-10 0 0 0,-1 6 0 16,7-1-4-16,-12 1 0 0,-6 5 0 0,-6-1 0 15,0-4-8-15,-5-1 0 0,-6 1 0 0,-5-6 0 16,5 6-36-16,-6-6-7 0,0-5-1 0,6-4 0 15,12-1-49-15,-1 0-11 0,0-9-1 0,7-6-885 16</inkml:trace>
  <inkml:trace contextRef="#ctx0" brushRef="#br0" timeOffset="95577.5394">17943 18176 1382 0,'0'0'123'0,"12"-5"-99"16,-1 5-24-16,6 0 0 0,6-5 168 0,-6 5 28 0,6-5 5 0,5 5 2 16,-5 0-107-16,5 0-20 0,1 0-5 0,-1-5-1 15,1-1-38-15,5 1-8 0,-5-5-2 0,5-5 0 16,-11 5-14-16,5 0-8 0,-11-5 8 0,6-1-8 16,-12-4 0-16,6 0 9 0,-11 0-9 0,6-6 0 15,-7 6 10-15,7 0-10 0,-7-6 8 0,-5 1-8 16,-5 0 16-16,5 0-3 0,-6 4 0 0,0 1 0 15,-5 5-3-15,5 0-1 0,-5 5 0 0,-1 4 0 16,1 1 1-16,-12 0 0 0,0 5 0 0,1 5 0 16,-13 6 1-16,1 4 0 0,0 5 0 0,-6 5 0 15,0 1 9-15,6 9 1 0,-6-5 1 0,6 1 0 16,-6-1-22-16,6 6 0 0,11-1 0 0,0 1 0 16,1-1 0-16,-1 0 0 0,11 1 0 0,-5-6 0 15,12 6-22-15,5-1-9 0,0-4-1 0,5-1-1 16,7 5-91-16,-1-9-19 0,6-1-3 0,6-5-862 15</inkml:trace>
  <inkml:trace contextRef="#ctx0" brushRef="#br0" timeOffset="95894.8557">18889 17826 1612 0,'0'0'144'0,"0"0"-116"15,0 0-28-15,0 0 0 0,11 10 127 0,-5 1 19 16,5 4 4-16,-5 10 1 0,6 0-57 0,-7 1-11 16,7 4-3-16,-7 6 0 0,-5-6-27 0,6 10-5 15,0-4-2-15,-6-1 0 0,-6-4-13 0,0 4-2 0,1-9-1 0,-1 4 0 16,0-10-30-16,-5 5 0 0,5-4 0 0,-5-6 0 16,5-5 0-16,-5 0 0 0,5 0 0 0,6-10 0 15,0 0 0-15,0 0 0 0,0 0 0 0,0 0 0 16,0 0 30-16,0-15 0 0,0 0 0 0,0-5 0 15,6-6 5-15,-1 6 1 0,1-5 0 0,5-1 0 16,1-4-16-16,5 0-4 0,6-6 0 0,0 6 0 16,5-6-16-16,6 1 0 0,0 0 0 0,6 4-9 15,6-4-87 1,-6 9-18-16,5 6-3 0,1-5-701 0,5 10-140 0</inkml:trace>
  <inkml:trace contextRef="#ctx0" brushRef="#br0" timeOffset="96374.2416">20120 18049 1137 0,'0'0'50'0,"0"0"11"0,0 0-49 0,17 10-12 15,-6-5 0-15,1 5 0 0,5-4 53 0,-6-1 8 16,6 0 2-16,0 0 0 0,-5 0-25 0,5-5-5 16,-6 0-1-16,-11 0 0 0,0 0 8 0,0 0 2 15,0 0 0-15,0 0 0 0,0 0 54 0,0-15 12 16,-6 4 1-16,1-4 1 0,-1 5-34 0,0-5-6 15,-5 5-2-15,5-5 0 0,1-1-7 0,-1 1-1 16,-11-5-1-16,11 10 0 0,0-5-40 0,1 5-8 16,-7-1-2-16,1 1 0 0,-6 0-9 0,5 5 0 0,1 0 0 0,0 0-11 15,-1 5 11-15,-5 0 0 0,0 5 10 0,-6 5-10 16,0 0 0-16,1 5 8 0,-1 11-8 0,-6-1 0 16,-5 6 12-16,6 4 0 0,-7 5 0 0,1-4 0 15,6 10-1-15,-1-1-1 0,1 1 0 0,-1-6 0 16,7 6-10-16,10-6 12 0,1-4-12 0,-1-6 12 15,1-5-12-15,5 1 0 0,6-6-12 0,6-10 12 16,-6 5 0-16,0-15 0 0,0 0 0 0,11 0 0 16,6-10 18-16,1 0 11 0,4-5 3 0,1-5 0 15,0-6-32-15,5-4 0 0,1 5 0 0,5-11 0 16,-5 6 13-16,-1-6-3 0,6 1-1 0,0-1 0 16,-5 6 7-16,5-5 2 0,0 4 0 0,-11 1 0 15,0 10 0-15,-6-1 0 0,6 11 0 0,-6-5 0 16,0 15-10-16,-6-5-8 0,1 10 12 0,-12-5-12 15,11 15 0-15,-5 5 0 0,0 6 0 0,-6-1 0 0,0 5 0 16,0 1-9-16,0-1 1 0,0 6 0 16,5-11-80-16,1 5-16 0,-6-4-4 0,6-6-1059 15</inkml:trace>
  <inkml:trace contextRef="#ctx0" brushRef="#br0" timeOffset="96591.9343">20433 17968 288 0,'0'0'12'0,"6"-15"4"0,-6 0-16 0,5 0 0 16,1-6 0-16,-6 11 0 0,0 10 418 0,12-5 81 16,-1-5 16-16,0 5 3 0,6 0-334 0,1 0-66 15,4 5-14-15,13 0-2 0,4 0-52 0,7-5-10 16,0 0-3-16,5 0 0 0,17 0-22 0,-5-1-5 0,0-4-1 0,-1 5 0 16,12 5 0-16,-11-10 0 0,0 5 0 0,-6-5 0 31,-6 5-52-31,0 0-10 0,-5-5-3 0,-6 0 0 15,-6-6-103-15,0 1-21 0,0 5-4 0,-5-5-450 0,-7 5-90 0</inkml:trace>
  <inkml:trace contextRef="#ctx0" brushRef="#br0" timeOffset="96838.4319">21117 17224 1818 0,'-12'-10'40'0,"7"5"8"0,-1-11 1 0,6 6 3 15,0 10-42-15,6-10-10 0,-6-5 0 0,0 15 0 0,11-5 106 0,0 0 19 16,7 5 4-16,-7 5 1 16,0 5-50-16,1 10-9 0,-1 6-3 0,-5 9 0 0,0 5-12 0,-12 11-4 15,0 0 0-15,0 15 0 0,-5 4-23 0,-12 1-5 16,0 0 0-16,6 5-1 0,-11 0-6 0,5-5-1 16,12-5 0-16,-6 0 0 0,5 0-16 0,7-6 0 15,5-4 0-15,0 0 0 0,-6-6 0 0,12-4-20 16,-6 0 2-16,5-11 1 15,-10-5-103-15,5 1-21 0,5-11-4 0,-5 0-954 0</inkml:trace>
  <inkml:trace contextRef="#ctx0" brushRef="#br0" timeOffset="97027.2165">21909 18024 2307 0,'0'0'102'0,"0"0"22"0,0 0-100 0,0 0-24 0,0 0 0 0,0 0 0 15,5 15 69-15,1 0 9 0,-6 5 2 0,0 1 0 16,0 4-36-16,-6 0-6 0,1 11-2 0,-1-6 0 16,0 6-27-16,1-1-9 0,5-5 0 0,-6 6 0 15,0-11-94 1,1 1-26-16,5-1-4 0,-6-10-964 0</inkml:trace>
  <inkml:trace contextRef="#ctx0" brushRef="#br0" timeOffset="97167.8364">22120 17619 2271 0,'5'-21'50'0,"1"1"10"0,0 0 3 0,-1 0 1 0,1 4-52 0,5 6-12 15,-5 0 0-15,-6 10 0 16,12 0-140-16,-12 0-30 0,28 20-6 0,-28-20-2 0</inkml:trace>
  <inkml:trace contextRef="#ctx0" brushRef="#br0" timeOffset="97516.6827">22820 17933 1555 0,'23'-10'138'0,"-11"4"-110"0,5 1-28 0,5 5 0 16,-4-5 132-16,4 0 22 0,-5 10 4 0,1 0 1 16,-1-5-74-16,-17 0-14 0,5 11-3 0,1 4-1 15,-6 0-27-15,-6 0-6 0,-5 5-1 0,0 1 0 16,-7 4-33-16,1-5 0 0,0 6 0 0,0-1 0 15,6 5 0-15,-6-4 0 0,11-6 0 0,-5 5 0 16,5-5 0-16,0 1 0 0,1-6 0 0,10 0 0 16,-5-15-9-16,6 10-6 0,0-5-1 0,5 0 0 15,-11-5 26-15,17-5 5 0,-6 0 1 0,7 0 0 16,-1-5-7-16,0-5-1 0,0 0 0 0,-6-6 0 16,1 1 40-16,-1 0 7 0,0 0 1 0,7-6 1 15,-13 1-40-15,7 0-8 0,-7-6-1 0,7 6-8 16,-7-5 11-16,-5 4-11 0,6 6 10 0,0 0-10 15,-6-1 0-15,-6 6 8 0,0 5-8 0,1 0 0 16,-12 5 0-16,0 0 0 0,-1 5 0 0,-10 5 0 0,-1 0 0 16,1 10 0-16,-6 0 0 0,-6 6 0 15,6-1-26-15,5 0-5 0,1 0-1 0,-1 1-767 16,-5 4-153-16</inkml:trace>
  <inkml:trace contextRef="#ctx0" brushRef="#br0" timeOffset="97862.9275">23516 17725 1440 0,'0'0'64'0,"17"0"12"0,0 0-60 0,6 5-16 16,-1 0 0-16,-5 5 0 0,12 6 266 0,-6-1 50 0,5 5 11 0,1 5 1 16,-1 11-209-16,1-6-43 0,-7 6-8 0,1-6-1 15,-6 5-46-15,-5 1-9 0,-1-1-1 0,1-4-1 16,-7-1 3-16,-5-5 1 0,0 1 0 0,0-6 0 15,-5 5-27-15,-1-10-6 0,-6 1-1 0,12-16 0 16,0 0 11-16,0 0 9 0,0 0-13 0,0 0 5 16,0 0 8-16,0 0-10 0,6-21 10 0,0 6-10 15,5 0 33-15,1-10 6 0,-1-1 2 0,12-4 0 16,-6-5-15-16,6 4-4 0,5 1 0 0,1-6 0 16,-1 1 5-16,6 4 1 0,-11 6 0 0,0 5 0 15,0 5-7-15,-1 0-2 0,-4 9 0 0,-1 6 0 16,0 0-9-16,-12 6-12 0,7 9 2 0,-6 5 1 15,-6 10 9-15,0 1-12 0,0 4 12 0,-6 1-12 16,-6 4-31-16,7 6-6 0,-1-1-2 0,-5 1-817 16,-6 5-163-16</inkml:trace>
  <inkml:trace contextRef="#ctx0" brushRef="#br0" timeOffset="98234.7204">25213 17882 2782 0,'0'-10'61'0,"0"-10"13"0,-5 4 2 0,5 1 3 0,0 5-63 0,-6 0-16 0,6 0 0 0,0 10 0 16,0 0 20-16,-6-5 2 0,-5 0 0 0,0 0 0 15,-7 5-22-15,1 10 0 0,0-5 0 0,0 10-12 16,-6 5-4-16,6 1 0 0,-5 4-1 0,4 5 0 16,-4 1 9-16,5 9 8 0,-1-4-12 0,1-1 12 15,0 6 0-15,6-6 0 0,-1-5 8 0,7 1-8 16,-1-1 24-16,6-4-2 0,-6-1 0 0,6 0 0 16,6 6 24-16,-6-6 5 0,6 0 1 0,-1-5 0 15,-5 1-7-15,0-1-1 0,6 0 0 0,-6 0 0 16,-6-4-36-16,6-1-8 0,-5 0 0 0,-12 0 0 15,0-5 0-15,-6 0-12 0,-6 1 12 0,-5-1-13 16,-6-5-108 0,-11 0-22-16,0-5-4 0,-6-5-1117 0</inkml:trace>
  <inkml:trace contextRef="#ctx0" brushRef="#br0" timeOffset="98413.9693">25601 18039 3124 0,'0'0'69'0,"17"-5"15"0,0 0 2 0,-5 0 1 0,5 5-70 0,0-5-17 15,0 5 0-15,0 0 0 16,0 0-99-16,6-5-23 0,-12 0-5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31:08.715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46371F-BE7E-4E82-83AF-45E2AB62B35B}" emma:medium="tactile" emma:mode="ink">
          <msink:context xmlns:msink="http://schemas.microsoft.com/ink/2010/main" type="writingRegion" rotatedBoundingBox="10720,2331 25169,1969 25433,12502 10984,12864"/>
        </emma:interpretation>
      </emma:emma>
    </inkml:annotationXML>
    <inkml:traceGroup>
      <inkml:annotationXML>
        <emma:emma xmlns:emma="http://www.w3.org/2003/04/emma" version="1.0">
          <emma:interpretation id="{D9ABF22E-D599-402A-94A5-D8DD617C1E3F}" emma:medium="tactile" emma:mode="ink">
            <msink:context xmlns:msink="http://schemas.microsoft.com/ink/2010/main" type="paragraph" rotatedBoundingBox="10720,2331 25169,1969 25270,6012 10821,6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07E3F9-4DB0-4302-840B-ABE5C56E58A2}" emma:medium="tactile" emma:mode="ink">
              <msink:context xmlns:msink="http://schemas.microsoft.com/ink/2010/main" type="line" rotatedBoundingBox="10720,2331 25169,1969 25270,6012 10821,6374">
                <msink:destinationLink direction="with" ref="{80D8024D-597B-4727-A959-C435607A34C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B480D28-C41B-4E97-948B-E5461261BEAC}" emma:medium="tactile" emma:mode="ink">
                <msink:context xmlns:msink="http://schemas.microsoft.com/ink/2010/main" type="inkWord" rotatedBoundingBox="10648,4210 15060,3637 15346,5840 10934,6413">
                  <msink:destinationLink direction="with" ref="{2368C839-4752-4DEA-B158-7697A52DBEA9}"/>
                </msink:context>
              </emma:interpretation>
              <emma:one-of disjunction-type="recognition" id="oneOf0">
                <emma:interpretation id="interp0" emma:lang="" emma:confidence="0">
                  <emma:literal>el-one</emma:literal>
                </emma:interpretation>
                <emma:interpretation id="interp1" emma:lang="" emma:confidence="0">
                  <emma:literal>ex-one</emma:literal>
                </emma:interpretation>
                <emma:interpretation id="interp2" emma:lang="" emma:confidence="0">
                  <emma:literal>en-one</emma:literal>
                </emma:interpretation>
                <emma:interpretation id="interp3" emma:lang="" emma:confidence="0">
                  <emma:literal>el-Une</emma:literal>
                </emma:interpretation>
                <emma:interpretation id="interp4" emma:lang="" emma:confidence="0">
                  <emma:literal>ex-Une</emma:literal>
                </emma:interpretation>
              </emma:one-of>
            </emma:emma>
          </inkml:annotationXML>
          <inkml:trace contextRef="#ctx0" brushRef="#br0">2406 2718 1681 0,'0'0'74'0,"0"0"16"0,0 0-72 0,0 0-18 0,0 0 0 0,0 0 0 16,24 7 36-16,0-7 3 0,8 0 1 0,0 0 0 16,9-7-32-16,-1 7-8 0,0-7 0 0,8 0 0 15,0 0 0-15,9-8-13 0,-9 1 3 0,8 7 1 16,9-8-37-16,-9 1-7 0,0 0-2 0,1 0 0 16,-9-1 15-16,0-6 4 0,0-8 0 0,9 15 0 0,-9-8 36 15,-8-6 0-15,0-1 0 0,8 0 12 0,-7 1 30 0,7-8 6 16,-8 0 2-16,8 1 0 0,-7-1-2 0,-1 0 0 15,-8-7 0-15,0 0 0 0,8 0-22 0,-16 0-5 16,9 0-1-16,-9 0 0 0,-8 0-10 0,0 1-2 16,-8-1-8-16,0 0 12 0,0 0-4 0,-16 7 0 15,8-7-8-15,-8 7 12 0,0 8-12 0,-8-1 9 16,0 0-9-16,0 1 8 0,-8 6-8 0,-1 8 0 16,-7-8-12-16,8 8 12 0,-8 7-16 0,8-7 4 15,-8-1 0-15,8 8 1 0,-1 7 11 0,9 7-10 0,-16 1 10 16,8 6-10-16,0-7 10 0,-8 7 0 0,8 15 0 0,0-8 0 15,-1 1 15-15,1-1-2 0,0 8 0 0,0 7 0 16,8 0 8-16,-8 6 2 0,0 9 0 0,8 6 0 16,-9 0 13-16,9 7 2 0,-8 8 1 0,0 0 0 15,8-1-6-15,8 8-1 0,0 0 0 0,0 6 0 16,8 8-17-16,8-7-4 0,8 7-1 0,0 0 0 16,8-7-10-16,8 7 0 0,1-14 9 0,7-7-9 15,-8-8 0-15,16 0 9 0,-8-6-9 0,9-1 0 16,-1-7 8-16,8-7-8 0,9 0 0 0,-1-7 0 15,8-8 0-15,1-6-9 0,7-1-1 0,0-7 0 16,9-14-102-16,7-7-20 16,-7 0-4-16</inkml:trace>
          <inkml:trace contextRef="#ctx0" brushRef="#br0" timeOffset="656.1007">6724 1502 864 0,'0'0'76'0,"0"0"-60"15,8-22-16-15,-8 22 0 0,0 0 159 16,-8-14 29-16,8-8 5 0,-8 8 2 0,8 14-106 0,-8-14-21 16,0-1-4-16,-8 8 0 0,-8-7-46 0,8 7-9 15,-9-8-1-15,1 15-8 0,-8-7 0 0,8 7 0 16,-8-7-12-16,0 21 3 0,0-6-8 0,-9 6-2 15,1 0 0-15,0 8 0 0,0-1 19 0,0 8 0 16,-9-1 0-16,9 1 0 0,0 7-13 0,-8 0 1 16,15-1 0-16,-7 8 0 0,8 7 40 0,0 0 9 15,0 1 2-15,0-1 0 0,7 7-1 0,-7 0 0 16,8 0 0-16,8-7 0 0,-8 8-8 0,0 6-2 16,8-7 0-16,0 8 0 0,8 6-16 0,0 1-3 15,8-8-1-15,8 1 0 0,0-1-8 0,16-7 10 16,0 1-10-16,0-1 10 0,8-7-10 0,8 0 0 15,1-14 9-15,7 0-9 0,8-1 0 0,0-6 8 0,17-8-8 16,-1-6 0-16,17 6-9 0,-9-14-7 0,1-7 0 16,7 8-1-1,0-8-47-15,1-8-8 0,-1-6-3 0,-7 0-765 0</inkml:trace>
        </inkml:traceGroup>
        <inkml:traceGroup>
          <inkml:annotationXML>
            <emma:emma xmlns:emma="http://www.w3.org/2003/04/emma" version="1.0">
              <emma:interpretation id="{C1971F5A-A0FB-4697-9C6E-CF50B0F078C8}" emma:medium="tactile" emma:mode="ink">
                <msink:context xmlns:msink="http://schemas.microsoft.com/ink/2010/main" type="inkWord" rotatedBoundingBox="16230,2193 25169,1969 25270,6012 16332,6236"/>
              </emma:interpretation>
            </emma:emma>
          </inkml:annotationXML>
          <inkml:trace contextRef="#ctx0" brushRef="#br0" timeOffset="1062.2498">7874 886 1785 0,'0'0'79'0,"0"0"17"0,0 0-77 0,0 0-19 15,16 7 0-15,8 0 0 0,0 8 24 0,8-15 2 16,9 7 0-16,7 0 0 0,0 0-14 0,8-7-2 0,1 0-1 0,7 0 0 15,8-7 3-15,1 0 0 0,7 0 0 0,1 0 0 16,15-1-12-16,1 8 0 0,-1 0 0 0,1-7 0 16,7 0 0-16,-7 0 8 0,-1 0-8 0,1 0 8 15,-9 7-8-15,9-15 0 0,-1-6 0 16,9 7-11-16,-9-1-9 0,17-6-1 0,-17-8-1 0,1 1 0 31,-9 6-26-31,1-7-4 0,-17-6-2 0,0 6-726 0</inkml:trace>
          <inkml:trace contextRef="#ctx0" brushRef="#br0" timeOffset="1421.5475">9265-472 1324 0,'0'0'59'0,"0"0"12"0,0 0-57 0,0 0-14 15,0 0 0-15,0 0 0 0,8 29 79 0,8-1 13 16,-8-6 2-16,8 6 1 0,-8 1-41 0,8 14-8 16,-7 0-2-16,7 7 0 0,-8 21-28 0,0 15-7 15,0 7-1-15,-8 21 0 0,8 22-8 0,-16 7 8 16,0 7-8-16,-8 14 8 0,0 8-8 0,-1 6 0 15,1 8 0-15,0 0 0 0,-8-7 0 0,16-8 12 16,-8-7-12-16,0 8 12 0,-8-1-2 0,0-6 0 0,0-22 0 16,-1 0 0-1,9-15-40-15,-8-13-8 0,0-1-2 0,0-7 0 16,8-14-99-16,8 0-20 0,-8-14-4 0,8-15-1 0</inkml:trace>
          <inkml:trace contextRef="#ctx0" brushRef="#br0" timeOffset="1843.3597">11557 1250 1555 0,'0'0'68'0,"0"0"16"0,0 0-68 0,0 15-16 16,0-1 0-16,-8 7 0 0,8 1 92 0,-8 6 16 15,0 15 2-15,8 14 1 0,0 8-83 0,-16 6-16 16,-8 8-3-16,16 6-1 0,0 8 4 0,-1 0 0 16,1 0 0-16,8 0 0 15,0 0-44-15,0 0-8 0,0 0-1 0,0-7-1 16,0-15 12-16,17 0 2 0,7 1 1 0,8-8 0 0,0-14 27 0,0 0 0 15,0-7 0-15,9-14 8 0,-1-1 10 0,0-13 2 16,8-1 1-16,-8-14 0 0,9 0 34 0,-1-7 6 16,0-15 2-16,0 1 0 0,9-1 0 0,-1-13 0 0,0-8 0 15,1-7 0-15,7 0-14 0,-8-15-2 0,0 8-1 0,-7-14 0 16,7-8-37-16,-16 1-9 0,0 6 0 0,1-6 0 16,-9 6 0-16,0-7-11 0,-16 8 3 0,0 0 0 31,-16-8-28-31,0 7-4 0,8 8-2 0,-16 0 0 15,0 0-157-15,0-1-31 0,-32-63-6 0,8 42-2 0</inkml:trace>
          <inkml:trace contextRef="#ctx0" brushRef="#br0" timeOffset="2749.3557">14114 1180 921 0,'-32'-15'40'0,"32"15"10"0,0 0-40 0,0 0-10 0,16-14 0 0,-16 14 0 15,0 0 142-15,0 0 26 0,16-7 6 0,-16 7 1 16,0 0-60-16,0 0-12 0,0 0-3 0,0 0 0 16,0 0-36-16,0 0-7 0,0 0-1 0,24 0-1 15,8 7-40-15,-7 14-15 0,-17 15 11 0,8 0-11 16,8 14 0-16,-8 7 0 0,-16 15 0 0,8 13 0 15,0 1 0-15,-8 0 0 0,0 7 0 0,0-7 0 16,-16 7 0-16,16-7 0 0,8-1 0 0,-16-6 0 16,0 0 0-16,0-8 0 0,8-7 0 0,0 1 0 15,0-8 8-15,0-7 1 0,-8-14 1 0,16 0 0 16,0-1 7-16,0-13 2 0,-16-8 0 0,8-14 0 16,0 22-9-16,0-22-2 0,0 0 0 0,0 0 0 15,0 0 12-15,16-15 3 0,16-13 0 0,-16-1 0 16,0-7 3-16,8 1 1 0,9-16 0 0,-1-6 0 15,0 0-17-15,-8-7-10 0,16-1 12 0,0 1-12 0,17 7 14 16,-9 0-4-16,-16-1-1 0,16 1 0 0,17 7-9 16,-17 0 0-16,0 0 0 0,-8 7 0 0,1 7 0 0,-1 1 8 15,0 20 0-15,-16 1 0 0,-8 0-8 0,8 7 0 16,17 14-10-16,-9 7 10 0,-8 0-16 0,0 15 2 16,8 7 1-16,0 0 0 0,0 6-10 0,1-6-1 15,-9 7-1-15,8-7 0 16,16 7-4-16,-16-8-1 0,-8 8 0 0,9-7 0 0,-1-7 19 0,8-1 11 15,-16-6-12-15,16 6 12 0,-16 1 0 0,17-8 0 16,7 1 0-16,0-8 0 0,0 0 0 0,9-6 8 16,7-8-8-16,-8-8 9 0,1 1-9 0,-1 0 0 0,-8-7 0 0,16-8-11 15,1-6 11-15,-9-1 0 0,-8-7 0 0,9-6 8 16,-1-9-8-16,-16 9 9 16,0-8-9-16,-8-8 10 0,1 1-10 0,-9-7 8 0,0-1-8 15,-8-6 8-15,-8-1-8 0,0 1 0 0,0-1 0 0,-8 1 0 16,-8 7 8-16,8-8-8 0,-8 15 8 0,8 0-8 15,-16 7 0-15,8 7 0 0,-8 0 0 0,8 14 0 16,0 8 0-16,-8-1 0 0,-17 1 0 0,9 14 8 16,0 7-8-16,-8 14 10 0,-8 0-10 0,-8 15 10 15,-1 0-10-15,1 6 10 0,8 8-10 0,0 14 10 16,-17 15 5-16,9-1 1 0,8 8 0 0,8-7 0 16,-8 13 6-16,15-6 2 0,9 0 0 0,16 6 0 15,-8 1-12-15,16-7-1 0,0 7-1 0,25-8 0 16,15 8-10-16,-8 0 0 0,-8 0 0 0,8-8 0 15,33 1 0-15,-9-7 0 0,8-8 0 0,1-7 0 16,7 0-112-16,1-7-22 16,-1-7-4-16</inkml:trace>
        </inkml:traceGroup>
      </inkml:traceGroup>
    </inkml:traceGroup>
    <inkml:traceGroup>
      <inkml:annotationXML>
        <emma:emma xmlns:emma="http://www.w3.org/2003/04/emma" version="1.0">
          <emma:interpretation id="{9C7D0877-9B45-4E45-8433-D0A47F8E1F02}" emma:medium="tactile" emma:mode="ink">
            <msink:context xmlns:msink="http://schemas.microsoft.com/ink/2010/main" type="paragraph" rotatedBoundingBox="15832,12700 15934,8613 17988,8664 17887,127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8282F2-683E-4DDD-95EC-970553B745B7}" emma:medium="tactile" emma:mode="ink">
              <msink:context xmlns:msink="http://schemas.microsoft.com/ink/2010/main" type="line" rotatedBoundingBox="15832,12700 15934,8613 17988,8664 17887,12751"/>
            </emma:interpretation>
          </emma:emma>
        </inkml:annotationXML>
        <inkml:traceGroup>
          <inkml:annotationXML>
            <emma:emma xmlns:emma="http://www.w3.org/2003/04/emma" version="1.0">
              <emma:interpretation id="{1DE87641-13A8-4D32-AEDD-BDC56DC016ED}" emma:medium="tactile" emma:mode="ink">
                <msink:context xmlns:msink="http://schemas.microsoft.com/ink/2010/main" type="inkWord" rotatedBoundingBox="15914,12702 15973,10339 17946,10388 17887,12751"/>
              </emma:interpretation>
              <emma:one-of disjunction-type="recognition" id="oneOf1">
                <emma:interpretation id="interp5" emma:lang="" emma:confidence="1">
                  <emma:literal>a</emma:literal>
                </emma:interpretation>
                <emma:interpretation id="interp6" emma:lang="" emma:confidence="0">
                  <emma:literal>c</emma:literal>
                </emma:interpretation>
                <emma:interpretation id="interp7" emma:lang="" emma:confidence="0">
                  <emma:literal>C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@</emma:literal>
                </emma:interpretation>
              </emma:one-of>
            </emma:emma>
          </inkml:annotationXML>
          <inkml:trace contextRef="#ctx0" brushRef="#br1" timeOffset="3.31951E10">8621 7917 864 0,'0'0'38'16,"-9"-7"8"-16,0 3-37 0,5-4-9 0,-5 4 0 0,1 1 0 15,4-5 129-15,-5 4 24 0,5 0 5 0,-5 0 1 16,5 1-110-16,4 3-21 0,-5-8-5 0,1 4-1 0,0-4-35 0,4 8-7 15,-5-3-2-15,5 3 0 16,-4-8-27-16,-5 4-6 0,5 0-1 0,-4 4 0 16,-1 0 20-16,-4 4 4 0,4-4 1 0,1 8 0 0,-9-4 31 0,4 3 18 15,-5 1-2-15,1 0-1 0,4-1 25 0,-8 1 4 16,-1 0 2-16,1-1 0 0,3 1-11 0,-3 3-3 16,-1-3 0-16,1 4 0 0,-1-1-3 0,-4 4-1 15,0 1 0-15,1-1 0 0,-6 4-14 0,6 0-3 16,-1-3-1-16,0 7 0 0,4 0 8 0,1 0 2 15,-1-4 0-15,1 4 0 0,3 0-4 0,-3 4-1 16,4-5 0-16,-5-2 0 0,5 6 0 0,0-3 0 16,-1 4 0-16,-3 0 0 0,-1 0-1 0,5 7 0 15,-4-3 0-15,-1 0 0 0,0 3 8 0,5 4 2 0,0-3 0 16,0 7 0-16,0 0 2 0,-1 0 1 0,5 8 0 0,0-4 0 16,1 0-8-16,7 0-2 0,1 0 0 0,0 4 0 15,-1-4-5-15,1 0 0 0,0 3-1 0,4 5 0 16,4-8-11-16,0 4 10 0,5-4-10 0,-5 4 10 15,5-4-2-15,4 3 0 0,0-7 0 0,0 1 0 16,0-5 3-16,-1 0 0 0,6 0 0 0,-1 1 0 16,0-5 6-16,0-3 2 0,1 0 0 0,-1-1 0 15,4-3 5-15,1-4 2 0,0 4 0 0,3 0 0 16,1-4-2-16,-4-4 0 0,8 0 0 0,0 0 0 16,0-4-1-16,5-3-1 0,4-1 0 0,4-3 0 15,-5 0 2-15,10-5 1 0,-1 5 0 0,5-8 0 16,0 0 3-16,-1 0 1 0,5-8 0 0,-4 1 0 15,0-5-29-15,-1 1-12 0,1-4 1 0,4-5 0 16,-8 5 11-16,8 0 0 0,-9-8 0 0,-4 0 0 0,4 0 12 16,-3 0-3-16,-1-8 0 0,-5 4 0 0,1-3-9 0,0-5 0 15,-5 1 0-15,1-1 0 0,-1 1 0 0,1-1 0 16,-1-3 0-16,-3 0-11 0,-10-1 11 0,9 1 11 16,-8 4-3-16,-1-1 0 0,1 1 5 0,-5-1 1 15,-4 1 0-15,-4-5 0 0,-1 5 0 0,-3 0 0 16,3-1 0-16,-8-3 0 0,-8-1-14 0,3 5 11 15,-3-4-11-15,-1-4 10 0,0 3-10 0,-8-3 0 16,0-4-10-16,0-4 10 0,-5 1 0 0,5-5 16 16,0-4-1-16,-5-3-1 0,1 0-14 0,3-8 0 15,1-4 0-15,0 0 0 0,4 4 0 0,-4 1 0 16,4 2 0-16,0 13 0 0,0 3 0 0,-4 4 0 0,-1 8 0 16,-3 3 0-16,-9 5-9 0,-5 3 9 0,1 4-13 0,-5 4 5 31,0 0-34-31,-8 11-6 0,-9 0-2 0,-4 8-765 0,-5 4-153 0</inkml:trace>
        </inkml:traceGroup>
        <inkml:traceGroup>
          <inkml:annotationXML>
            <emma:emma xmlns:emma="http://www.w3.org/2003/04/emma" version="1.0">
              <emma:interpretation id="{56AFA251-8195-42C2-A75C-F8C7BD3F5D91}" emma:medium="tactile" emma:mode="ink">
                <msink:context xmlns:msink="http://schemas.microsoft.com/ink/2010/main" type="inkWord" rotatedBoundingBox="15885,10572 15934,8613 17789,8659 17740,10618"/>
              </emma:interpretation>
              <emma:one-of disjunction-type="recognition" id="oneOf2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1" timeOffset="3.31951E10">8715 6156 864 0,'5'-20'76'0,"-5"17"-60"0,-5-5-16 0,5-4 0 16,0 5 59-16,0-5 9 0,0 1 1 0,-4 3 1 15,0 0-3-15,-1 1-1 0,1 3 0 0,0 0 0 16,-5-4-28-16,5 1-6 0,0-1 0 0,-1 4-1 16,-3 0-20-16,-1 4-11 0,0 0 12 0,-3-3-12 15,3-1 0-15,-8 0-22 0,-1 8 3 0,1-4 1 16,-9 4-5-16,0-1-1 0,-4 1 0 0,0 4 0 15,-4 3 24-15,-1 1 0 0,-4-4 0 0,1-1 0 16,3 5 0-16,-8-1 0 0,4 1 0 0,1 3 0 16,-6-3 17-16,10-1 5 0,-5 4 1 0,5 1 0 15,-1-1 13-15,1 4 4 0,4-11 0 0,-1 11 0 16,1 4-4-16,0 4 0 0,-4-8 0 0,4 4 0 16,4 0-8-16,0 0-3 0,-4 0 0 0,8 4 0 15,-4-4-11-15,9 3-2 0,0 5-1 0,8 0 0 16,-4-1 1-16,5 1 1 0,-5 7 0 0,8 1 0 0,1-1-3 15,-5 0-1-15,5 1 0 0,4 3 0 0,-4 0 0 0,4 0 0 16,4-4 0-16,-4 4 0 0,4-3 13 0,1-1 2 16,-1 4 1-16,5-4 0 0,-1 5-25 0,5-1 0 15,0 0 0-15,0-8 0 0,4 5 22 0,5-5-1 16,-1 1 0-16,5 3 0 0,-4 0 1 0,8-3 0 16,-4-1 0-16,8-3 0 0,-8 3-6 0,9-3-2 15,-5-1 0-15,9 1 0 0,-5-4-6 0,0 0-8 16,5 0 11-16,0-1-11 0,-4-3 13 0,3-4-4 15,-3 1-1-15,4-1 0 0,4-4 4 0,-9-3 0 16,5-5 0-16,0 1 0 0,-1 0-12 0,-3-5 8 0,-1 1-8 16,1-4 8-16,-1 0 0 0,1 0-8 0,-1-7 12 15,5 3-4-15,0-8-8 0,0 5 12 0,4-5-12 0,-4-3 12 16,-1-1-12-16,-3-3 12 0,4-4-12 0,-5 4 12 16,5-8-4-16,-5 4 0 0,-4-3 0 0,1-1 0 15,-6 0 3-15,1-4 0 0,-4 4 0 0,-1-7 0 16,-8 0 1-16,5-5 0 0,-1 1 0 0,0-4 0 15,-4-4-2-15,0 4 0 0,0-4 0 0,-5 0 0 16,10 0-10-16,-10-4 10 0,1 4-10 0,0-4 10 16,-1 4-10-16,1-3 0 0,-1-5 0 0,-3 4 0 15,-1-4 0-15,-4 5 0 0,0-5 0 0,-4 8 8 16,-5 0-8-16,5 4 0 0,-5 0 9 0,1 0-9 16,-10 3 11-16,1 1-3 0,0 4 0 0,0-1 0 15,-5-3-8-15,0 3 0 0,-3 5 0 0,-6-1 8 0,1 4-8 16,-4 1 0-16,-9-1 0 0,4 8 0 0,-4 3 0 0,-5 5-11 15,-3-1 11-15,-1 5-12 16,0 3-32-16,1 8-6 0,3-1-2 0,-3 5-688 16,-1 0-137-16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2:28:36.13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4060 1331 1360 0,'4'-16'30'0,"-4"10"6"0,4 3 2 0,3-7 0 0,-4 4-30 0,4 6-8 15,-7-10 0-15,11 10 0 0,-11-3 47 0,0 3 8 16,0 0 1-16,0 0 1 0,0 0-45 0,0 0-12 0,0 0 0 0,0 0 0 16,0 0 0-16,7 13 0 15,0-7 0-15,3 4-11 0,-6-7 11 0,7 6 0 0,-1-9 0 0,-6 6 0 16,10-6 17-16,-4 7 6 0,4-14 1 0,4 7 0 15,-4-6 32-15,7 6 8 0,-3-9 0 0,7-1 1 16,6 1-1-16,-6-10-1 0,3 10 0 0,8-7 0 16,-1-3-15-16,7 7-4 0,-3-4 0 0,7 7 0 15,-11-7-29-15,8-3-7 0,-1 3 0 0,-3 4-8 16,7-7 15-16,-8 3-4 0,8-2-1 0,0 2 0 16,-7 6-10-16,0 1 12 0,-4 0-12 0,4-1 12 15,-7-5-12-15,3 5 0 0,-10 1 0 0,-4 6 8 16,3-4-8-16,-6 1 0 0,0 6 0 0,-4-3 0 0,-4-7 0 15,1 10 10-15,3-6-2 0,-10-3-8 0,3 9 8 0,0 0-8 16,-7 0 0-16,0 0 0 0,0 0-8 0,0 0-9 16,0 0-2-16,0 0 0 15,0 0-104-15,0 0-21 0,-7 0-4 0</inkml:trace>
  <inkml:trace contextRef="#ctx0" brushRef="#br0" timeOffset="591.1542">4773 1202 874 0,'0'0'39'0,"0"0"8"0,0-9-38 16,0 6-9-16,0-7 0 0,0 4 0 0,0-4 110 0,7 1 20 16,-7 0 4-16,0-1 1 0,4 4-45 0,6-3-9 15,-10-1-1-15,4 1-1 0,-4 9-19 0,7 0-4 16,-7 0-1-16,0 0 0 0,0 0-4 0,0 0-1 15,3 9 0-15,1 7 0 0,-1-4-15 0,-3 13-3 16,-3 4-1-16,-1 5 0 0,1 10 7 0,-4 0 2 16,-4 3 0-16,-3 6 0 0,3 7-11 0,-3 3-1 15,0-1-1-15,0-5 0 0,-7 2 1 0,7-2 1 16,-4-7 0-16,1-3 0 0,-1 3-9 0,0-6-3 16,4-6 0-16,-3-4 0 0,2-2-8 0,1 2-1 15,0 1-8-15,7-7 12 0,-3 3-12 0,3-9 0 16,7-6 0-16,-8 3 0 15,8-4-108-15,8-2-14 0,-8-4-3 0,0 1-557 0,3-4-111 0</inkml:trace>
  <inkml:trace contextRef="#ctx0" brushRef="#br0" timeOffset="1008.0002">5242 1575 1450 0,'7'-25'64'0,"-7"16"14"16,4-4-62-16,3-2-16 0,7-4 0 0,-10 3 0 0,3-3 99 0,0 7 17 16,0-4 3-16,3 7 1 0,-10 2-36 0,7-2-6 15,-3 9-2-15,-1 0 0 0,-3 0-39 0,0 0-8 16,-3 6-1-16,-4 7-1 0,3 9-15 0,-3 0-2 16,4-4-1-16,-8 8 0 0,8 2 3 0,-8 3 0 15,4 0 0-15,0 4 0 0,0-7-1 0,3 7 0 16,-3-4 0-16,4-9 0 0,3 6 17 0,0 7 3 15,0-16 1-15,0 6 0 0,0 0-20 0,3-7-4 16,4 1-8-16,0 6 12 0,4-9-12 0,0-3 0 16,-1-4 8-16,4-3-8 0,0 4 9 0,4-10-1 15,0-10 0-15,3 4 0 0,0 6 2 0,4-19 0 16,-1 10 0-16,-2-7 0 0,2-3-10 0,-6 0 12 16,-1 4-12-16,1-4 12 0,0-3-12 0,-4-3 0 15,-4-10 0-15,-2 7 0 0,-1 0 28 0,-4-3 3 0,4-7 1 0,-7 4 0 16,0 8-17-16,0-2-3 0,-7 3-1 0,4 6 0 15,-8 1-11-15,7 5 0 0,-13-3 0 0,3 7 0 16,0 3 0-16,-8-4 0 0,-2 7-14 0,10 3 5 31,-11 3-28-31,4 7-6 0,0-4-1 0,3 6 0 16,-3 1-131-16,7 9-26 0,-7-6-6 0</inkml:trace>
  <inkml:trace contextRef="#ctx0" brushRef="#br0" timeOffset="1892.0852">8431 888 230 0,'0'-9'20'0,"0"0"-20"16,0-1 0-16,0 4 0 0,0-3 256 0,0 5 46 16,0-2 10-16,0-3 1 0,0-1-169 0,0 7-33 15,0-3-7-15,4-3-2 0,-4 2-26 0,0 4-6 16,0-6-1-16,0 2 0 0,0-2-29 0,0 9-7 15,0 0-1-15,0 0 0 0,0 0-13 0,0 0-3 16,-11 9-1-16,1-9 0 0,-4 0-15 0,3 7 8 0,-7 2-8 0,1 4 0 16,-1 2 9-16,-3 4-9 0,-7 0 8 0,3 6-8 15,-7 3 24-15,1 7 0 0,2-1 0 0,1 4 0 16,-4 6 6-16,4 0 1 0,7 6 0 0,0-12 0 16,0 9-1-16,7-7 0 0,3-2 0 0,4 0 0 15,7-4-11-15,0 1-3 0,0-7 0 0,0 9 0 16,7-2-4-16,0-7 0 0,4 7-1 0,-1-4 0 15,4-9-3-15,4 3-8 0,0-6 12 0,3 6-4 16,0-13 0-16,4 4-8 0,3-6 12 0,4-1-4 16,-1 0-32-16,5-2-6 0,2-7-2 0,5 0 0 15,-12-7-211-15,5 4-42 0,31-22-9 0,-21 9-2 0</inkml:trace>
  <inkml:trace contextRef="#ctx0" brushRef="#br0" timeOffset="2276.5401">8841 1268 1566 0,'-15'-16'69'0,"12"10"15"0,-1 3-68 0,-3-13-16 16,0 13 0-16,4-6 0 0,3 2 116 0,-4 1 19 16,-3 3 4-16,7-3 1 0,0 6-52 0,0 0-11 15,0 0-1-15,0 0-1 0,0 0-43 0,0 0-9 16,0 0-2-16,0 0 0 0,0 0-21 0,0 6-15 16,-7-3 3-16,0 10 0 0,4-1 32 0,-1 4 8 15,1-4 0-15,-1 10 1 0,-7 0-29 0,4 3-21 16,-3 4 3-16,-1 2 1 0,4-9 17 0,-3 6 0 15,3-3 0-15,3 3 0 0,0-2-15 0,1 2 1 16,10-3 0-16,0-6 0 0,-3-1 14 0,3-5 16 0,10-4-3 0,-6 4-1 16,3-13-12-16,0 0-13 0,7 0 2 0,-3-9 1 15,3-1 34-15,0 1 6 0,4-1 2 0,-4-15 0 16,0 6-10-16,0 4-2 0,-3-4 0 0,-4-3 0 16,7-3-1-16,-7-10-1 0,4 10 0 0,-4-6 0 15,0 0-2-15,0-4-1 0,0 7 0 0,-3-10 0 16,-4 10-4-16,0-3-1 0,0 2 0 0,-3 11 0 15,-4 8-2-15,0-5-8 0,-4 5 12 0,-3 1-4 16,0 9-8-16,-7 6-9 0,0-3 9 0,-4 13-13 16,-3-7 13-16,0 10 0 0,-7 0 0 0,3 0 0 15,-3 3-33-15,3 0-7 0,0-4-2 0,4 7 0 16,-3 1-64-16,6-8-13 0,4 1-2 0,7 0-898 16</inkml:trace>
  <inkml:trace contextRef="#ctx0" brushRef="#br0" timeOffset="2909.4628">9402 1164 1594 0,'14'-12'71'0,"-7"-1"14"0,3 10-68 0,1-6-17 15,7-7 0-15,-4 13 0 0,3-3 94 0,-3-4 15 16,8 4 3-16,-8 6 1 0,0 6-41 0,0-6-8 15,0 10-1-15,0 9-1 0,0-4-26 0,-3 1-6 16,3 6-1-16,-7-3 0 0,0 12-4 0,0-3-1 0,-3 0 0 0,-1 1 0 16,1 5-2-16,-1-6-1 0,-6 7 0 0,-1-7 0 15,4-3-7-15,-3 0-2 0,-4 4 0 0,3-1 0 16,0-6-4-16,-3 0-8 0,4-4 11 0,-1-2-11 16,1 3 12-16,-1-10-4 0,4-9 0 0,0 0-8 15,0 0 16-15,0 0-3 0,0 0-1 0,0-9 0 16,4 0 12-16,-4-4 1 0,3-3 1 0,4-9 0 15,0 6-6-15,1 1-2 0,2-11 0 0,1 4 0 16,3-3-10-16,0-3-8 0,4 2 12 0,3 1-12 16,0 0 0-16,4-3 0 0,3 2 0 0,0 1 0 0,0 3 0 15,4 0 0-15,0 3 0 0,0 3 0 16,-4 4 0-16,0 5 0 0,-3 1 0 0,-1 9 0 0,-3 0 0 16,4 0 0-16,-4 12 0 0,-3 4-12 0,0 3 12 0,-4 0-9 15,0 6 9-15,0 0-8 0,-3 0 8 0,-4-3 0 16,-7-3 0-16,0 6 0 0,0 0 0 0,-7 0 0 15,3-13 0-15,-3 14 8 0,0-8-8 0,-4 1 0 16,1-9 8-16,3 5-8 0,0-12 9 0,3 10-9 16,1-10 12-16,-1-3-12 0,4 0 12 0,0 0-4 15,0 0 0-15,4-3-8 0,-4-10 12 0,7 1-12 16,0-4 12-16,3-3-12 0,8 1 8 0,3-17-8 16,0 7 0-16,7-7 0 0,11 1 0 0,-3-1 0 15,-12-2 0-15,8 9 0 0,0-7 0 0,0 7-12 16,-4 0 12-16,-4 6-12 0,-2 3 12 0,-1 9 0 15,-4 1 0-15,-3 9 0 0,-3 0 0 0,-4 9 0 0,-3 10 0 0,-1 0 0 16,-3 3 0-16,0 6 0 0,-3-3 0 0,-1 4 0 16,4-1 0-16,-7 6 0 0,0-6 0 15,0 1 0-15,3 2 0 0,-3 0 0 0,-7 4 0 0,0-10 0 32,0 13-121-32,3-7-22 0,-3-3-4 0,4-6-1 0</inkml:trace>
  <inkml:trace contextRef="#ctx0" brushRef="#br0" timeOffset="3876.8992">11529 1136 1134 0,'14'-34'50'0,"-4"24"10"16,-2-5-48-16,-1 5-12 0,0-9 0 0,3 7 0 0,-6-4 108 0,3 1 20 15,-4 5 3-15,1 1 1 0,-4-1-45 0,3 4-9 16,-3 6-2-16,0 0 0 0,0 0-22 0,0 0-5 15,0 0-1-15,0 0 0 0,-7 6-29 0,4 13-7 16,-1-9 0-16,1 5-1 0,-1 4-11 0,1 0 10 16,3 6-10-16,-4 0 10 0,1 3 2 0,-1 0 0 15,1 1 0-15,-1 5 0 0,1-6 10 0,-5 7 2 16,1 9 1-16,0-7 0 0,0-2 8 0,-3 6 2 16,-1-4 0-16,-6 7 0 0,2-6 1 0,1-1 1 15,0 4 0-15,-3-6 0 0,2-4-16 0,5-9-3 16,-4 0-1-16,3-6 0 0,4-4 3 0,0 4 0 15,3-7 0-15,-3 1 0 0,7-4-9 0,0-6-2 16,0 0 0-16,0 0 0 0,0 0-1 0,0 0 0 16,0 0 0-16,0 0 0 0,0 0 3 0,0-6 0 0,0-7 0 15,0 4 0-15,4-7 1 0,-1 0 0 0,-3-2 0 16,4-8 0-16,0 8-2 0,-1-17 0 0,4 7 0 0,0 0 0 16,0 3-10-16,0-10 8 0,4 7-8 0,-1-10 8 15,-2-6-8-15,-1 10 0 0,-4-4 0 0,8-12-11 16,-1 9-9-16,4-9-1 0,1 3-1 0,2 3 0 15,1-6-13 1,3 9-2-16,-3 1-1 0,3 2 0 0,0 3 27 0,4 10 11 0,-4-3-8 0,3 9 8 16,-6 0-10-16,3 4 10 0,-3 2-12 0,3 1 12 15,-3 9-9-15,-1-4 9 0,-3 7 0 0,4 0-9 16,-4 10 9-16,-3-4 0 0,3 13 0 0,-4-4 0 16,-2-2 0-16,-1 12-8 0,-4 0 8 0,1 0 0 0,-4 3 0 15,-4 1 0-15,-3 5 9 0,0 4-9 0,-4-10 16 0,1 7-3 16,-1-4-1-16,-3-9 0 0,-3 6 3 0,-1-3 0 15,0-6 0-15,-3 3 0 0,-4-10 0 0,4 4 0 16,-3-3 0-16,-1-4 0 16,4-3-38-16,-1 4-7 0,1-1-2 0,4 1 0 15,3-4-134-15,3-6-27 0,7 0-6 0</inkml:trace>
  <inkml:trace contextRef="#ctx0" brushRef="#br0" timeOffset="4530.5469">12273 1039 1036 0,'0'0'92'0,"0"0"-73"15,0 0-19-15,0 0 0 0,0 0 102 0,0 0 17 16,0 0 3-16,0 0 1 0,0 0-20 0,0 0-4 16,0 0-1-16,0 0 0 0,11 9-66 0,-8 1-12 15,1 6-4-15,-1 2 0 0,-3 17 2 0,0-10 0 16,0 3 0-16,-3 7 0 0,-1 2 17 0,1-9 3 0,3 1 1 0,-4 5 0 16,4-6 0-16,0-3 0 0,0 1 0 0,0-14 0 15,0 10 1-15,4-9 1 0,-1 2 0 0,-3-15 0 16,11 0 3-16,-4 3 0 0,0-3 0 0,0-3 0 15,7-6 3-15,0-7 1 0,-3 4 0 0,6-10 0 16,-2 3-17-16,-1-3-3 0,3-3-1 0,-3 0 0 16,1-3-9-16,-1-1-2 0,0-2 0 0,0 0 0 15,-4-1-16-15,5 4-12 0,-5 0 1 0,1-7 1 16,-4 17-50-16,0-8-9 0,0 1-3 0,-4 7-1115 16</inkml:trace>
  <inkml:trace contextRef="#ctx0" brushRef="#br0" timeOffset="4828.1989">12834 845 1771 0,'0'0'39'0,"4"-4"8"0,3-2 1 0,3 6 2 0,1 0-40 0,3 0-10 16,-4-9 0-16,5 9 0 0,2 0 105 0,8 0 19 15,-4 0 4-15,7 0 1 0,1-10-35 0,2 10-7 16,1-3-2-16,0-3 0 0,3 0-22 0,0-4-5 16,1 7-1-16,2-6 0 0,-2 2-36 0,-1-2-7 15,4-10-2-15,-4 10 0 0,0-1-12 0,4-5 0 16,-4-4 0-16,1 3 0 0,-5 4 0 0,-2-4-10 0,-1-3 2 16,-3 4 0-1,-4 5-130-15,-7 1-26 0,-4-4-4 0,1 7-2 0</inkml:trace>
  <inkml:trace contextRef="#ctx0" brushRef="#br0" timeOffset="5095.3073">13363 299 1825 0,'7'-19'40'0,"0"10"8"0,0-1 1 0,4-5 3 16,-4 5-41-16,0 1-11 0,4 3 0 0,-4 6 0 0,0-4 98 0,-7 4 18 15,0 0 3-15,3 4 1 0,4 2-72 0,-7 13-13 16,0-4-3-16,-7 4-1 0,4 9 18 0,-4 1 4 16,-4 5 1-16,1 10 0 0,-1 0-9 0,-3 3-1 15,3 3-1-15,-3 3 0 0,0 1-15 0,0-7-4 16,0 6 0-16,0 0 0 0,0 1-12 0,3 5-4 16,-3-2 0-16,3-4 0 0,1 0 20 0,3-6 3 15,0 4 1-15,0-4 0 0,3-13-32 0,-3 1 0 16,3-7 0-16,-3 6 0 15,4-15-40-15,3 9-13 0,0-9-3 0,-4-3-784 16,4 3-156-16</inkml:trace>
  <inkml:trace contextRef="#ctx0" brushRef="#br0" timeOffset="5547.9666">13907 1183 1958 0,'0'-9'87'0,"0"9"17"16,0 0-83-16,7-10-21 0,-4 1 0 0,4 6 0 15,0 3 66-15,0-13 9 0,4 13 1 0,-1-3 1 16,5-6-25-16,-1-7-6 0,3 13-1 0,1-13 0 0,3 1-16 0,4 5-3 15,-4-9-1-15,4 10 0 0,6-7-1 16,1 4 0-16,3-13 0 0,1 9 0 0,-1-3 13 0,-3 0 3 16,-4-6 0-16,0 13 0 0,0-13-16 0,1 6-4 15,-8-6 0-15,0 6 0 0,0 0-2 0,-7 3-1 16,0-2 0-16,-3 2 0 0,0 3-6 0,-4-2-2 16,-4 5 0-16,-3 1 0 0,-3 0-9 0,-4 2 8 15,-4 7-8-15,-3 0 8 0,-7 0 5 0,-4 10 1 16,0 2 0-16,1 1 0 0,-8 2-14 0,0 4 0 15,-3 0 0-15,7 6 0 0,-4 0 0 0,7 3 0 16,-3-9 0-16,7 9 0 0,3-9-9 0,8 6-2 16,-1 0 0-16,4-6 0 0,7 0 11 0,3 6 12 15,4-6-2-15,11 9-1 0,3-3-9 0,4 4 0 16,7-11 0-16,3 7 8 0,4 4-8 0,0-7 0 16,3 0 0-16,4-4 0 15,0-2-198-15,-4 3-45 0,78 0-9 0,-32 6-1 0</inkml:trace>
  <inkml:trace contextRef="#ctx0" brushRef="#br0" timeOffset="26537.1419">19248 2296 288 0,'0'0'25'0,"0"0"-25"16,0 0 0-16,3-6 0 0,4 3 33 0,0 3 2 15,0 0 0-15,0-6 0 0,-3 6-35 0,3-10 0 16,0 10 0-16,-4 0 0 0,-3 0 0 0,0 0-11 16,0 0 11-16,8 0-10 0</inkml:trace>
  <inkml:trace contextRef="#ctx0" brushRef="#br0" timeOffset="40252.2602">16895 813 633 0,'-15'3'56'0,"15"7"-44"16,-7-10-12-16,4 0 0 0,-1 0 129 0,1 9 24 16,-1-9 5-16,4 0 1 0,0 0-41 0,0 0-8 15,0 0-2-15,7 6 0 0,0-6-25 0,4 4-6 16,-11-4-1-16,11 0 0 0,6 6-3 0,1-12-1 15,-1 6 0-15,5-4 0 0,-1-2-31 0,3-3-6 16,1-10-2-16,3 10 0 0,1-7-6 0,2-3-2 16,1 0 0-16,3 0 0 0,-3-6-11 0,3 0-2 15,-3-3-1-15,0 3 0 0,3-3-11 0,0-7 0 16,-3 16 0-16,0-15 0 0,0 6 0 0,-4-7 10 16,0 7-2-16,-7-7-8 0,4 4 8 0,-7-3-8 15,-4-1 0-15,-4 10 0 0,1-9 8 0,-4 12-8 16,0-7 0-16,-3 4 0 0,-4 0 0 0,0 6 0 0,0 1 0 15,0-7 0-15,-4 9 0 0,4 3 0 0,-3-2 8 16,-1 2-8-16,0 1 0 0,4-1-16 0,0 4 4 0,-3-7 0 16,3 16 12-16,3-10 12 0,-3 7-3 0,0-9 0 15,0 9-9-15,0-7 0 0,0 4 0 0,0 6 0 16,0-9 0-16,0 9 0 0,0 0 0 0,0 0 0 16,0 0 0-16,-3 0 0 0,-1-10 0 0,-3 10 0 15,0 0-9-15,0 0 9 0,0 0-12 0,0 10 12 16,-3-10 0-16,3 9-8 0,-4-3 8 0,4 4 0 15,-4-7 0-15,4 9 0 0,-3-9 0 0,-1 7 0 16,0-10 0-16,4 16 0 0,0-13 0 0,0 6 0 16,0 1 0-16,4-4 0 0,-4 3 0 0,3 10 0 0,1-3 18 15,-1-1 10-15,1 7 3 0,-1 7 0 0,0-4-19 0,-3 3-3 16,0 13-1-16,-3-4 0 0,3 1 14 0,-4 12 2 16,1 3 1-16,-5 10 0 0,-2 0 3 0,3 0 1 15,-4-7 0-15,0 7 0 0,-3-4-12 0,4-2-2 16,3-4-1-16,3 0 0 0,-7 1-3 0,4 5-1 15,0-12 0-15,3-6 0 0,-3 3-10 0,4-6 0 16,-1-1 0-16,-3-9 0 0,4 7 0 0,-1-7 8 16,0-3-8-16,-3 0 8 0,4-6 0 0,3 0 0 15,-4-3 0-15,4-4 0 0,3-6 20 0,1 4 3 16,-1-10 1-16,1 9 0 0,3-9-20 0,0 0-4 16,0 0-8-16,0 0 12 0,0 0-12 0,0 0 11 15,0 0-11-15,3-12 10 0,1-1-10 0,3 1 8 16,0-4-8-16,4 6 8 0,-1-8-8 0,1-1 0 0,3 0 0 0,0-3 0 15,4-6-8-15,-1 6 8 0,8-9 0 16,0-7 0-16,-1 3 0 0,5-2 0 0,-1-4 0 0,4 13 0 16,-8-7 0-16,1 7 0 0,0 0 0 0,-1 3 0 15,-3 6-8-15,1 0 8 0,-8 10-10 0,3-7 10 16,-2 7 0-16,-1 6 0 0,-7 3 0 0,3 3 0 16,-3 6 0-16,0 0 0 0,0 1 0 0,1 6 0 15,-1 2 0-15,-4 11 0 0,4 5 0 0,-3-6 0 16,3 7 0-16,-4-1 0 0,4 1 0 0,0-7 0 15,0 7 0-15,0-10 0 0,4 3 0 0,0-16 0 16,3 10 0-16,0-9 0 0,0 3 0 0,7-4 0 16,0-6-84-16,4-6-13 0,0 10-3 0,3-10-1123 15</inkml:trace>
  <inkml:trace contextRef="#ctx0" brushRef="#br0" timeOffset="40802.1784">18828 503 230 0,'0'-16'20'15,"0"7"-20"-15,3-1 0 0,-3 1 0 16,4-7 194-16,-1 13 34 0,1-13 8 0,-4 7 0 16,3 0-102-16,1-1-21 0,-4 4-4 0,3 3-1 15,-3 3-20-15,4 0-4 0,-4 0 0 0,0 0-1 0,0 0-5 0,0 0-1 16,0 0 0-16,0 9 0 0,-4 19-25 0,-3-3-4 16,0 4-2-16,-3 5 0 15,-1 4 13-15,-3 6 2 0,0-4 1 0,-4 8 0 0,-6-5 13 0,6 4 2 16,-7 7 1-16,4-1 0 0,3-3-43 0,1 4-9 15,-1-1-2-15,4 3 0 0,0 4-3 0,7-10-1 16,0 0 0-16,3-3 0 0,-3-3-20 0,7 0-15 16,-3 3 3-16,3-6 0 0,3-3 12 0,1-1 0 15,-1 4 0-15,1-13 0 16,3-3-171-16,0-12-31 0</inkml:trace>
  <inkml:trace contextRef="#ctx0" brushRef="#br0" timeOffset="41102.3624">19163 1074 1555 0,'0'-26'68'0,"0"14"16"0,3-4-68 0,-3 1-16 0,7-7 0 0,-3 0 0 15,7 12 177-15,-1-12 32 0,1 0 7 0,3 10 0 16,0-13-116-16,4 9-24 0,-1-3-5 0,4 0-1 16,1-6-28-16,-1 13-6 0,3-4 0 0,1-3-1 15,3 4-19-15,-3 5-3 0,0-9-1 0,-1 10 0 16,-2 0-3-16,-1-1-1 0,-4 10 0 0,5-9 0 15,-8 9-8-15,3-7 0 0,-3 7 0 0,1 7 0 16,-1 2 0-16,-4-6 0 0,1 7 0 0,-4 5 0 16,0 4 0-16,4 0 8 0,-4 6-8 0,3 0 12 15,-3 0 22-15,4 7 5 0,-4 11 1 0,3-8 0 0,1-1-26 16,0 4-5-16,-1 3-1 0,4 0 0 0,-3-7 2 16,-1 7 0-16,-2-13 0 0,2 7 0 0,1 2-10 0,-1-12 8 15,1 4-8-15,-1-11 8 0,1 11-8 0,0-11 0 16,-1-2 0-16,1 3 0 15,3-3-16-15,0-13-9 0,4 6-2 0,-1-3 0 16,1-6-170-16,3-6-35 0,0 6-6 0,-3-9-2 0</inkml:trace>
  <inkml:trace contextRef="#ctx0" brushRef="#br0" timeOffset="41354.8572">20648 584 2026 0,'4'-15'44'0,"-4"12"10"0,-4-7 2 0,1 1 1 0,-1 2-45 0,1-2-12 16,-1 9 0-16,4 0 0 0,-14 0 60 0,7 0 11 16,-7 9 1-16,-4 7 1 0,0-3-25 0,-3 21-6 0,-3-9-1 15,-5 19 0-15,1-6-2 0,-4 3-1 0,1 9 0 0,-8 0 0 16,0 3 2-16,-3 4 0 0,-4 18 0 0,-4-12 0 16,5-1-13-16,-1-5-3 0,3-4 0 0,1 7 0 15,3-7-12-15,7-3-2 0,-3 0-1 0,11-6 0 16,-5 3-17-16,5-6-4 0,2-3-1 0,1-10 0 15,4-3-201-15,-1 0-40 0</inkml:trace>
  <inkml:trace contextRef="#ctx0" brushRef="#br0" timeOffset="41619.2616">21255 236 2113 0,'42'-25'93'0,"-24"22"20"0,7-6-90 0,-1 2-23 16,1-2 0-16,0 9 0 0,-1 0 56 0,-3 0 6 15,1 16 2-15,-1-4 0 0,-7 10 6 0,0 6 2 16,0 10 0-16,-3 12 0 0,-8 3-7 0,1 10-1 16,-8 3 0-16,1 6 0 0,-8-9-11 0,4 6-2 15,-4 3-1-15,1 9 0 0,-1-8-6 0,1 2 0 16,-4-9-1-16,3 6 0 0,-3-9-34 0,0-1-9 15,-4-2 0-15,4-7 0 0,-4 4 0 0,1-13 8 16,-1 6-8-16,-7-3 0 16,1-3-47-16,-4-10-13 0,3-3-4 0,-3 4-839 0,-1-16-168 0</inkml:trace>
  <inkml:trace contextRef="#ctx0" brushRef="#br0" timeOffset="43421.9304">19854 1353 403 0,'0'0'36'0,"0"0"-36"0,0 0 0 0,0 0 0 0,0 0 63 0,0 0 5 16,0 0 2-16,0 0 0 0,0 0-33 0,0 0-6 15,0 0-2-15,0 0 0 0,0 0 6 0,0 0 1 16,0 0 0-16,0 0 0 0,0 0-7 0,7 0-1 16,0-10 0-16,-7 10 0 0,8-3 7 0,-8 3 1 15,0 0 0-15,0 0 0 0,7-6 9 0,-7 6 3 16,0 0 0-16,0 0 0 0,0 0-15 0,0 0-2 15,0 0-1-15,0 0 0 0,0 0-3 0,0 0-1 16,-7-3 0-16,7 3 0 0,0 0-18 0,0 0-8 16,0 0 8-16,0 0-8 0,0 0 0 0,0 0 0 15,-4-7 0-15,4 7 0 0,0 0 20 0,0 0-2 16,0 0 0-16,0 0 0 0,0 0-3 0,0-6-1 0,0 6 0 16,0 0 0-16,0 0 2 0,0 0 0 0,0 0 0 0,0 0 0 15,0 0 5-15,0 0 2 0,0 0 0 0,0 0 0 16,0 0 1-16,0 0 0 0,0 0 0 0,0 0 0 15,0 0-8-15,0 0 0 0,0 0-1 0,0 0 0 16,0 0-2-16,0 0 0 0,0 0 0 0,0 0 0 16,0 0-2-16,0 0-1 0,0 0 0 0,7 6 0 15,0 1 6-15,-7-7 2 0,7 3 0 0,-7-3 0 16,4 9 6-16,3 1 2 0,0-4 0 0,0-3 0 16,3 3 1-16,-6 4 0 0,7-1 0 0,-4 0 0 15,3 7-7-15,-3-3 0 0,0 2-1 0,4 4 0 16,-4 6 4-16,7-6 1 0,-3 9 0 0,3-3 0 0,0 10 6 15,0-10 2-15,0 3 0 0,0 0 0 0,-3 1-14 0,3-4-2 16,4-6-1-16,-1 6 0 0,1-13 20 0,-4 4 4 16,0 3 1-16,-3-10 0 0,-1 1-24 0,-3-4-5 15,-7-6-1-15,11 6 0 0,-11-6-10 0,0 0 0 16,0 0 0-16,0 0 0 16,0 0-159-16,0 0-33 0</inkml:trace>
  <inkml:trace contextRef="#ctx0" brushRef="#br0" timeOffset="45556.6588">24627 584 518 0,'0'-9'46'0,"0"-7"-37"16,0 7-9-16,0-1 0 0,0 1 117 0,0-10 22 15,0 13 4-15,0 6 1 0,4-9-64 0,-4 9-13 16,3-4-3-16,1-2 0 0,-4 6 0 0,4-9 0 15,-4 9 0-15,7-10 0 0,-7 10-21 0,7 0-5 16,-7 0-1-16,7 0 0 0,-7 0-3 0,0 0-1 16,0 0 0-16,7 10 0 0,-4-10 20 0,1 9 4 15,-1 1 1-15,-3-1 0 0,0 7-22 0,-3 2-4 16,-1 1 0-16,1 6-1 0,-1 4 1 0,-3 5 1 16,-3-6 0-16,-1 16 0 0,-3-9 25 0,-4 12 5 15,1 3 1-15,-1 6 0 0,-3 7 0 0,3 3 0 16,-3-10 0-16,3 13 0 0,-3-12-28 0,7 5-4 15,0-8-2-15,0 5 0 0,7-12-11 0,0 0-3 0,0 4 0 0,0-14 0 16,3 4-5-16,-3-3-2 0,7-13 0 0,-3 3 0 16,-1-3 1-16,4-12 0 0,-4 2 0 0,4-2 0 15,-3-4-10-15,3-3 0 0,0-6 0 0,0 0 0 16,0 0 0-16,0 0-14 0,0 0 2 0,0 0 0 16,0 0-36-16,-4-6-8 15,1-3 0-15,-1-10-1 0,4 0-142 0,4 0-28 0,-1-9-5 0</inkml:trace>
  <inkml:trace contextRef="#ctx0" brushRef="#br0" timeOffset="45935.3367">24677 672 403 0,'-14'-9'36'0,"14"9"-36"16,-4-7 0-16,-3-2 0 0,4 0 148 0,3 9 22 16,-4-10 5-16,4 4 1 0,4 6-64 0,-1-9-13 15,1 5-3-15,6-2 0 0,1-3-32 0,-1 9-8 16,1-10 0-16,0 10-1 0,6-9 2 0,1 3 1 16,-1-4 0-16,5 1 0 0,2-1-9 0,5 1-1 15,2 0-1-15,-2-1 0 0,2 4 13 0,-2 3 4 16,-1-3 0-16,3 2 0 0,1 4-4 0,-4-6-1 15,-3 6 0-15,7 0 0 0,-7 0-38 0,-1-9-7 16,5 9-2-16,2 0 0 0,1-10-12 0,3 10-8 0,1-3 8 0,6-3-13 16,0 0 13-16,1-4 0 0,-1 10 0 0,-3-3 0 15,-1-3 10-15,1 6 5 0,-7-3 1 0,0 3 0 16,-4 0-16-16,-3 0 0 0,-4 0 0 0,-3 3 0 16,-1 3-12-16,-3-3-3 0,-3 7 0 0,-8-4 0 31,-3-6-174-31,4 9-35 0,-8 1-8 0,-3 5 0 0</inkml:trace>
  <inkml:trace contextRef="#ctx0" brushRef="#br0" timeOffset="46172.5878">24751 1164 1497 0,'0'0'32'0,"-7"0"8"0,0 0 0 0,7 0 4 0,0 0-36 0,0 0-8 15,0 0 0-15,0 0 0 0,0 0 126 0,0 0 23 16,0 0 5-16,0 0 1 0,7 0-54 0,7 0-10 16,7-9-3-16,4 6 0 0,7-10-25 0,3 10-6 15,4-12-1-15,3 2 0 0,0-3-28 0,1 10-5 16,-1-3-2-16,0 6 0 0,-6-13 4 0,-1 16 1 16,0-13 0-16,-3 7 0 15,0 3-122-15,-1 3-25 0,-2-6-5 0</inkml:trace>
  <inkml:trace contextRef="#ctx0" brushRef="#br0" timeOffset="46508.2328">26398 506 1958 0,'0'0'43'0,"7"-3"9"0,0-7 1 0,1 4 3 16,-8 6-45-16,0 0-11 0,7 0 0 0,0 0 0 16,-7 0 88-16,0 0 16 0,0 0 4 0,7 6 0 0,-4-2-20 0,4 11-3 15,-3 4-1-15,3 9 0 0,-7 7-67 0,0-7-17 32,-4 6 0-32,-3 1 0 0,0 9 0 0,-3 0 0 0,-1 3 0 0,0 6 0 0,1 0 45 0,-8 20 6 15,4-4 1-15,0-7 0 0,0-8-21 0,-4-1-4 16,8-6-1-16,-4-3 0 0,3 6-11 0,4-12-3 15,0-1 0-15,0-2 0 0,0-1-12 0,0-6 9 16,3 7-9-16,1-16 8 0,3-4-8 0,0-2 0 16,0 6 0-16,3-10 0 15,-3-3-118-15,0-6-26 0,0 0-4 0,0 0-1030 0</inkml:trace>
  <inkml:trace contextRef="#ctx0" brushRef="#br0" timeOffset="46822.7161">26317 772 1728 0,'4'0'38'0,"-1"-9"8"0,4 0 2 0,4-1 0 0,-4 4-39 0,7-3-9 0,0-1 0 0,4 1 0 15,3-4 53-15,0 1 9 0,7-1 2 0,4-3 0 16,7 7 0-16,-4-10 0 0,4 10 0 0,0-1 0 16,7-5 0-16,-4 5 0 0,0 7 0 0,4-9 0 15,4 2-52-15,-1-2-12 0,4 5 0 0,0-2 0 16,-4 9 0-16,-3-9 0 0,0 9 0 0,-4 0 0 0,1 0 54 0,-12 0 8 16,1 0 2-16,0 0 0 0,-7 0-52 15,-1 9-12-15,-6-9 0 0,0 9 0 16,-8-9-113-16,-3 7-26 0,-3 2-5 0,-1-6-553 15,-10 7-111-15</inkml:trace>
  <inkml:trace contextRef="#ctx0" brushRef="#br0" timeOffset="47047.344">26497 1127 1728 0,'0'0'38'0,"0"0"8"0,0 0 2 0,0 0 0 0,0 0-39 0,0 0-9 16,0 0 0-16,11 3 0 0,-1-3 104 0,4 6 20 16,4-6 3-16,3 0 1 0,4-9 0 0,3 3 0 0,4 6 0 0,3-10 0 15,0 1-103-15,1-1-25 0,3 4 0 0,-1-3 0 16,-2 6 0-16,6-4 0 0,0-2 0 0,1 9 0 31,-5-10-60-31,1 1-16 0,0 6-4 0,7-3-1017 0</inkml:trace>
  <inkml:trace contextRef="#ctx0" brushRef="#br0" timeOffset="47523.5144">27961 638 1436 0,'0'0'32'0,"0"0"6"0,0 0 2 0,-3 0 0 0,3 0-32 0,-4-10-8 16,1 10 0-16,3 0 0 0,0 0 104 0,0 0 19 15,0 0 4-15,7-6 1 0,0 3-52 0,3-3-9 0,1 2-3 0,3 4 0 16,0-6 0-16,7-3-1 0,0 9 0 0,8-10 0 16,-5 7 15-16,8-3 3 0,3 0 1 0,8 3 0 15,-1-4-66-15,0 4-16 0,4 3 0 0,4-6 0 16,-5 3 32-16,5-4 4 0,-1 7 0 0,8-9 0 15,-4 9-7-15,3 0-1 0,4-9 0 0,-4 9 0 16,-6 0-37-16,-1 0-8 0,-10 0-2 0,0 0 0 16,-7-10 8-16,-4 10 2 0,0 0 0 0,-7 0 0 15,-3 0-110-15,-8 0-21 0,-2 0-5 0,-8 0-944 16</inkml:trace>
  <inkml:trace contextRef="#ctx0" brushRef="#br0" timeOffset="47924.293">28487 729 1728 0,'0'0'38'0,"0"0"8"0,0 0 2 0,0 0 0 0,10 0-39 0,-10 0-9 15,7-4 0-15,1 4 0 0,-1 0 102 0,-7 0 18 16,10 0 4-16,-10 0 1 0,7 0-60 0,0 4-12 16,0-4-2-16,0 9-1 0,-7-9-26 0,7 6-6 15,0 4-1-15,-3-1 0 0,0 7 38 0,-4-7 7 0,3 10 2 0,-6 0 0 16,3 0-52-16,-8 6-12 0,1 12 0 0,0-2 0 16,-3 9 36-16,-4 6 4 0,0-9 0 0,-4 12 1 15,-3 0-14-15,3 1-3 0,-7-1-1 0,1 0 0 16,3 0-23-16,-4 1 0 0,7-1 0 0,-6 10 0 15,2-13 39-15,8 0 3 0,0 0 1 0,4-6 0 16,-1-6-18-16,4 0-3 0,3-4-1 0,-3-6 0 16,4-3-21-16,-1 0 0 0,4-6 0 0,4 0 0 15,-1-10 0-15,-3-2-15 0,0-7 3 0,0 0 0 16,0 0-32-16,0 0-7 0,0 0-1 0,0 0 0 16,4-10-214-16,3 4-43 0,7-28-9 15,0 5-2-15</inkml:trace>
  <inkml:trace contextRef="#ctx0" brushRef="#br0" timeOffset="58252.433">4854 3617 633 0,'4'-16'28'0,"3"7"6"0,-7-7-34 0,0 6 0 0,3-8 0 0,1 8 0 15,-1-2 110-15,1-4 15 0,-1 0 3 0,-3 4 1 0,8-4-43 0,-8 7-9 16,0-1-1-16,0 1-1 0,-8 3-16 0,8-4-3 16,-3 1-1-16,3 9 0 0,0 0-38 0,0 0-7 15,-4 0-2-15,4 0 0 0,0 0 0 0,-3 0 0 16,-4 0 0-16,-4 0 0 0,4 6 0 0,0-3 0 15,-3 7 0-15,-5-10 0 0,-2 6 2 0,6-3 0 16,-3 3 0-16,0-3 0 0,0 4 9 0,-11-4 1 16,8-3 1-16,-1 6 0 0,-7-6-1 0,-3 10-1 15,0-1 0-15,0 0 0 0,-1-2-10 0,1 2-1 16,3 0-8-16,1 1 12 0,-1-1-12 0,0 1 11 16,1 8-11-16,2-2 10 0,1 3-10 0,4 0 12 15,-1 3-12-15,0-3 12 0,1 2-1 0,-1 14 0 16,7-10 0-16,-3 3 0 0,4 1 7 0,-1 2 2 15,1-3 0-15,6-3 0 0,-3-3-5 0,4 13-1 16,6-10 0-16,4 0 0 0,-3 3-2 0,3 0 0 16,7 0 0-16,-4 4 0 0,4-10 6 0,-3 6 1 0,3-3 0 15,7 3 0-15,-7-3 3 0,1 0 1 0,6 1 0 0,-4-4 0 16,1-4-14-16,0 7-9 0,3-6 12 0,0 0-12 16,4-3 0-16,-1 3 0 0,-2-10 0 0,2-3-12 31,1-3-94-31,0-3-18 0,-1-3-4 0,5 3-1 0,-5-15 11 15,4-4 2-15,1-6 1 0,-1-4 0 0,4 1-36 0,-1-6-7 0,-2-1-2 16,-1 7 0-16,0-7 87 0,-3 1 17 0,-1 6 3 0,1 0 1 16,0 2 41-16,-11 8 11 0,7-1 0 0,-7 0 0 15,-3 3 0-15,-1 7 0 0,-6-7 0 0,3 13 8 16,0-6-8-16,0 2 0 0,-7-2 0 0,4 0 8 0,-4 9 10 16,7-4 2-16,-7-2 1 0,0 0 0 0,7-3 19 15,0-1 3-15,-7 1 1 0,0-1 0 0,0 1 15 0,0 6 3 16,3-10 1-16,-3 10 0 0,0-13 18 0,7 7 4 15,-7 6 1-15,0 3 0 0,0 0-18 0,0 0-3 16,-7-6-1-16,7 6 0 0,0 0-11 0,0 0-2 16,0 0-1-16,-3 0 0 0,-8 0-14 0,8 6-2 15,-8-3-1-15,4 6 0 0,0 1-6 0,0-1-2 16,-4 7 0-16,-3 0 0 0,4 2 1 0,-1 1 0 16,-3 0 0-16,3 6 0 0,1-6 11 0,3 0 3 15,7 6 0-15,0-6 0 0,-7-1-32 0,3 1-8 16,4 6 0-16,0-6 0 0,0 6 8 0,4-9 0 15,3-4 0-15,7 7 0 0,-4-3 3 0,5 0 1 16,-1-4 0-16,7-2 0 0,-7-1-4 0,7-3 0 16,-10 4 0-16,13-10 0 0,-9 0 4 0,6 0 1 0,-4-10 0 15,-3 4 0-15,8-7-1 0,-8-2 0 0,3-4 0 0,-3 0 0 16,8 3-3-16,-8-5-1 0,-11-1 0 0,8 0 0 16,-4 3-8-16,-4-6 8 0,1 6-8 0,3-3 8 15,-14 3-8-15,3 0 10 0,1 7-10 0,-4-4 10 16,3 0-10-16,-6-2 0 0,3 2 0 0,0 7 0 15,-4-1 0-15,0 10 0 0,4-3 0 0,0-3 0 16,-3 6 0-16,-1 9 0 0,1-3 0 0,-1 7 0 16,-3-1-28-16,3 1 0 0,-6 12-1 15,6-6 0-15,-7 9-192 0,4-3-39 0</inkml:trace>
  <inkml:trace contextRef="#ctx0" brushRef="#br0" timeOffset="58898.3089">5771 3805 1792 0,'0'0'40'0,"0"0"8"0,0 0 1 0,0 0 1 0,0 0-40 0,0 0-10 16,0 0 0-16,0 0 0 0,0 9 27 0,0 1 3 15,0 8 1-15,7-2 0 0,-7 3-23 0,0 6-8 16,0 3 0-16,0 0 0 0,0 4 16 0,0-4-4 16,0 0 0-16,0 0 0 0,0 7-12 0,0-7 0 15,0-3 0-15,0 3 0 0,0-12 25 0,-7 3 3 0,7 0 0 0,0-10 0 16,-3 1 21-16,3-1 5 0,0-9 1 0,0 0 0 16,0 0-28-16,0 0-6 0,0 0-1 0,0 0 0 15,0 0 20-15,-4-9 3 0,1-1 1 0,3-2 0 16,3-4-30-16,1 0-6 0,-1-3 0 0,4-2-8 15,-3-5 8-15,3 1-8 0,7-3 0 0,-3 3 0 16,3 0 0-16,0-3 0 0,4 6 0 0,-1 0 0 16,4 3 0-16,-6 0 0 0,6 4 0 0,-4 5 0 15,1 1 0-15,7 6 0 0,-8 3 0 0,1 0 0 16,-4 9-9-16,4 0 9 0,-1 4-8 0,1 3 8 16,-7 2 0-16,-1-2 0 0,4 3 0 0,-3 0 0 0,-4 0 0 0,0 6 0 15,0-7 0-15,-7 8 0 0,0-8 0 0,0 1 0 16,-11-3 0-16,8 3 0 0,3-1 0 0,-7-11 0 15,3 2 0-15,-3 1 0 0,0-1 0 0,7-9 0 16,0 0 0-16,0 0 0 0,-7 0 0 0,7 0 8 16,0 0 0-16,0-3 0 0,0-13-8 0,4 7 8 15,6-7-8-15,1-9 8 0,-1 6-8 0,12-9 0 16,-8 3 0-16,7-3 0 0,-3-1 0 0,-1 1 0 16,4 3 0-16,-3 0-8 0,-4 0 8 0,7 3 0 15,-10 3 0-15,6 4 0 0,-6 5 0 0,3 1 0 16,-3 2 0-16,-4 7-8 0,0 0 8 0,0 10-8 0,4-1 8 15,-11 7-8-15,3 3 8 0,1 0 0 0,-1 2 0 0,-3 1-8 16,0-3 8-16,-3 6 0 0,3 4 0 0,0-4 8 16,-4 9-8-16,4-9 0 0,-3 3 0 0,3 1 0 31,-8 5-89-31,5-6-16 0,3 1-3 0,-7 2-894 0</inkml:trace>
  <inkml:trace contextRef="#ctx0" brushRef="#br0" timeOffset="59350.0986">6773 3824 1587 0,'14'-25'70'0,"-3"12"15"16,-7 4-68-16,3-7-17 0,7 13 0 0,-11-10 0 16,1 10 76-16,-4 3 12 0,0 0 3 0,0 0 0 15,10 0-47-15,1 3-8 0,-4 10-3 0,0-1 0 0,-3 7-18 16,-1 6-4-16,1 3-1 0,-4 4 0 0,0-4 11 0,0 6 3 15,0 4 0-15,0 0 0 0,0-4-4 0,-4 4-1 16,4-4 0-16,0 4 0 0,-3-4 5 0,3-8 2 16,-4-1 0-16,1-3 0 0,-1 3 10 0,4-6 1 15,-7-4 1-15,3-5 0 0,1-1-8 0,-1 0-2 16,1-2 0-16,-1-4 0 0,-3 3-12 0,7-6-4 16,-3 0 0-16,-4 0 0 0,0 0-3 0,3-6-1 15,-3 3 0-15,7-7 0 0,-7 1 1 0,3-7 0 16,4 1 0-16,0-4 0 0,0-6-1 0,4 3 0 15,3-13 0-15,-3 1 0 0,6-1-8 0,1 4 0 16,-4-10 9-16,3-3-9 0,8 0 0 0,-7 3 0 0,6-2-10 0,1 8 10 16,3-9-16-16,0 16 4 0,-3 3 1 0,-1 6 0 15,5 3 11-15,-15 7-13 0,7 0 5 0,0 9 8 16,-3 9-15-16,3 0 5 0,-11 7 1 16,4 3 0-16,-3 0 9 0,-1 9 0 0,-6-3 0 0,-1 3-8 15,1 7 8-15,-1-7 0 0,-10 6 0 0,3 1 0 16,-3-1-13-16,0 1-1 0,4-7 0 0,-8 7 0 31,4-13-94-31,0 3-18 0,3 0-4 0,1 0-861 0</inkml:trace>
  <inkml:trace contextRef="#ctx0" brushRef="#br0" timeOffset="59649.9859">7186 3902 1652 0,'7'-16'36'0,"0"7"8"0,0 6 2 0,-3-13 0 0,3 10-37 0,-4-4-9 16,4 1 0-16,-7 9 0 0,0 0 84 0,0 0 16 16,0 0 2-16,7 9 1 0,4 7-65 0,-4-6-13 15,0 8-2-15,0 1-1 0,4 0 6 0,-11 6 0 16,0 0 1-16,7 3 0 0,-4-3-6 0,-3 1-2 16,4-5 0-16,-1 5 0 0,-3-8-2 0,8 1-1 15,-8 0 0-15,3-6 0 0,-3-13 1 0,0 0 0 16,0 0 0-16,0 0 0 0,0 0 18 0,14-7 4 15,4 1 1-15,-8-7 0 0,4-2-9 0,1 2-1 0,-1-12-1 0,3 9 0 16,-3-12-19-16,4 9-4 0,-4-6-8 0,7 13 12 16,-3-10-12-16,0 3 0 0,-4 0 0 0,3 4 0 15,-2 2-16-15,-1-3-5 0,-4 7-2 0,1 6-764 16,-1-10-153-16</inkml:trace>
  <inkml:trace contextRef="#ctx0" brushRef="#br0" timeOffset="59868.536">7641 3645 2098 0,'7'-3'46'0,"7"-13"10"0,-7 7 1 0,4 2 3 0,3-5-48 0,4 2-12 0,3 4 0 0,0-3 0 16,7-1 72-16,-3 1 13 0,3 3 3 0,4-4 0 15,3 7-39-15,-7-3-7 0,4 6-2 0,0-3 0 16,10-4-31-16,1 1-9 0,-8 6 0 0,0-3 0 0,-3 3 0 0,-4-6 0 15,0 6 0-15,-3 0 0 16,0 0-52-16,-15 0-9 0,4-3-2 0,-3 3 0 16,-11 0-135-16,0 0-27 0,-4-7-6 0,1 7-572 15</inkml:trace>
  <inkml:trace contextRef="#ctx0" brushRef="#br0" timeOffset="60077.9204">8065 2895 1796 0,'0'0'40'0,"0"0"8"0,0 0 1 0,3 10 1 0,4-1-40 0,-3 7-10 16,3-4 0-16,0 10 0 0,-4 0 77 0,1 3 14 15,-4 10 2-15,0-1 1 0,0 10-23 0,0-3-5 0,-4 12-1 0,1-2 0 16,-4 5-19-16,0-12-4 0,7 9-1 16,0 1 0-16,-4-1-29 0,4 0-12 15,0 0 8-15,-3 1-8 0,3 2 0 0,0-2 0 0,-7 5 0 0,3-6 0 31,-3 1-164-31,0-7-34 0,-4-3-7 0,-3 0-2 0</inkml:trace>
  <inkml:trace contextRef="#ctx0" brushRef="#br0" timeOffset="60883.4771">8259 3858 1566 0,'10'-9'69'0,"-3"9"15"0,4 0-68 0,-4 0-16 0,0 3 0 0,3 3 0 16,1-6 74-16,0 0 11 0,3 0 3 0,-7 3 0 0,10 10-48 0,-10-13-8 16,4 0-3-16,7 3 0 0,-8-3-17 0,8 0-4 15,-4-3-8-15,4 3 12 0,-1-13-3 0,1 10-1 16,3-13 0-16,0 7 0 0,0-4 7 0,1 1 1 16,2-7 0-16,-6 10 0 0,7-1 32 0,-8 1 6 15,1 6 2-15,0-13 0 0,-1 16 3 0,-3-9 1 16,-3 2 0-16,-1-2 0 0,1 0-29 0,0 5-6 15,-1-2-1-15,-10 0 0 0,11-4 7 0,-4 10 1 16,-4-9 0-16,1 6 0 0,-1-3-32 0,1-4 0 16,-1 1 0-16,1-1 0 0,0 1 0 0,-4 0 0 0,3 2 0 15,1-11 0-15,-4 8 12 0,3 1-3 0,-3-1-1 0,7 1 0 16,-7-7-8-16,0 7-11 0,0 6 3 0,0-10 0 16,0 10 8-16,4-3 0 0,-8-4 0 0,4 10 0 31,0 0-28-31,0-9-3 0,0 9-1 0,-7 0 0 0,4-3 32 0,3 3 0 0,0 0 0 0,0 0 0 15,-4-6-11-15,4 6 11 0,0 0-12 0,0 0 12 16,-7 9-8-16,0-9 8 0,3 9 0 0,4-9 0 16,0 0 0-16,-3 0 0 0,-4 10 0 0,3-4 0 15,-3-6 0-15,4 9 0 0,-1-2 0 0,-6-4 0 16,3 6 0-16,0 1 0 0,3-1-8 0,0 7 8 16,-6-7 0-16,3 10-8 0,3-3 8 0,1-4 0 15,-1 10 0-15,-3-3 0 0,7-7 0 0,0 14 0 16,-3-8 0-16,3 1 0 0,0 6 0 0,3-6 0 15,4 0 0-15,-3 6 0 0,-1-6 0 0,1 3 0 0,6-10 0 16,-3 4 0-16,1-3 0 0,-5-4 0 0,1 3 0 16,-1-2 0-16,4 2 9 0,0-12-9 0,0 7 8 0,0-4-8 15,4-3 0-15,-1 0 8 0,1 0-8 0,3-3 0 16,4-4 9-16,-1 7-9 0,1-12 10 0,0-4-2 16,3 7-8-16,0-7 12 0,-3 4-4 0,-1-4 0 15,1-3-8-15,3 3 12 0,-3-12-12 0,3 9 11 16,-3 1-11-16,-1-1 10 0,1 3 2 0,0 0 0 15,-1-2 0-15,1 8 0 0,-4 1-12 0,4-1 0 16,-1 4 0-16,-3 3 0 0,-3-3 0 0,3 6 0 16,0 6 0-16,-3-3 0 0,-4-3 0 0,3 9 0 15,-6 1 0-15,6-4 0 0,-3 10 0 0,1-4 0 0,-5 4 0 16,1-7 0-16,3 1 14 0,-7 6-2 0,-7-4-1 16,7 7 0-16,-7-7 6 0,3 1 2 0,-3 3 0 0,-4-7 0 15,-3 10 2-15,-3-10 1 0,-5 7 0 0,5-3 0 16,-4 2-10-16,-4 1-3 0,-3-4 0 0,3-2 0 15,4-1-9-15,0 4 0 0,-8-10 9 0,5 6-9 16,3-9 0-16,-1 7 0 0,1-7 0 0,0 0 0 31,4 0-21-31,2-7-9 0,-2 7-2 0,6-9 0 0,-3 6-154 16,3-13-31-16,4 10-7 0</inkml:trace>
  <inkml:trace contextRef="#ctx0" brushRef="#br0" timeOffset="68363.6619">11956 3065 529 0,'-11'-16'23'0,"11"16"5"0,0 0-28 0,0 0 0 16,0-3 0-16,0-3 0 0,0-4 96 0,0 10 12 15,0-12 4-15,0 5 0 0,4-2-36 0,-4 3-6 16,0-4-2-16,3 7 0 0,1-3-14 0,-1 6-3 16,-3-9-1-16,4-1 0 0,-4 10-19 0,0 0-4 15,7 0-1-15,-7 0 0 0,3-9 10 0,-3 9 1 16,0 0 1-16,0 0 0 0,0 0-2 0,0 0-1 16,0 0 0-16,0 0 0 0,0 0-5 0,0 0-1 15,0 0 0-15,0 0 0 0,0 0-14 0,0 0-3 16,0 0-1-16,0 0 0 0,0 0 1 0,0 0 1 15,0 0 0-15,0 0 0 0,0 0-3 0,0 9-1 0,4 1 0 0,-1-1 0 16,1-3 13-16,3-3 2 0,-7 7 1 0,3-4 0 16,1 3-25-16,-4 10 0 0,4-3 0 0,-4-4 0 15,0 4 18-15,0 3-2 0,0 0 0 0,0 6 0 16,0 3 10-16,-4 7 2 0,0-1 0 0,1 4 0 16,-1-4 12-16,1 10 2 0,-1 0 1 0,-3 0 0 15,4 3 3-15,-1-3 1 0,-3 3 0 0,4 3 0 16,-1-6-7-16,1 3-2 0,-1-6 0 0,-3 0 0 15,3-7-10-15,4 1-1 0,-3-7-1 0,3 0 0 16,-4 6-11-16,1-15-3 0,6 3 0 0,-6-3 0 16,3-6-12-16,0 2 9 0,-4-5-9 0,4 8 8 15,-3-11-8-15,-1 2 10 0,4 7-10 0,-3-13 10 0,-1 13-10 16,1-7 0-16,-1 0 9 0,1 4-9 0,-1-7 0 16,1 4 0-16,-1-1 0 0,-3 0 8 0,7 1-8 0,-4-4 0 15,1 4 0-15,3-10 0 0,0 0 0 0,-4 6 0 16,1-3 0-16,3-3 0 0,0 0 0 0,0 0 0 15,0 0 0-15,0 0 0 0,0 0-15 0,0 0-4 16,0 0-1-16,0 0 0 16,0 0-184-16,0 0-38 0,-4-3-7 0,1-10-2 0</inkml:trace>
  <inkml:trace contextRef="#ctx0" brushRef="#br0" timeOffset="69162.4124">11927 3294 799 0,'0'0'35'0,"0"-16"8"0,0 16-35 0,0-16-8 15,4 7 0-15,-1-1 0 0,-3-5 79 0,4-4 13 16,3 10 4-16,0-4 0 0,-3 0-23 0,3 1-4 16,-4 6-1-16,4-4 0 0,0 1-16 0,-3-1-4 15,3 1-1-15,0 3 0 0,-3-4-27 0,-1 1-4 16,1 0-2-16,-1-1 0 0,4 1 28 0,4 2 6 15,-8-2 0-15,8 6 1 0,-4-6-23 0,0 2-5 16,4-2-1-16,3-1 0 0,0 1 4 0,0 0 1 16,0-1 0-16,4 4 0 0,-1-7-2 0,-3-2-1 0,4 5 0 15,0 1 0-15,-1-7-22 0,-3 7 8 16,1 6-8-16,-1-7 0 0,0 4 12 0,0-3-1 0,3 2-1 0,-2 4 0 16,-1 3-10-16,3-6 0 0,-3 6 0 0,4 0 8 15,-4 6-8-15,0-6 0 0,0 0 0 0,1 3 0 16,-1 4 0-16,-4-4 0 0,1 3 0 0,3 0 0 15,-3-3 0-15,-4 7 0 0,3-1 0 0,-3-3 8 16,4 4 4-16,-1-10 0 0,-6 3 0 0,6 6 0 16,-2-2 1-16,-1 2 1 0,0 1 0 0,-4 8 0 15,1-8 13-15,-4 5 2 0,0 4 1 0,0-3 0 16,-4 3-5-16,1-4-1 0,-8-2 0 0,4 6 0 0,-4-4 13 16,-3 4 3-16,0-3 0 0,0 3 0 0,0 0-24 15,-4-4-5-15,-6 4-1 0,6 0 0 0,0 0 11 0,4 3 3 16,-10-10 0-16,2 7 0 0,1 0-5 0,0-3-1 15,0-7 0-15,0 7 0 0,-4-7-2 0,0 7 0 16,-3-13 0-16,-4 12 0 0,4-5-7 0,0-1-1 16,0 1-8-16,3-1 12 0,7-3-12 0,1-2-10 15,6-4 2-15,-3 9 0 16,3-9-21-16,8 0-4 0,3 0-1 0,0 0 0 16,0 0-127-16,0 0-26 0,0 0-5 0,7 0-786 0</inkml:trace>
  <inkml:trace contextRef="#ctx0" brushRef="#br0" timeOffset="72959.8039">13197 2895 403 0,'4'0'36'0,"-1"-3"-36"16,-3-3 0-16,0 0 0 0,4 3 137 0,-4-4 21 15,4 4 4-15,-1-3 1 0,-3-3-79 0,0 9-16 0,4-10-4 0,-4 10 0 16,0 0-9-16,0 0-3 0,0-9 0 0,3 2 0 15,-3 7-28-15,0 0-7 0,0 0-1 0,0 0 0 16,0 0 16-16,0 0 4 0,0 0 0 0,0 0 0 16,-3-9-1-16,3 9 0 0,-4-3 0 0,1 3 0 15,-1-6 1-15,4 6 1 0,-7 0 0 0,0 0 0 16,-4 6-7-16,4-6-2 0,0 0 0 0,-3 9 0 16,-4 1 0-16,3-1 0 0,-3 10 0 0,3-3 0 15,-6 2-1-15,-1 1-1 0,-3 9 0 0,3-2 0 16,4 2 6-16,-4 6 2 0,1-6 0 0,-1 7 0 15,8-1 18-15,-1 4 4 0,0 6 1 0,1-10 0 16,-1 17-23-16,4-14-5 0,4 1-1 0,-4 6 0 16,-1-7-6-16,1 7-2 0,7-3 0 0,4 0 0 15,-1-7-8-15,1 1-1 0,0 2-1 0,3 7 0 0,0-9-2 16,3 3 0-16,1-4 0 0,-1 1 0 0,5-7-8 0,-1 6 0 16,-4-6 0-16,1-2 0 15,-1-8-96-15,5 1-24 0,-1-3-4 0,0-7-606 16,3-2-121-16</inkml:trace>
  <inkml:trace contextRef="#ctx0" brushRef="#br0" timeOffset="73261.7777">13515 3360 1209 0,'-4'-19'53'0,"1"9"12"0,3-5-52 0,-4-4-13 16,4 0 0-16,0 3 0 0,4-12 140 0,-4 9 24 0,3 0 6 0,1-3 1 15,3 10-89-15,0-13-18 0,7 12-3 0,-7 1-1 16,0-7-22-16,4 10-5 0,-1-4-1 0,1 0 0 16,0 10 12-16,-1-3 3 0,1 3 0 0,-4 3 0 15,-7 0-3-15,3 9 0 0,4-6 0 0,0 13 0 16,4 3-28-16,0 0-7 0,-1-4-1 0,1 14 0 16,-1-4 14-16,1 3 2 0,0-3 1 0,3 10 0 15,0-7 6-15,0 6 1 0,0-5 0 0,0 5 0 16,4-6-16-16,-4 7-4 0,0-7 0 0,4-3 0 15,-4 10-4-15,0-14-8 0,3 5 11 0,-2-1-11 16,2 0 13-16,-3-3-4 0,0-4-1 0,-3-2 0 16,0 0-8-16,-1-4 0 0,1 4 0 0,-4 0 0 15,0-7-133-15,-4 1-19 0,-3-10-4 0,0 0-932 16</inkml:trace>
  <inkml:trace contextRef="#ctx0" brushRef="#br0" timeOffset="73492.8037">14189 2996 1609 0,'0'0'71'0,"0"0"15"0,-7-10-69 0,7 10-17 15,0 0 0-15,0 0 0 0,0 0 80 0,-7 16 12 16,-4-7 2-16,-3 17 1 0,-4 2-27 0,-3 0-6 16,-4 13-1-16,-3-1 0 0,-4 11 6 0,4-4 1 15,-7 6 0-15,3-9 0 0,0 9-20 0,1-9-3 16,-5 9-1-16,8-6 0 0,0 4-29 0,0-4-7 0,3-3 0 0,4-1-8 15,0-5 0-15,7 6 0 0,0-3 0 0,6-10 0 32,-2-6-94-32,3 3-22 0,0 4-5 0,0-20-1 0</inkml:trace>
  <inkml:trace contextRef="#ctx0" brushRef="#br0" timeOffset="73774.9344">14496 2764 1904 0,'0'0'42'0,"14"-3"9"0,0-4 1 0,4 4 1 0,-4 3-42 0,7 0-11 16,0 3 0-16,-3 4 0 0,6 2 80 0,-6 10 13 16,3 6 3-16,0 0 1 0,0 3-25 0,1 10-6 15,-5-1-1-15,4 7 0 0,-6 0-1 0,-1 10 0 16,-4-1 0-16,1 0 0 0,-8 0 0 0,1 1-1 15,-8-1 0-15,1 7 0 0,-1-10-34 0,-10 16-6 16,4-16-2-16,-8 9 0 0,0-2-13 0,-3 9-8 16,0-16 8-16,0 10-8 0,-4-4 0 0,0-6 0 15,-6 7 0-15,-1-7 0 16,0-6-154-16,0-7-35 0,-31 35-7 0,10-34-2 0</inkml:trace>
  <inkml:trace contextRef="#ctx0" brushRef="#br0" timeOffset="75309.2312">17491 3137 1364 0,'-4'-3'30'0,"1"-4"6"0,-1-2 2 0,1 3 0 0,-1-4-30 0,1 1-8 0,-1 0 0 0,0-1 0 16,-3 1 56-16,0 2 9 0,-3-2 3 0,6 6 0 15,4-3-14-15,0 6-2 0,0 0-1 0,-10 0 0 16,3-3-35-16,0 6-8 0,-4 3 0 0,4-3-8 15,-7 6 10-15,3 4-10 0,-3 9 8 0,0-3-8 16,-7 3 20-16,3 6-2 0,-3 6 0 0,3 4 0 16,1 0 5-16,3-4 1 0,3 1 0 0,-3 2 0 15,7-5 3-15,0-10 1 0,-4 6 0 0,8-3 0 16,-1 0-8-16,4-9 0 0,0-4-1 0,0-2 0 16,0-1 5-16,0-9 2 0,0 0 0 0,0 0 0 15,14-3 15-15,0-6 3 0,4-7 1 0,3 0 0 0,-3-3-12 0,7-3-2 16,-1-3-1-16,1-3 0 0,-4-6-30 0,0-1 8 15,-7 1-8-15,1-4 0 0,2-6 0 0,1 10 8 16,-1-4-8-16,-2-6 0 0,2 19 0 0,-3-10 0 16,0 17 0-16,-3-1 0 0,0 9 0 0,-4 1 0 15,0 3 0-15,-7 6 0 0,7 6 0 0,-4 10 0 16,1 3 0-16,-1 2 0 0,-3 14-8 0,-3-4 8 16,6 7 0-16,-3 0 0 0,0 2 0 0,0-2 0 15,4 0 0-15,-1-10 0 0,1 6 0 0,-1-2 0 16,1-10 0-16,3-4 0 0,-3-2 0 0,3 3 0 15,-4-10 0-15,4 7 0 0,0-13 0 0,0 10 0 16,4-13 0-16,-1 0 0 0,-2 0 0 0,2 0 0 16,1-7 0-16,3-2 0 0,0 0 0 0,4-7 0 0,-4-3 11 0,7 3-11 15,-4-12 12-15,1 3-12 0,7-3 12 0,0-10-12 16,-1 1 9-16,-3-7-9 0,-3 3 0 16,7-6 9-16,-1-6-9 0,5-1 0 0,-5 1 0 0,5-7 8 15,-5 4-8-15,-3-4 0 0,4 10 0 0,0-9-11 16,-4 12 3-16,-3-4 0 0,-4 14 0 0,0-7 0 15,-4 6 8-15,1 7 0 0,-4 3 0 0,0 3 0 16,-3 6 0-16,-1 0 0 0,-3 0 0 0,4 10 0 16,-4-7 0-16,0 7 0 0,0-1 0 0,0 1 0 15,0 9 0-15,0 0 0 0,0 0 0 0,0 0 0 16,-7 9 24-16,3-2 8 0,-7 5 0 0,4-2 1 16,0 5-59-16,0 4-12 0,-3 6-2 0,-1-6-1 15,4 9 41-15,-3 0 0 0,-1 7 0 0,4-1 0 0,0 4 8 16,0 6-8-16,3-3 8 0,1 6-8 0,-1-3 14 0,1-1-2 15,-1-5 0-15,4 6 0 0,0 0-3 0,0 3-1 16,0-3 0-16,0 0 0 0,0 0 20 0,0-7 3 16,4 7 1-16,-1-6 0 0,1 3-20 0,-1-13-3 15,1 6-1-15,-1-5 0 0,1-4-8 0,3-7 8 16,-4 1-8-16,4-9 8 0,1 5-8 0,-1-12-17 16,3 7 4-16,-3-10 1 15,4 0-112-15,-4 0-23 0,3-10-4 0,1 1-905 0</inkml:trace>
  <inkml:trace contextRef="#ctx0" brushRef="#br0" timeOffset="75663.9455">17759 2638 1036 0,'0'0'92'0,"0"0"-73"0,-4-3-19 0,4 3 0 16,0 0 100-16,0 0 17 0,4-6 3 0,-1-4 1 0,8 1-16 0,0 0-3 15,3 2-1-15,3 4 0 16,4-3-11-16,1 3-2 0,2-7-1 0,8 4 0 15,3-3-20-15,8-1-4 0,-1 1-1 0,7 0 0 0,1-1 2 0,6 4 0 16,-3-13 0-16,7 16 0 0,-10-3-28 0,2-1-4 16,1 7-2-16,-3 0 0 0,-4 0-22 0,-4 0-8 15,-3 0 0-15,0 7 0 16,-4-1-135-16,-7-3-33 0,0 6-6 0</inkml:trace>
  <inkml:trace contextRef="#ctx0" brushRef="#br0" timeOffset="79865.0348">21124 2823 414 0,'0'0'18'0,"0"0"4"0,0 0-22 0,0 0 0 16,0 0 0-16,0 0 0 0</inkml:trace>
  <inkml:trace contextRef="#ctx0" brushRef="#br0" timeOffset="80934.8103">21068 2842 1105 0,'0'0'24'0,"0"0"4"0,0 0 2 0,0 0 2 0,-4-9-32 0,1 9 0 15,-1-7 0-15,4 7 0 0,-7-3 74 0,7 3 8 16,0 0 2-16,0 0 0 0,-3-6-23 0,3 6-4 15,0-3-1-15,0 3 0 0,0 0-4 0,0 0 0 16,0 0-1-16,0 0 0 0,0 0-40 0,0 0-11 16,0 0 0-16,3-10 0 0,4 4 13 0,-3 6-1 15,6-9-1-15,1 6 0 0,-4-4 17 0,4 7 4 0,-1-9 1 0,1 9 0 16,-1-6-4-16,1 6-1 0,-4-3 0 0,4 3 0 16,-4 0-16-16,0 0-3 0,0-7-1 0,-7 7 0 15,0 0-8-15,7 0 0 0,3 0 0 0,1 7 8 16,3-7 16-16,-3 0 2 0,-1 0 1 0,1 0 0 15,3 0-38-15,0 0-7 0,4 0-2 0,-4 0 0 16,3-7 20-16,1 4 0 0,0 3 0 0,3 0 0 16,-3-6 0-16,3 6 0 0,-4-10 0 0,5 10 0 15,2-3 0-15,-6-3 0 0,7 3 12 0,-4-3-3 16,-4 6-9-16,5 0 0 0,-1 0 0 0,-4-7 0 16,-3 7 0-16,1 0 0 0,-1 0 0 0,3 7 0 0,1-7 0 15,-7 0 8-15,-1 6-8 0,1-3 8 16,3-3 1-16,-4 9 0 0,-10-9 0 0,11 0 0 0,3 10-9 0,-3-4 0 15,-1-3 0-15,-10-3 0 0,0 0 0 0,7 7 0 16,7-4 0-16,-3 3 0 0,-11-6 0 0,0 0 0 16,7 0 0-16,0 0 0 0,-7 0 0 0,0 0 0 15,0 0 0-15,7 9 0 0,4-9 0 0,-4 10 0 16,-7-10 0-16,0 0 0 0,3 9 0 0,1-9 0 16,-8 10 0-16,4-4 0 0,-3 3 0 0,3 1 0 15,0-1 0-15,-4 1 0 0,-6-1 33 0,3 0 5 16,7 1 1-16,-7 2 0 0,-4 1-11 0,-3 2-3 15,3-2 0-15,-3 3 0 0,7 3-25 0,-7-1 0 16,-4-2 0-16,-3 12 0 0,4-12 0 0,-5 3-16 16,-6 0 3-16,0-4 0 0,0 4 33 0,0 0 6 15,-4-3 2-15,4-4 0 0,-1 4-13 0,1 3-3 0,0-10 0 16,3 7 0-16,4-7-12 0,0 0 9 0,0 1-9 0,7-1 8 16,-4 1 20-16,4-4 4 15,3-6 1-15,4 3 0 0,-3 10-43 0,3-13-9 0,3 0-1 0,4 0-1 16,0 0 21-16,0 0 0 0,0 0 0 0,0 0 8 15,0 0 0-15,0 0 0 0,0 0 0 0,0 0 0 16,0 0-8-16,0 0 0 0,0 0 0 0,0 0 8 16,0 0 3-16,7 0 0 0,4-7 0 0,-1 1 0 15,8 3-3-15,3-3-8 0,-3-4 12 0,6 10-4 16,5-9 0-16,2-1 0 0,8 7 0 0,11-3 0 16,-1 0 0-16,-3 6 0 0,-7 0 0 0,3 0 0 15,-3 6-8-15,3 0-11 0,-7 4 3 0,-3 2-801 16,-7-2-160-16</inkml:trace>
  <inkml:trace contextRef="#ctx0" brushRef="#br0" timeOffset="81646.7792">22306 2905 1267 0,'25'-19'28'0,"-22"13"5"0,-10-4 2 0,7 1 1 0,7-10-36 0,0 3 0 0,0 4 0 0,1-4 0 16,-5-3 121-16,4 4 18 0,7 2 3 0,4 7 1 16,-8-7-67-16,5 4-14 0,6 3-2 0,0-4-1 15,-3 1-2-15,-4 3 0 0,3 2 0 0,1-2 0 16,0 6-13-16,-4 0-4 0,0 6 0 0,0 4 0 0,4-7 0 15,-4 6 0-15,-4 7 0 0,1 3 0 0,3 0-28 0,-3 6-12 16,-4 0 8-16,-4 3-8 0,1 7 21 0,3-7-1 16,-4 9 0-16,-3-2 0 0,-7 6-9 0,4-1-3 15,3-5 0-15,0-1 0 0,0 1 26 0,0-1 5 16,0-5 1-16,0-4 0 0,0-3-20 0,0 0-3 16,-4-13-1-16,4 4 0 0,4-4 19 0,-4-3 3 15,-4-3 1-15,4-3 0 0,0 0-22 0,0 0-4 16,0 0-1-16,-7 0 0 0,0-9 4 0,0 9 0 15,3-19 0-15,1 10 0 0,-4-10-7 0,3 3-1 16,1-12 0-16,3 3 0 0,3 6 0 0,1-9-8 16,3 0 12-16,7-4-4 0,11 1-8 0,3 0-16 0,4-1 4 15,-1 1 1-15,1-4 20 0,0 7 4 0,0 0 1 16,3 9 0-16,-3-6-14 0,-1 0 0 0,-2 16 0 0,-1-1 0 16,0-2 0-16,-3 2 0 0,-4 4 0 0,0 0 0 15,0 6 0-15,0 0 0 0,1 6 0 0,-5 0 0 16,4 4 0-16,1 2 0 0,-1-2 0 0,0 5 0 31,-3 1-48-31,-1 6-13 0,-3-3-3 0,-3 3 0 0,-4 0 103 0,0 3 20 0,0 3 4 0,-3 6 1 16,3-5-52-16,-4 2-12 0,-3-9 0 0,4 12 0 15,-4 1-48-15,0-7-13 0,-4 10-3 16,4-4-819-16,-3-2-164 0</inkml:trace>
  <inkml:trace contextRef="#ctx0" brushRef="#br0" timeOffset="82900.4881">25844 3018 1497 0,'0'0'32'0,"0"-7"8"0,4-2 0 0,-4 0 4 16,0-1-36-16,0 4-8 0,0-7 0 0,0 4 0 0,0-4 152 0,0 4 29 15,-4 6 6-15,4-13 1 0,-3 16-148 0,-1-12-28 16,4 5-12-16,-7-2 8 0,4 3 7 0,-4 3 1 16,0-4 0-16,0 4 0 0,0 3-26 0,0 0-5 15,-4 0-1-15,0 0 0 0,1 0 16 0,-1 3 0 16,-3-3 0-16,0 10 0 0,0-4 0 0,-4 10 0 16,1-4 0-16,-5 4 0 0,5 3 0 0,-4 0 0 15,-1 9 0-15,5 6 0 0,3 1 48 0,-4 2 13 16,4 7 3-16,0-9 0 0,3 9-39 0,4-7-7 15,4-2-2-15,3 2 0 0,0-5-5 0,0-4-2 16,3 0 0-16,1-9 0 0,-1 0-9 0,1-7 0 16,-4 1 0-16,7-4 0 0,-4-9 19 0,4 7-2 15,1-7 0-15,2-7 0 0,4 7 19 0,7-18 3 16,1 2 1-16,6-3 0 0,-4-3-23 0,5-3-4 16,2-9-1-16,1-1 0 0,-4-12-3 0,1 3-1 0,2-9 0 0,1-1 0 15,3 1-8-15,-3 0 0 0,3-10 0 0,-6 19 0 31,2-9-29-31,1-10-8 0,0 10-2 0,-4-10 0 0,-3 10 39 0,0 6 0 0,-1-6 9 0,1-7-1 16,-7 13-8-16,-4 3-10 0,-4 16 10 0,-3-7-13 16,4 10 13-16,-8 6 0 0,1 1 0 0,-4 2 0 15,0 13 0-15,3-13 0 0,-3 16 0 0,0-9 0 16,0 6 8-16,0 3 5 0,0 0 1 0,0 0 0 16,-3 3-14-16,3-3 0 0,3 15 0 0,1 4 0 15,-4 0-8-15,0 9 8 0,0-3 0 0,0 10 0 16,0-1 0-16,-4 4 0 0,1 9 0 0,-4 3 0 15,3-3 0-15,-3 3-16 0,0 4 3 0,-3 2 1 16,-1-6 33-16,-3 0 7 0,0 4 2 0,0-1 0 0,0-3-20 16,0-3-10-16,3-3 10 0,-3 0-10 0,3 0 0 0,1-16 8 15,6 10-8-15,-3-4 0 16,4-15-104-16,-1 3-24 0,1 0-5 0,-1-13-1 0</inkml:trace>
  <inkml:trace contextRef="#ctx0" brushRef="#br0" timeOffset="83109.8938">26539 2968 1958 0,'0'0'43'0,"0"0"9"0,0 0 1 0,0 0 3 0,0 0-45 0,0 0-11 0,0 0 0 0,0 0 0 16,0 0 53-16,0 9 9 0,0 0 2 0,0 7 0 15,4 0-1-15,0 3 0 0,-4 2 0 0,3 5 0 16,1-8-27-16,-1 7-4 0,1-6-2 0,3 0 0 15,0 6 4-15,-4-6 1 0,1 0 0 0,-4-4 0 16,0 4-35-16,3-3 0 0,1-7 0 0,-1 1-778 16,-3 5-162-16</inkml:trace>
  <inkml:trace contextRef="#ctx0" brushRef="#br0" timeOffset="83243.9628">26734 2754 2044 0,'0'-19'91'0,"0"10"18"16,-4-7-87-16,4 4-22 0,0 2 0 0,0 4 0 0,0-6 53 0,0 12 7 16,0 0 0-16,0 0-702 15,0 0-141-15</inkml:trace>
  <inkml:trace contextRef="#ctx0" brushRef="#br0" timeOffset="83581.8754">27354 2745 864 0,'0'0'76'0,"0"0"-60"16,0-10-16-16,0 1 0 0,0 9 246 0,-3-3 46 15,-4-3 10-15,0-1 2 0,0 7-164 0,-7 0-32 0,-1 0-6 0,-2 7-2 16,-1-1-33-16,1 3-7 0,-1 4-2 0,4 6 0 15,0-4-40-15,0 10-8 0,3-3-2 0,-3 4 0 16,3-8 1-16,1 7 0 0,3 10 0 0,7-10 0 16,0-3 7-16,0 3 0 0,0 3 1 0,3-3 0 15,8 4 38-15,-4-11 7 0,-7-2 2 0,0 3 0 16,7-3-64-16,-4-4 0 0,-3 4-12 0,-3 3 2 16,3-10 10-16,-7 7 9 0,-4-1-1 0,-6-2-8 15,-12 6 11-15,5-4-11 0,-1 1 10 0,-3-3-10 16,0 5-60-16,-1-8-19 0,5 6-3 0,2-7-723 15,1 0-145-15</inkml:trace>
  <inkml:trace contextRef="#ctx0" brushRef="#br0" timeOffset="83802.6055">27400 2817 1785 0,'4'-3'159'0,"3"3"-127"16,7-10-32-16,0 4 0 0,7 6 96 0,4-9 12 16,10-1 4-16,4 7 0 0,0-3-11 0,7 0-1 15,0 3-1-15,3-4 0 0,-7 4-56 0,-3-3-11 16,0 6-3-16,0-10 0 0,-8 10-29 0,-2-9 0 16,2 9 0-16,-6-3 0 15,-4-3-96-15,-7-1-26 0,-3-2-5 0,0 6-581 16,-8-3-116-16</inkml:trace>
  <inkml:trace contextRef="#ctx0" brushRef="#br0" timeOffset="84066.4133">27982 2253 1958 0,'0'0'43'0,"0"0"9"0,0 0 1 0,0 0 3 0,-3 9-45 0,3 0-11 0,-4 7 0 0,4-7 0 16,-3 7 104-16,-1-3 20 0,1 12 3 0,-4-6 1 15,3 9-52-15,1-9-9 0,-4 6-3 0,-1 12 0 16,1-2 0-16,0-1 0 0,0 10 0 0,0 0 0 0,0 3-51 0,-3-6-13 16,3 0 0-16,0 9 0 0,-1-3 0 0,-2-3 0 15,3 0 0-15,-4 9 0 0,1-9 0 0,-1 3 0 16,0-3 0-16,1 0 0 16,3-7-151-16,-4-2-33 0,1-1-6 0,-1-15-2 0</inkml:trace>
  <inkml:trace contextRef="#ctx0" brushRef="#br0" timeOffset="84211.3053">28109 2920 2534 0,'0'0'56'0,"0"0"11"0,0 0 2 0,0 0 3 0,7 10-58 0,-3-7-14 16,-1 6 0-16,-3 4 0 0,0 0 80 0,0 5 12 15,4-2 4-15,-4 12 0 0,4-12-65 0,-1 9-13 0,1-3-2 0,3 3-1 16,-4 3-15-16,1 0 0 0,3-2 8 0,-4 2-8 31,1-3-113-31,-8 0-26 0,4-9-5 0</inkml:trace>
  <inkml:trace contextRef="#ctx0" brushRef="#br0" timeOffset="84361.4875">28483 2582 2430 0,'0'0'53'0,"0"0"11"0,11-6 3 0,-4 2 1 16,0-2-54-16,4 6-14 0,-1 6 0 0,1 4 0 16,-4-7-83-16,0 6-19 0,0 4-4 0</inkml:trace>
  <inkml:trace contextRef="#ctx0" brushRef="#br0" timeOffset="84685.5076">28642 2839 1522 0,'18'-6'68'0,"-11"6"13"0,0 0-65 0,7 0-16 16,-4 0 0-16,5 6 0 0,-1-3 121 0,3 7 21 16,5-1 4-16,-1-3 1 0,0 7-44 0,4 2-9 15,-8 4-2-15,4-3 0 0,-7 3-29 0,1 9-7 16,-1-9 0-16,-4 6-1 0,-3 0-17 0,-3-6-3 16,-1 0-1-16,1-1 0 0,-4-2-34 0,3-7-17 15,-6 1 1-15,3-1 1 0,-4 7 63 0,1-16 13 0,3 0 3 16,0 0 0-16,0 0-32 0,0 0-7 0,-4 0-1 0,4 0 0 15,0 0 4-15,0 0 1 0,0-9 0 0,7 2 0 16,0-12-14-16,4 10-3 0,0-7-1 0,3-2 0 16,-4 5-3-16,4-3-8 0,1 7 12 0,-1-7-4 15,-4 7-8-15,1 6 0 0,-1-7 0 0,1 4 0 16,0 6 0-16,-4 0 0 0,3 0 0 0,1 0 0 16,-1 9-23-16,1-2 0 0,0-4 0 0,3 6 0 15,-4 7-113 1,1-7-22-16,3 1-5 0,-7 9-1026 0</inkml:trace>
  <inkml:trace contextRef="#ctx0" brushRef="#br0" timeOffset="84933.1803">29757 2732 2419 0,'0'0'53'0,"7"-6"11"0,3-3 3 0,-2 2 1 0,-8 7-55 0,0 0-13 16,0 0 0-16,0 0 0 0,0 0 54 0,-4 7 8 15,-3 8 2-15,-4 4 0 0,1 0 0 0,-8 9 0 16,0-9 0-16,1 12 0 0,-1-9-52 0,1 13-12 16,-1-7 0-16,4 7 0 0,0-7 0 0,3-3 0 15,1 0 0-15,2 3 0 0,5-9 0 0,3 6 0 16,0-6 0-16,7 0 0 0,0-4 0 0,4 1 0 16,6-3 0-16,4-4 0 15,4 0-202-15,0-2-43 0,28-4-9 0,-11-3-2 0</inkml:trace>
  <inkml:trace contextRef="#ctx0" brushRef="#br0" timeOffset="85151.8683">30099 2682 2322 0,'0'0'51'0,"0"0"10"0,0 0 3 0,0 0 1 0,0 0-52 0,7 0-13 0,7 0 0 0,4 0 0 16,7 0 76-16,3-9 12 0,14 9 2 0,4 0 1 15,3 0-36-15,4 0-7 0,4 0-2 0,-1 9 0 16,-3-9-26-16,-4 0-6 0,1-9-1 0,-4 6 0 16,-4-4-13-16,-3 7 0 0,0-3 8 0,-4-3-8 15,-7 0 0-15,0-4 8 0,-6 7-8 0,-1-13 0 16,-7 7-199-16,-4 0-45 0,1-7-10 0,-11-12-2 0</inkml:trace>
  <inkml:trace contextRef="#ctx0" brushRef="#br0" timeOffset="85433.2419">30745 2121 345 0,'-4'-10'15'0,"4"10"4"0,0 0-19 0,0 0 0 16,0 0 0-16,0 0 0 0,0 0 413 0,0 0 79 16,0 7 16-16,4 5 4 0,-8 4-359 0,4 9-71 15,-3 0-14-15,-1 13-4 0,0-10 0 0,-6 10 0 0,3 6 0 0,-4-1 0 16,1 11 0-16,-1-1 0 0,1 0 0 0,-1-6 0 15,4 4-26-15,-4-4-6 0,1 6 0 0,-1-9-1 16,1 0 1-16,-1 3 1 0,0 3 0 0,-3 6 0 16,0-5-43-16,4-4-9 0,-1-4-1 0,-3 1-1 31,3-6-18-31,1-4-3 0,-4-5-1 0,-1-4 0 16,5 3-119-16,-4-19-24 0</inkml:trace>
  <inkml:trace contextRef="#ctx0" brushRef="#br0" timeOffset="86583.6773">31436 2754 1152 0,'0'0'102'0,"-7"-3"-82"0,7-3-20 0,4-4 0 15,-1 1 71-15,4 9 9 0,0-3 3 0,0-3 0 16,-3 6 5-16,3 0 0 0,-7 0 1 0,0 0 0 16,3 6-30-16,-3 6-7 0,0 4 0 0,0-3-1 15,-3 2-6-15,-1 14-1 0,1-4 0 0,-1 9 0 16,-3 1-18-16,4-4-4 0,-4 13-1 0,3-10 0 16,-3 1 29-16,3 3 6 0,1-4 0 0,-1 4 1 0,-3-7-40 0,4-3-8 15,-1 0-1-15,1-9-8 0,-1 0 49 0,1-3 3 16,-1 3 1-16,1-10 0 0,-1 0-33 0,1-2-8 15,3-7 0-15,0 0-1 0,0 0 27 0,0 0 6 16,0 0 0-16,-4-7 1 0,1 4-21 0,-5-3-4 16,5-13 0-16,-1 7-1 0,1-4-19 0,-1-9 0 15,1 6 0-15,3 0 0 0,0-6 0 0,3 6 0 16,4-6 0-16,4-3 0 0,3 3 0 0,0-10 0 16,4 7 0-16,3-6 0 0,4 6 0 0,3-1 0 15,0-5 0-15,0 9 0 0,4-7 0 0,7-2 0 16,-4-10 0-16,4 19 0 0,-7-10 0 0,-4 13 0 15,0-3 0-15,-3 10 0 0,0 2 0 0,-4 7 0 16,0-7 0-16,-3 7 0 0,-4 6 0 0,0-3 0 0,0-3 0 16,-3 6 0-16,-4 6 0 0,-4-3 0 15,1 6 0-15,-1 7 0 0,-6-3 0 0,-1 2 0 0,-3 4 0 0,-4 6 0 16,-3-6 0-16,0 9 0 0,-3-6 0 16,-1 0 0-16,-3-3-16 0,3 3-8 0,-3 0 0 0,0-6-1 15,-4 2 40-15,4 1 8 0,0-3 1 0,0-4 1 31,3 1-142-31,4 0-29 0,0-4-6 0,7 0 0 0</inkml:trace>
  <inkml:trace contextRef="#ctx0" brushRef="#br0" timeOffset="86795.812">31993 2710 1958 0,'0'0'174'0,"-3"-9"-139"0,3 9-35 0,0 0 0 0,3-3 56 0,4-3 5 16,4 2 1-16,0-2 0 0,6 6 3 0,8 0 1 16,0 0 0-16,10 0 0 0,-3-9-26 0,7 9-4 15,-4 0-2-15,4 0 0 0,-1-3-22 0,-2-4-12 16,-5 7 12-16,1 0-12 16,-4 0-67-16,1-3-20 0,-8-3-4 0</inkml:trace>
  <inkml:trace contextRef="#ctx0" brushRef="#br0" timeOffset="87034.0641">32445 2083 1897 0,'0'0'84'0,"0"0"17"0,11 0-81 15,-8 0-20-15,4 7 0 0,0-4 0 0,0 6 64 0,-3 0 8 0,3 1 1 0,-7 12 1 16,0 0 6-16,0 9 2 0,-7-9 0 0,0 13 0 15,-4 2-18-15,1-2-4 0,-8 2-1 0,0 13 0 16,-3-12-28-16,7 6-6 0,-4 0-1 0,1 3 0 16,3 3-12-16,-4-3-2 0,4-3-1 0,3 6 0 15,-3-9-9-15,4 9 0 0,-8-12 0 0,4-1 0 16,-4 4-119-16,8-13-25 0,-4 7-6 0,10-7-939 16</inkml:trace>
  <inkml:trace contextRef="#ctx0" brushRef="#br0" timeOffset="87367.4639">33034 2572 2188 0,'14'-25'48'0,"-7"16"11"0,-3 0 1 0,3-1 1 0,-4 4-49 0,-3 6-12 15,0 0 0-15,0 0 0 0,-7-10 60 0,0 20 8 16,-10-4 3-16,-1 4 0 0,-10-1-45 0,-4 7-9 0,-3 2-1 16,-1 1-1-16,5 0-2 0,3 6 0 15,6 0 0-15,-2 3 0 0,-1 1 13 0,4 5 2 0,3-9 1 0,-3 3 0 16,7 1-29-16,0-1 0 0,7-3 0 0,-4 3 0 16,8-9 0-16,-1 6 0 0,4 0 0 0,0 0 0 15,0-3 32-15,4-6 0 0,-4 3 0 0,0-4 0 16,-4-2-15-16,-3-4-2 0,-4 1-1 0,-6 5 0 15,-4 4-5-15,-4-9-1 0,-10 8 0 0,-1-2 0 16,-6 3-49 0,-4-3-11-16,-3-1-1 0,-4-2-757 0,0-4-151 0</inkml:trace>
  <inkml:trace contextRef="#ctx0" brushRef="#br0" timeOffset="88734.9667">5052 5796 1101 0,'0'-9'48'0,"7"-1"12"0,-7 1-48 0,0-7-12 16,0 4 0-16,0-4 0 0,0 0 112 0,0 4 20 15,0-4 4-15,0 7 0 0,0-1-46 0,-7 1-10 16,14 3-1-16,-7-4-1 0,0 1-29 0,0-1-5 0,-7 1-2 0,7-1 0 15,0 10-14-15,0-6-4 0,-4-3 0 16,1 9 0-16,3 0-9 0,-7 0-3 0,3 0 0 0,-10 0 0 16,14 9-12-16,-11 7 0 0,-10 3 0 0,0 6-10 15,3 3 10-15,-6 10 0 0,-8 6 0 0,7 9 0 16,1 0 0-16,2 0 0 0,5 7 0 0,-4-7 8 16,7 1-8-16,-1-7 0 0,8-3 0 0,4 3 0 15,3-7 0-15,0-8 0 0,0-1 0 0,7-9 0 16,-4 3 8-16,12-6-8 0,-5-10 8 0,4-2-8 15,-3-7 24-15,-1 0 1 0,5-7 0 0,-5-2 0 16,8-10 29-16,-4 0 6 0,4 1 0 0,-4-8 1 0,-4-2-41 16,4 3-9-16,0-9-2 0,-3 5 0 0,-4-5 1 15,-3-4 0-15,-1-6 0 0,4 0 0 0,-7-3-10 0,11-3 0 16,-8-3 0-16,8 6 0 0,-1 3 0 0,1 10 8 16,3 2-8-16,-3 7 0 0,3 9 0 0,0 4 0 15,0 6-12-15,4 6 12 0,-4 9-12 0,3 0 12 16,1 10-12-16,-4 6 12 0,0 10 0 0,0 2 0 15,-3 7 0-15,-4 7 0 0,4-4-11 0,-11 6 11 16,3 0-8-16,8 0 8 16,-11 1-188-16,3-7-33 0,4 3-7 0</inkml:trace>
  <inkml:trace contextRef="#ctx0" brushRef="#br0" timeOffset="89139.9718">5457 6144 1051 0,'-3'-34'46'0,"6"15"10"0,5 0-44 0,-5-6-12 0,8 3 0 0,-1-3 0 15,-3-10 86-15,4 10 15 0,-1-3 3 0,1 0 1 16,3 3-5-16,0 0 0 0,7 6-1 0,1 6 0 16,-5-2-15-16,4 11-2 0,4-2-1 0,0 6 0 15,-4 6-36-15,4 4-7 0,-1 2-2 0,8 7 0 16,-7 3-20-16,-8 6-5 0,5 1-1 0,-1 5 0 16,-4-6 1-16,1 7 0 0,-11 2 0 0,4-2 0 15,-4-1 9-15,-4-5 3 0,-3 5 0 0,4 1 0 16,-4-7 1-16,-4 0 1 0,4-9 0 0,-3-3 0 15,3 2-12-15,0-8-2 0,0-10-1 0,0 0 0 16,0 0-10-16,0 0 10 0,0 0-10 0,7 0 10 16,3 0-10-16,-3-10 0 0,4-8 0 0,-4 2 0 0,11-6 0 15,-8-9 0-15,4 2 0 0,-3-5 0 0,3-4 0 0,0 4 0 16,-3-4 0-16,3 4 0 0,0-1 0 0,4 7 0 16,-1 3 8-16,1 6-8 0,-4 10 0 0,0 9 0 15,0 0 0-15,4 6 0 0,-4 6 0 0,0 4-11 16,0 3 3-16,0 6 0 0,4-3 8 0,-7 9 0 15,3-2 0-15,0-1 0 0,0-3 0 0,-4 3 0 16,1 7-9-16,3-7 9 16,-7 0-144-16,4 3-24 0,-4-9-4 0</inkml:trace>
  <inkml:trace contextRef="#ctx0" brushRef="#br0" timeOffset="89478.4143">7087 5975 1382 0,'4'-25'61'0,"-4"15"13"0,7-9-59 0,-7 7-15 0,0-4 0 0,7 7 0 16,0-1 100-16,-3-5 16 0,3 5 4 0,-7 1 1 16,0 0-105-16,0 9-16 0,0 0-12 0,0 0 1 15,-7-7 11-15,7 7 0 0,0 0 8 0,0 0-8 16,0 0 13-16,0 0-1 0,0 0-1 0,0 0 0 15,-8 0 33-15,5 0 8 0,-4 0 0 0,0 7 1 16,7-7 8-16,-7 0 2 0,0 0 0 0,0 0 0 16,7 0-43-16,-4 9-9 0,4-9-2 0,0 0 0 15,0 0-9-15,0 0 0 0,0 0 0 0,0 0 0 0,0 0 0 0,0 6 0 16,0-6 0-16,0 0 0 0,0 0-8 0,0 0-4 16,0 0-1-16,0 0 0 15,0 0-7-15,0 0 0 0,0 0-1 0,0 0 0 0,0 0 21 0,0 0-9 16,0 0 9-16,0 0 0 0,0 0-8 0,0 0 8 15,0 0 0-15,0 0 0 0,4 10-24 0,-4-10 3 16,3 9 0-16,4 0-603 16,-3-5-120-16</inkml:trace>
  <inkml:trace contextRef="#ctx0" brushRef="#br0" timeOffset="90052.7173">7091 5909 1267 0,'-7'-16'112'0,"7"7"-89"0,0 3-23 15,0 2 0-15,0-5 55 0,0-7 6 0,-4 7 2 16,4 0 0-16,0 9 45 0,4-10 10 0,-4 4 2 0,0 6 0 16,0-10-52-16,0 10-9 0,7-9-3 0,-7 9 0 15,0 0-32-15,0 0-6 0,7-9-2 0,-7 9 0 16,0 0-16-16,0-10 0 0,0 10 0 0,3-6 0 16,-3-3 16-16,-3-1 2 0,3 1 1 0,0 9 0 15,0 0-5-15,-7-10-1 0,3 7 0 0,4 3 0 16,0 0 3-16,-7-6 0 0,-3-4 0 0,3 10 0 15,-7 0 0-15,3 0 1 0,-3 4 0 0,0 2 0 16,-4 3 3-16,4 1 0 0,-4-1 0 0,1 7 0 16,-8 3-20-16,-3-1-19 0,3 1 4 0,-3 6 1 15,0 4 22-15,-1-4 5 0,5 9 1 0,6 1 0 0,-7-4-5 16,15 10-1-16,-4-7 0 0,7 4 0 0,3 6-8 0,4-7 8 16,0 7-8-16,7-9 8 0,4-7-8 0,-1 7 0 15,4-7 0-15,4-3 0 0,-4-6 0 0,7-1 12 16,-3-8-12-16,0-1 12 0,3 1 8 0,-4-10 3 15,5 0 0-15,2-10 0 0,1 1 8 0,0-10 1 16,-1-9 1-16,5-7 0 0,2 7-15 0,5-13-3 16,-12 4-1-16,5-7 0 0,2 6-5 0,-10-6-1 15,1-3 0-15,-1-3 0 0,-7-3-8 0,4-4 0 16,-4-2 0-16,0 2 0 0,-7-2 0 0,0-4 0 16,3 0 0-16,-2 7 0 0,2-4 0 0,4 7 0 15,-3 6 0-15,3-3 0 0,-4 12 0 0,5 10 10 16,-1 3-10-16,-4 6 10 0,-3 0-10 0,7 10 0 15,-14 2 0-15,0 7 0 0,8 7 0 0,-5-4-9 16,4 16 9-16,-7-4-10 0,0 14 10 0,-3 5 0 16,-1 4 0-16,1-4 0 0,-1 10 0 0,0 3 0 0,4 3 0 0,0-3 0 15,4 4 0-15,0 2 0 0,-1 3 0 0,4 4 0 16,4-4 0-16,-4 4 0 0,7-7 0 0,-4 4 0 16,5-10-9-16,2 6 0 0,-3 0 0 0,0-3 0 15,-3-6-160 1,3 3-32-16</inkml:trace>
  <inkml:trace contextRef="#ctx0" brushRef="#br0" timeOffset="91654.2657">12442 5197 748 0,'0'0'67'0,"0"0"-54"15,0 0-13-15,-3-6 0 0,-8 3 89 0,8-4 15 16,3-2 4-16,-4 6 0 0,4-3-22 0,0-4-4 16,-3 1-1-16,3 3 0 0,0 6-33 0,0-4-6 15,0-2-2-15,0-3 0 0,0 9-12 0,0-10-4 16,0 10 0-16,0-9 0 0,0 6 12 0,0-4 1 15,0-2 1-15,-4 0 0 0,4 2 1 0,-3 4 0 0,3 3 0 0,0-6 0 16,0 3-5-16,-4-3-1 0,4 6 0 0,0-10 0 16,4 10-15-16,-8-9-3 15,1 2-1-15,-1 4 0 0,4 3 4 0,0 0 1 0,-3-6 0 0,-1 3 0 16,1-3 3-16,3 6 1 0,-4-10 0 0,4 10 0 16,-7 0-14-16,7 0-9 0,-4-3 12 0,-3 3-12 15,-3-6 8-15,3 6-8 0,3 0 0 0,-3-3 0 16,-3 3 0-16,-1 0 0 0,4 0 0 0,0-7 0 15,-4 7 8-15,1 0-8 0,-1 0 9 0,-3 0-9 16,3-6 12-16,-3 6-3 0,0-3-1 0,0 3 0 16,0 3-8-16,0 3 0 0,-4-6 0 0,4 7 8 15,0 2-8-15,-4 4 0 0,-3 2 0 0,4-5 8 16,-5 15-8-16,5-3 0 0,-4 3 0 0,3 9-11 16,0 1 11-16,4 2 0 0,0 1 0 0,4 6 0 0,2-3 0 15,1-4-8-15,4 1 8 0,-1-10 0 0,8 7 0 16,-4-16 0-16,7 6 0 0,-4-10 0 0,1-2 0 0,3 3 0 15,-3-10 0-15,3-3 8 0,0-3 32 0,0 0 6 16,7-3 2-16,-4-7 0 0,1-2-19 0,3-7-3 16,4 0-1-16,3-6 0 0,-3 3 14 0,6-9 2 15,-3 3 1-15,4-7 0 0,-4-2-30 0,-3 2-12 16,3-3 8-16,-3 4-8 0,-1-1 0 0,-2 4 0 16,2 0 0-16,-3-7 0 0,4 13 0 0,-4-3 0 15,-3 3 0-15,-1 6 0 0,4 3 0 0,-3 7 0 16,-1-1 0-16,1 10 0 0,-4 0 0 0,0 10-11 15,4-4 11-15,3 13-12 0,0 0 12 0,-3-4 0 16,-1 14 0-16,1 5 0 0,3 4 0 0,-7-4 8 16,0 10-8-16,-4 9 0 0,1 1 0 0,-8 8 0 15,1-5 0-15,-8 12 0 0,-3 3 0 0,-3 0 0 0,-1 0 0 16,-3 7 0-16,0-10 0 0,-4-7 0 0,7 1 0 0,-3-10-8 16,-4-6 8-16,4-3 14 0,-3 3-3 0,-5-12-1 15,1-7 6-15,0-3 2 0,3-6 0 0,0-3 0 16,1-7 11-16,3 0 3 0,-4-9 0 0,7-3 0 15,8-3-11-15,-1 0-1 0,1-4-1 0,6-8 0 16,4-1-10-16,0-6-1 0,11-4-8 0,3-8 12 16,7-7-12-16,4 0 0 0,6-9-9 0,5 6 9 15,-5-4-33-15,5 8-1 0,-1-1 0 0,4 3 0 16,7 0-167-16,-4-3-34 0,36-28-6 16,-18 19-2-16</inkml:trace>
  <inkml:trace contextRef="#ctx0" brushRef="#br0" timeOffset="91871.3234">13293 4893 2120 0,'0'0'47'0,"0"0"9"0,0 0 3 0,0 0 0 0,0 0-47 0,-4 9-12 16,1 1 0-16,-1 9 0 0,-6-1 51 0,2 7 8 16,-2 4 1-16,3 2 1 0,-4 0-6 0,4 13-2 15,0-9 0-15,0 12 0 0,-4 3-26 0,8-3-6 16,-1 6-1-16,1-2 0 0,3-4 10 0,0-4 2 15,3 4 0-15,1-3 0 0,3-3-20 0,0-3-3 16,0-1-1-16,4 7 0 0,-1-6-8 0,1 3-11 16,7-7 3-16,-4-2 0 15,0 2-192-15,-4-6-39 0</inkml:trace>
  <inkml:trace contextRef="#ctx0" brushRef="#br0" timeOffset="92138.7026">13660 5323 1911 0,'-4'-29'84'0,"8"14"19"0,-4-4-83 0,3 3-20 0,-3-3 0 0,7-6 0 16,7 3 92-16,0 3 15 0,4-2 2 0,3 8 1 15,4-6-42-15,-4 3-8 0,4 7-1 0,-1 0-1 16,1 2-2-16,0 7 0 0,-4 7 0 0,7-4 0 16,-3 12-48-16,3-5-8 0,-3 15 0 0,3-6 0 15,-3 9 0-15,-4-3 16 0,-3 13 0 0,3-7-1 0,-4 7-2 0,5-1 0 16,-1 7 0-16,0 0 0 0,-7-6-4 0,7 6-1 15,-7 0 0-15,0-7 0 0,4 7-8 0,-7 0 0 16,-1-10 0-16,-3 4 0 0,0-7-17 0,0 1-6 16,-7-7-1-16,0 0 0 15,0-6-217-15,-3-3-44 0,-4-4-9 0,7-12-2 0</inkml:trace>
  <inkml:trace contextRef="#ctx0" brushRef="#br0" timeOffset="92337.5235">14584 5065 1324 0,'7'-28'118'0,"0"19"-94"16,0-1-24-16,-3 10 0 0,-1-9 151 0,-3 9 25 16,0 0 6-16,0 0 1 0,0 0-67 0,0 9-14 15,-7 7-2-15,-4 3-1 0,-3 3-27 0,0 3-6 16,-3 9-1-16,-8 4 0 0,-3 6-13 0,-1 0-4 16,-6 3 0-16,0 6 0 0,0-3-28 0,-4 7-7 0,0-13-1 0,4 9 0 15,-1 0-12-15,5 1 0 0,2 5 8 0,1-6-8 16,0-5 0-16,7 5 0 0,-4-6-9 0,4-3 9 31,3 0-137-31,1-7-22 0,-1 4-4 0</inkml:trace>
  <inkml:trace contextRef="#ctx0" brushRef="#br0" timeOffset="92605.0747">14912 4727 2253 0,'0'0'49'0,"11"6"11"0,-1-3 1 0,1 10 3 0,3-1-51 16,-4 13-13-16,1-6 0 0,3 6 0 0,0 3 61 0,0 1 10 15,-3 5 1-15,-1 4 1 0,5-4-13 0,-5 10-4 16,-3 0 0-16,0 9 0 0,4 1-17 0,-8-1-4 16,-3 0-1-16,0 4 0 0,-3 2 2 0,-1-2 0 15,1 2 0-15,-4-2 0 0,-4 2-24 0,1-2-12 16,-1 2 12-16,-3-5-12 0,0-1 12 0,-4-6-12 15,0-3 12-15,-3 0-12 16,0-7-59-16,-4-2-18 0,1 3-4 0,-4-13-1176 0</inkml:trace>
  <inkml:trace contextRef="#ctx0" brushRef="#br0" timeOffset="94872.6273">23657 3046 460 0,'0'0'41'0,"0"0"-33"0,0 0-8 0,0-9 0 15,-3 2 96-15,3 7 16 16,0-9 4-16,0 9 1 0,0-3-26 0,0 3-6 0,0 0-1 0,0 0 0 16,0 0-11-16,-4-7-2 0,1 4-1 0,3 3 0 15,0 0-11-15,0 0-3 0,0 0 0 0,0 0 0 16,0 0-12-16,0 0-4 0,0 0 0 0,0 0 0 16,0 0-12-16,0 0-4 0,0 0 0 0,0 0 0 15,0 0-4-15,0 0-2 0,0 0 0 0,0 0 0 16,0 0 6-16,0 0 0 0,0 0 1 0,0 0 0 15,0 0-9-15,0 0-3 0,0 0 0 0,0 0 0 16,10-6 13-16,-3 6 2 0,0-6 1 0,4 6 0 16,-4 0 3-16,4 0 0 0,3 0 0 0,0-3 0 0,0-4-9 0,7 7-2 15,0-3 0-15,4 3 0 0,-7 0-21 0,3 0 0 16,0 0 0-16,0 3 0 0,0 4 0 0,-3-4 8 16,3 3-8-16,-3-6 0 0,-1 9 0 0,-3-9 0 15,1 7 0-15,-1-4 0 0,0 6 0 0,-4-9 0 16,-3 0 0-16,4 0 0 0,-4 0 0 0,4 0 0 15,-4 0 0-15,3-9 0 16,4 9-21-16,-7-3-9 0,4-4-2 0,3 4 0 16,-3-3-169-16,-1 0-35 0,8-13-6 0,-4 10-2 0</inkml:trace>
  <inkml:trace contextRef="#ctx0" brushRef="#br0" timeOffset="95207.0998">23950 2770 864 0,'0'0'76'0,"0"-6"-60"0,4 3-16 0,-4 3 0 16,0 0 79-16,0-7 13 0,0 4 2 0,0 3 1 16,0 0 12-16,0 0 2 0,0 0 1 0,0 0 0 15,0 0-38-15,0 0-8 0,0 0-2 0,0 0 0 16,0 0-32-16,0 0-6 0,-7 3-2 0,7-3 0 15,-4 7 18-15,1 2 4 0,-1 0 1 0,0 10 0 16,4-3-3-16,-3-4-1 0,-4 4 0 0,3 9 0 16,-3-6-14-16,4 9-3 0,-1 0-1 0,4-2 0 0,-7 2-6 15,4-3-1-15,-4 3 0 0,0 7 0 0,3-7-16 0,-3-3 8 16,0 0-8-16,3 3 0 0,-3-9 8 0,0 6-8 16,-3-6 0-16,3 6 0 0,3-6 0 0,-3 0-22 15,0-10 3-15,3 7 1 16,1-7-184-16,3 1-37 0,0 8-7 0,0-18-2 0</inkml:trace>
  <inkml:trace contextRef="#ctx0" brushRef="#br0" timeOffset="95557.5711">24448 2648 1267 0,'14'-13'56'0,"-4"-3"12"0,1 4-55 0,-1-1-13 0,4 1 0 0,1-4 0 16,-5 4 102-16,4 2 18 0,-7 4 3 0,4 0 1 15,-8 3-43-15,-3 3-8 0,0 0-1 0,0 0-1 16,0 0-4-16,0 0-1 0,0 0 0 0,0 0 0 16,-3 9-6-16,-4 0 0 0,-4 10-1 0,4-3 0 15,0-4-36-15,0 10-7 0,0-3-2 0,0 6 0 16,0-3 29-16,3 6 5 0,1 7 2 0,3-10 0 15,-4 9-34-15,4-5-8 0,-3 5 0 0,3-6-8 16,-4 7 32-16,4 3-1 0,0-4 0 0,-3 10 0 16,3-16-4-16,-4 10-1 0,1-4 0 0,-1 1 0 15,1-7-26-15,-1 6 0 0,-3-5 0 0,-3-4 0 0,6 3 11 16,-3-9-3-16,3 3-8 0,-3-3 12 0,-3-1 0 16,6-2 0-16,-3-3 0 0,0-4 0 15,0 7-105-15,4-7-22 0,-1 7-4 0,0-4-682 16,1-12-137-16</inkml:trace>
  <inkml:trace contextRef="#ctx0" brushRef="#br0" timeOffset="100260.4135">17276 5163 1544 0,'7'-29'68'0,"0"14"15"15,-4 2-67-15,4-3-16 0,-3-2 0 0,-1 8 0 16,1-5 76-16,-4 5 12 0,-4 1 3 0,1-1 0 0,-8 10-39 0,1-9-7 16,-5 9-1-16,-2 0-1 0,-4 0-30 0,-4 3-5 15,0 3-8-15,-6 10 11 0,2-3-11 0,-2 12 0 16,-1 3 0-16,-3 0 0 0,3 3 28 0,-4 7 1 16,5 0 0-16,-1 6 0 0,4-7-1 0,3 4-1 15,7-3 0-15,1-10 0 0,6-3-15 0,8 0-2 16,-1-12-1-16,1 2 0 0,3 1-9 0,3-13 12 15,-3-3-12-15,4 6 12 0,3-6 30 0,3-6 6 16,4-3 2-16,4-1 0 0,3-9-22 0,4-6-5 16,3-3-1-16,0-6 0 0,4-1-10 0,0-2-1 15,-4 2-1-15,4-9 0 0,3 6 9 0,-3 1 1 16,3 2 1-16,-7 1 0 0,1 9-11 0,-5 6-2 0,-6 6-8 16,0 4 12-16,-8 3 1 0,1 6 0 0,-1 6 0 0,1 7 0 15,-8 2-13-15,5 4 0 16,-8 19 0-16,0-7 0 0,0 0 0 0,0 13 0 0,0 0 0 15,3-6 0-15,4 6 0 0,0-13 8 0,0 0-8 0,7-5 0 16,-3 2 8-16,3-13-8 0,-3 1 11 0,3-3-11 16,3-4 9-16,1-3-9 0,3-6 0 0,-3-6 9 15,3 3-1-15,4-3-8 0,-4-4 12 0,4-5-4 16,-4 5 6-16,0-9 1 0,-4-6 0 0,5 3 0 16,-5-6-3-16,4-3-1 0,1-4 0 0,-5-2 0 15,8-7-3-15,0-3 0 0,-1-7 0 0,1 1 0 16,3-10 3-16,0-6 0 0,4-3 0 0,7 0 0 15,-4-6-11-15,4 6-11 0,-4-4 3 0,1 1 0 16,-5 9-34-16,-2-6-6 0,-1 13-2 0,0 2 0 0,-7 13 30 16,-3 10 7-16,-4 9 1 0,0 6 0 15,-3 6 12-15,-1 7 10 0,-6 6-2 0,-4 9 0 0,0 7 0 0,-4 3 0 16,1 9 0-16,-11 13 0 0,0 0 9 0,-4 9 2 16,4-3 0-16,-4 16 0 0,4-1 6 0,0 7 2 15,-7-15 0-15,0 8 0 0,-1 1-16 0,8 0-3 16,-3-7-8-16,3 4 12 0,-1-4-12 0,5 4 11 15,3-7-11-15,-4 0 10 0,8 1-10 0,-1-1 0 16,1-6 9-16,3-3-9 0,0 0 0 0,3-10-20 16,1 1 4-16,-1-13 1 15,-3 3-172-15,7-6-34 0,-3-10-7 0,3 0-852 0</inkml:trace>
  <inkml:trace contextRef="#ctx0" brushRef="#br0" timeOffset="100457.4205">17953 4780 1728 0,'0'0'76'0,"0"0"16"0,-7-9-73 0,3 9-19 0,4 0 0 0,0 0 0 16,0 0 131-16,7-13 22 0,0 4 5 0,11 2 1 15,3-2-79-15,14 0-16 0,1-7-4 0,10 3 0 16,3-2-40-16,4 5-8 0,3 1-1 0,1 3-1 15,-1 6-118-15,-3 0-24 0</inkml:trace>
  <inkml:trace contextRef="#ctx0" brushRef="#br0" timeOffset="101612.9194">18062 4796 403 0,'0'0'36'0,"0"0"-36"0,7 0 0 0,-3-10 0 16,6 10 121-16,-3-15 18 0,1 15 3 0,2-13 1 16,1 4-47-16,-4 2-10 0,0-2-2 0,3 3 0 15,-6-4-16-15,-1 10-3 0,-3 0-1 0,0 0 0 16,0 0-19-16,0 0-4 0,-10-3-1 0,-8 6 0 16,4-3 12-16,-7 7 3 0,-4-4 0 0,1-3 0 15,-5 9-35-15,1-3-6 0,-4 1-2 0,1-4 0 16,2 6 0-16,1-9-1 0,0 10 0 0,3-10 0 15,8 0-23-15,-1 0-5 0,4 0-1 0</inkml:trace>
  <inkml:trace contextRef="#ctx0" brushRef="#br0" timeOffset="102364.7969">19946 4680 1162 0,'0'0'52'0,"0"-10"10"0,0 1-50 0,-3 3-12 16,3-7 0-16,-8 4 0 0,5-4 122 0,-4 4 22 16,0-1 4-16,0 10 0 0,-4-3-81 0,-3 6-17 15,0-3-3-15,-4 10-1 0,1-1-38 0,-8 7-8 16,0-7 0-16,-3 10 0 0,-4-3 0 0,4 2 11 15,0 1-2-15,3 0 0 0,8 3-9 0,-1-3 10 16,11 0-10-16,0 6 10 0,7-13 2 0,0 7 0 16,7-3 0-16,0 3 0 0,7-4-12 0,0 1 0 0,4-3 0 15,-1 2 0-15,1-2 0 0,0-7 0 0,-4 10 0 16,0-4 0-16,0-2 0 0,-3-1 0 0,-1-3 0 0,-3 4 0 16,0-4 30-16,-3-3 1 0,-1 7 0 0,-3-1 0 15,0-3 25-15,-3 4 4 0,-8-7 2 16,4 3 0-16,-3 10-6 0,-8-7 0 0,0 4-1 0,-3-4 0 15,0 1-44-15,0 5-11 0,0-5 0 0,0-1 0 16,3 0-40 0,0 7-9-16,8-7-3 0,-1 1 0 0,4-10-121 0,7 0-25 0,0 0-5 15</inkml:trace>
  <inkml:trace contextRef="#ctx0" brushRef="#br0" timeOffset="102779.4756">20168 4931 1364 0,'7'-13'60'0,"-7"13"13"0,0-6-58 0,0-4-15 16,0 10 0-16,-3 0 0 0,-1-9 99 0,1 3 17 15,3 6 3-15,-4-10 1 0,1 1-39 0,-4 6-7 16,0-4-2-16,0 7 0 0,7 0-13 0,0 0-3 16,-11 0-1-16,0 10 0 0,1-1-24 0,-4 7-5 15,0 3-1-15,3 0 0 0,-7 6-3 0,4 0-1 16,0-3 0-16,4 3 0 0,-8 3-9 0,7-3-1 15,4 0-1-15,0-3 0 0,0 0-10 0,4-3 0 16,3-7 0-16,0 4 0 0,0-7 0 0,3-2 8 16,-3-7-8-16,7 3 0 0,4-3 0 0,-1 0 0 15,1-10 8-15,7 1-8 0,-4-7 12 0,7 4 1 0,-3-13 0 0,-1 0 0 16,1 6-13-16,-1-9 9 0,1-7-9 0,3 7 8 16,-3-7 0-16,3 7 0 0,-3-6 0 0,3 9 0 15,-7-10-8-15,4 16 8 0,-8 1-8 0,4 5 8 16,-7 0-8-16,0 10 0 0,-7 3 0 0,0 0 0 15,0 0 0-15,4 10 0 0,-4 9 0 0,-4-1 0 16,4 1 0-16,-3 6 0 0,-1 0 0 0,-3-6 0 16,4 9 0-16,-1-3-17 0,4 4 4 0,0-4 1 15,-3-6-45-15,-1-1-9 0,4 1-2 0,-3 3 0 16,3-9-147-16,0 2-29 0,0-5-7 16,3-1-1-16</inkml:trace>
  <inkml:trace contextRef="#ctx0" brushRef="#br0" timeOffset="103409.653">20348 5018 918 0,'14'-15'40'0,"-7"-4"9"0,0 3-39 0,4 4-10 16,0-4 0-16,-1-3 0 0,4 0 69 0,-3 10 12 16,3 3 3-16,0-7 0 0,-3 4 44 0,-4 2 8 15,3-2 3-15,1 9 0 0,-1 0-24 0,1 9-5 16,0-2-1-16,-1 2 0 0,1 4-33 0,-1-4-6 16,1-3-2-16,-4 13 0 0,0-9-27 0,0 8-5 15,4-8-2-15,-1 5 0 0,-3 4-15 0,0-3-3 16,-3-7-1-16,0 7 0 0,-1-7-3 0,-3 1-1 15,4 2 0-15,-1-2 0 0,1-4-11 0,-4 3 8 16,0 1-8-16,-4-1 8 0,4-9-8 0,0 0 0 16,0 0 0-16,0 0 0 0,-7 0 0 0,7 0 8 15,0 0-8-15,0 0 0 0,-3-9 0 0,-1-1 0 0,8-5 0 0,-4 5 0 16,0-8 11-16,3-1 0 0,4 3 0 0,4-3 0 16,6-6-11-16,1 6 0 0,0 1 9 0,3-1-9 15,0 0 20-15,-3 3 0 0,3-3 0 0,-4 4 0 16,5 5-20-16,-8 1 0 0,3 0 0 15,-3 9 0-15,-3-4 0 0,0 8 0 0,-1 2 0 0,1 3 0 16,-1 1 0-16,-3-1 0 0,0 10 0 0,0 0 0 16,-3-4 0-16,3 4 0 0,-3-3 0 0,-1-4 0 15,-3 4 0-15,4 3 0 0,-4-10 0 0,0 7 0 16,3-7-21-16,-3-6-9 0,0 4-2 0,0-7 0 16,0 0 32-16,4 9 0 0,-4-9 0 0,0 0 0 15,3 10-12-15,-3-10 3 0,11 0 1 0,-1 6 0 0,1-6-4 16,3 0 0-16,4-6 0 0,3 2 0 0,4-2 12 15,3-3-10-15,-3-1 10 0,6 4-10 0,-6-3 10 0,0-4 0 16,-1-3 0-16,-3 1 0 0,-3-4 0 0,3 6 8 16,-3-2-8-16,-4-4 8 0,-3 0-8 0,-1-3 0 15,1 3 0-15,-1 7 0 0,-6-4 8 0,3 7 0 16,-3-1 0-16,-4-5 0 0,3 5 13 0,-3 1 3 16,-3-1 1-16,-1 4 0 0,4-3-15 0,-7 9-10 15,0-10 12-15,0 10-12 0,-4 0 8 0,4 0-8 16,-3 10 0-16,-5-4 0 0,1-3 13 0,0 13-1 15,0-7 0-15,4 1 0 16,-5 5-12-16,1 4 0 0,4 0 0 0,-4 0 0 0,7 6 0 0,-4-6 0 16,7-1 0-16,1 8 0 0,3 2 0 0,0-13 0 0,7 14 0 15,4-14 0-15,3 1 0 0,3-3 0 16,4 5 0-16,4-8 0 16,3-1-29-16,1 4-9 0,2-4-2 0,8-6-741 0,-4 7-149 0</inkml:trace>
  <inkml:trace contextRef="#ctx0" brushRef="#br0" timeOffset="103995.5504">22655 4642 874 0,'0'0'39'0,"0"0"8"0,0 0-38 0,-3-6-9 0,-4 3 0 0,3-4 0 15,4 7 92-15,-7 0 16 16,4-6 3-16,-4-3 1 0,3 6 10 0,-3-4 2 0,4 4 1 0,3-3 0 16,0 3-65-16,3-4-14 0,4-2-2 0,4 9-1 15,-1-9-3-15,8 2 0 0,7 4 0 0,-1-3 0 16,8-3-12-16,0-1-4 0,3 1 0 0,-3 6 0 15,3-4-2-15,-7 1-1 0,-3 6 0 0,0 0 0 16,-8 0-21-16,-3 0 0 0,-3 6 0 0,-4 4 0 16,-3-1 0-16,-11 7 0 0,0-7 0 0,-11 16 0 15,-7-3 37-15,-3 3 3 0,-7 4 1 0,3-4 0 16,-3 3 7-16,-1 0 2 0,5 7 0 0,-1-10 0 16,4 9-21-16,-1-12-4 0,5 13-1 0,-4-10 0 15,6 3 7-15,5-3 1 0,3-6 0 0,3 0 0 16,7-4-16-16,1-5-4 0,3-1 0 0,3 1 0 15,5-10-3-15,2 6-1 0,4-6 0 0,7 0 0 0,1-6-8 16,9 6 0-16,8-10 0 0,0 7 0 16,-7-3-80-16,6-4-19 0,8 10-3 0,0-9-662 15,-3 3-133-15</inkml:trace>
  <inkml:trace contextRef="#ctx0" brushRef="#br0" timeOffset="104415.2403">23319 4633 1872 0,'0'0'41'0,"10"-13"9"0,1 4 2 0,3-1 0 0,0 7-42 0,4-3-10 15,-1-4 0-15,-3 7 0 0,4-3 72 0,0 6 13 16,-4 6 3-16,3-3 0 0,-2 7 1 0,-1 6 1 0,-4-4 0 0,1 4 0 16,-1 3-38-16,1-1-8 0,-4 7-2 0,-3-6 0 15,3 6-12-15,-4-6-2 0,-3 6-1 0,4-6 0 16,-4 6-15-16,0-6-4 0,-4 0 0 0,4 0 0 15,-3-10-8-15,3 0 0 0,0 4 0 0,0-4 0 16,0 1 0-16,0-10 0 0,0 0 0 0,0 0 0 16,0 0 0-16,0 0 8 0,0 0-8 0,0 0 8 15,0 0 26-15,0 0 5 0,0-10 1 0,0 1 0 16,0-7-26-16,0 7-5 0,3-10-1 0,1-3 0 16,-1 3-8-16,1 1 8 0,6-11-8 0,-3 14 8 15,7-14-8-15,4 4 0 0,0-3 0 0,-1 9 0 16,1-6 0-16,3 6 0 0,-3 10 0 0,-1-7 0 15,1 13-10-15,0-3 10 0,-8 3 0 0,4 6-9 0,-3-3 9 16,-4 9 0-16,4 1 0 0,-4-1 0 0,-4 7 0 16,1 3 0-16,-1-1 0 0,-3 7 0 0,4-6 0 0,-1 6 0 15,-3 4 0-15,0-4 0 0,4 3 0 0,-4-3-12 16,3 3 4-16,1-3 0 16,-1-6-116-16,-3 0-24 0,4 0-4 0,0 3-1004 15</inkml:trace>
  <inkml:trace contextRef="#ctx0" brushRef="#br0" timeOffset="104617.4954">24074 4805 1882 0,'0'0'84'0,"0"0"16"0,10-9-80 0,-3 2-20 0,4 4 0 0,3-3 0 15,-4 3 97-15,8-3 15 0,0 6 4 0,3-10 0 16,0 7-36-16,7-3-6 0,1 3-2 0,2-4 0 15,5 7-48-15,-5-6-9 0,1 6-3 0,0 0 0 16,-4 0-1-16,0 0-1 0,-3 0 0 0,-4 0 0 31,-3 6-134-31,-8 1-28 0,-3-4-4 0</inkml:trace>
  <inkml:trace contextRef="#ctx0" brushRef="#br0" timeOffset="104812.6761">24313 4573 1681 0,'0'0'74'0,"4"-9"16"0,3 2-72 0,-3 4-18 16,3 3 0-16,0 0 0 0,3 0 116 0,1 0 19 16,-1 3 4-16,1 10 1 0,-4-1-36 0,0-2-6 15,7-1-2-15,4 10 0 0,-8-6-21 0,1-1-5 16,-4 7-1-16,0-3 0 0,0 2-43 0,-3 1-9 16,-1 0-1-16,1 6-1 0,-1 0-15 0,1 0 0 15,-1-3 0-15,1 3 0 16,-4-6-89-16,3 6-21 0,-3-6-4 0</inkml:trace>
  <inkml:trace contextRef="#ctx0" brushRef="#br0" timeOffset="105029.1781">24896 4457 2188 0,'0'0'97'0,"0"0"20"0,7 0-93 16,3-3-24-16,1 6 0 0,-4-3 0 0,3 9 99 0,-3 1 15 0,4 6 3 0,-4 2 1 15,0 1-35-15,0 6-7 0,4-6-2 0,-1 9 0 16,-3 4-23-16,-3-1-5 0,7 0-1 0,-1 1 0 16,4 12-29-16,-3-13-5 0,3 10-2 0,0-7 0 15,4 1-9-15,-4 2-9 0,-4-2 9 0,4 2-13 16,-3 4-181 0,-4-13-36-16,14 32-7 0,-7-29-2 0</inkml:trace>
  <inkml:trace contextRef="#ctx0" brushRef="#br0" timeOffset="111486.3634">28346 4476 1209 0,'0'-22'53'0,"3"6"12"0,-3 1-52 0,0-4-13 0,4 3 0 0,-4 4 0 15,3-4 116-15,1 6 21 16,-1 1 4-16,1 0 1 0,-1-1-39 0,1 10-8 0,-1-9-2 0,-3 9 0 15,0 0-33-15,0 0-6 0,8-6-2 0,-8 6 0 16,0 0-28-16,10 6-7 0,-10-6-1 0,7 9 0 16,0-6 0-16,0 10 0 0,0-1 0 0,-3-2 0 15,-1 9 15-15,-3-4 2 0,4 4 1 0,-4 6 0 16,0 3-10-16,-4 1-1 0,1 5-1 0,-1 10 0 16,-3-6 18-16,4 6 3 0,-4-1 1 0,0 11 0 15,0-10-29-15,0 3-6 0,-1-3-1 0,1 0 0 16,0-10 8-16,4 4 2 0,-4-4 0 0,3-6 0 15,4 4-10-15,-3-10-8 0,-1-7 12 0,4 1-12 16,-3-3 32-16,3-4 0 0,0 0 0 0,0-9 0 16,0 0-16-16,0 0-4 0,0 0-1 0,-4-9 0 15,-3 6 4-15,4-7 1 0,-5-5 0 0,-2 5 0 0,3-5-16 16,0-4 8-16,-4 0-8 0,8 3 0 0,-8-12 0 0,4 9 0 16,0-9 0-16,3-3 0 0,4 3-12 0,0-1 0 15,4-5 1-15,7-1 0 0,-1 4-4 0,4 0-1 16,4-13 0-16,7 6 0 15,3 4-19-15,0-10-4 0,0 6-1 0,8 4 0 0,2-1 21 0,1 4 4 16,7-4 1-16,0 10 0 0,0 0 0 0,-4 6 0 16,-7 7 0-16,4-4 0 0,-7 13 6 0,-4 3 8 15,0 0-13-15,-6 0 5 0,-1 0 8 0,-4 3-10 16,-3 6 10-16,1 1-10 0,-8-1 21 0,0 7 4 16,-4-7 1-16,1 10 0 0,-8-3-16 0,1-4 0 0,-8 10 0 15,-3-3 0-15,0 3 0 0,-7 0 0 0,-8-3 0 0,-2 0 0 16,-1 6 0-16,-3-13 0 0,-1 7 0 0,-2-3 0 15,-1 3 0-15,7-1 0 0,0-5-10 0,4-1 10 32,3-2-32-32,4-1 0 0,4 1-1 0,2-1-747 0,5-3-150 0</inkml:trace>
  <inkml:trace contextRef="#ctx0" brushRef="#br0" timeOffset="111739.7194">29139 4357 2480 0,'0'0'55'0,"8"-7"11"0,6-2 2 0,3 6 1 0,4-3-55 0,1-4-14 16,6 4 0-16,4-3 0 0,3-1 44 0,0 7 5 16,7-3 2-16,-3-4 0 0,4 10-33 0,-5-6-6 15,1 3-2-15,4-3 0 0,-8-4-19 0,0 10-4 16,0-9-1-16,-3 9 0 0,-7-3-4 0,-8-4-1 15,1 4 0-15,-7-3 0 16,-11 6-123-16,0 0-25 0,0 0-5 0,-11-3 0 16,-3-3-16-16,-4-1-4 0,1 4 0 0,-1 3 0 0</inkml:trace>
  <inkml:trace contextRef="#ctx0" brushRef="#br0" timeOffset="111968.7113">29598 3745 1728 0,'0'0'76'0,"0"0"16"0,0 0-73 0,0 0-19 0,4 13 0 0,-4-1 0 16,0 4 106-16,0-3 18 0,0 8 3 0,-4 1 1 15,4-6 0-15,0 9 0 0,-3-3 0 0,-1 13 0 16,4-1-65-16,0-6-13 0,-4 10-2 0,4 3-1 16,4 3-24-16,-4 0-5 0,0 9-1 0,4-6 0 15,-8 0-17-15,4 3 0 0,-4-3 0 0,1-3 0 16,-4 3 19-16,-4 3 0 0,1-6 0 0,-4 3 0 15,0-3-108-15,-1-6-22 16,-6-4-4-16,4 1-1079 0</inkml:trace>
  <inkml:trace contextRef="#ctx0" brushRef="#br0" timeOffset="112318.1169">29951 4341 1890 0,'21'-19'41'0,"-10"4"9"0,3-4 2 0,0 3 1 0,3 3-42 0,1-2-11 16,0 2 0-16,-4 4 0 0,0-4 8 0,-3 10-8 16,-8 3 12-16,4-6-4 0,-7 6 73 0,0 0 15 15,0 0 2-15,0 0 1 0,0 0-70 0,0 0-13 0,-7 6-4 0,0-3 0 16,-4 10 14-16,-3-10 2 0,0 13 1 0,-3-4 0 15,2 4-29-15,-2 3 0 0,-1 0 0 0,1-1 0 16,2 7 0-16,1 1-21 0,4-8 3 0,-1 11 1 16,1-4 44-16,6 0 9 0,1-3 1 0,-5 0 1 15,8 0 4-15,-3-4 1 0,3 4 0 0,-4-3 0 16,4-6-18-16,0 2-3 0,-3 4-1 0,-1-3 0 16,1-7-6-16,-8 7-2 0,1-4 0 0,-4-2 0 15,-4-1-13-15,-3 1-18 0,0-1 4 0,-8 4-800 16,1-1-160-16</inkml:trace>
  <inkml:trace contextRef="#ctx0" brushRef="#br0" timeOffset="112580.9538">30727 4520 2649 0,'0'0'58'0,"0"0"12"0,0 0 2 0,0 0 4 0,-11 0-61 0,4 0-15 15,7 0 0-15,-10 0 0 0,-1 0 54 0,4 0 8 0,7 0 2 0,0 0 0 31,-7 6-276-31,7-6-54 0,-18 3-11 0,18-3-3 0</inkml:trace>
  <inkml:trace contextRef="#ctx0" brushRef="#br0" timeOffset="114387.0319">4434 8392 345 0,'0'0'31'0,"-10"0"-31"15,6 0 0-15,-3 0 0 0,7 0 142 0,-3 0 22 0,-8 0 5 0,8-3 1 16,-4 3-52-16,7 0-10 0,0 0-3 0,0 0 0 15,-4 0-26-15,4 0-6 0,0 0-1 0,0 0 0 16,0-6-14-16,0 6-3 0,0 0-1 0,4-9 0 16,3 2-12-16,-4 4-2 0,8-6-1 0,-1 3 0 15,-3 2-3-15,4-2-1 0,7 3 0 0,6-3 0 16,1 6-19-16,10 0-4 0,-7-7-1 0,11 7 0 16,-3 0 0-16,6 0 0 0,-3-3 0 0,7 3 0 15,-8-6-11-15,8 3 8 0,0-6-8 0,-4-1 8 16,4 4-8-16,0 3 8 0,0-7-8 0,-4-2 8 0,1 2-8 0,-12-2 0 15,5 2 9-15,-8 1-9 0,-3-7 0 0,-8 10 0 16,4-3 0-16,1 6 0 0,-15-7-10 0,3 4-6 16,1 6-2-16,-4 0 0 15,0-3-81-15,-7 3-16 0,0 0-3 0,0 0-701 16</inkml:trace>
  <inkml:trace contextRef="#ctx0" brushRef="#br0" timeOffset="114673.6019">4949 8349 633 0,'0'0'56'0,"0"0"-44"0,0 0-12 0,0-4 0 16,-7-2 164-16,7 6 30 0,0 0 6 0,0 0 2 15,0 0-66-15,-3 10-14 0,3-1-2 0,-7 7-1 16,3 12-43-16,1 0-9 0,-8 13-2 0,4 3 0 15,0 3-9-15,-3 0-3 0,-5 6 0 0,5 0 0 16,-8 1-14-16,1 5-3 0,-5-2-1 0,8 6 0 16,-7-10-18-16,0 0-3 0,3-3-1 0,-3-3 0 15,0-3-13-15,3-6 8 0,-3 3-8 0,0-4 0 16,3-9 0-16,4 7 0 0,-3-10 0 0,6-6 0 16,4 0-49-16,0-10-7 0,3 1 0 15,8-4-617-15,-4-6-123 0</inkml:trace>
  <inkml:trace contextRef="#ctx0" brushRef="#br0" timeOffset="115703.9387">5729 7725 1267 0,'-7'-19'112'0,"4"16"-89"15,3-13-23-15,-8 7 0 0,5 2 37 0,-1-2 3 16,1-1 1-16,-1 1 0 0,4 0 51 0,-3 9 9 16,3 0 3-16,0 0 0 0,0 0-29 0,0 0-6 15,0 0-1-15,0 0 0 0,-7 9-24 0,0 0-4 16,3 1-2-16,-3-1 0 0,0 7-2 0,4 3-1 16,3 0 0-16,-7 6 0 0,-1 3-15 0,1 6-2 0,4 4-1 0,3 6 0 15,-7 6-2-15,0-3-1 0,0 6 0 16,3 10 0-16,-3-3 16 0,-3 6 3 0,2 6 1 15,-9 6 0-15,3 0-8 0,0-2-2 0,-8 2 0 0,1 4 0 16,4-13-15-16,3-4-9 0,-4-2 10 0,0-3-10 16,8-4 9-16,-11-12-9 0,6 0 8 0,1 0-8 15,4-16 11-15,-4 4-3 0,7-11-8 0,-4-2 12 16,4-3-12-16,3-7 8 0,1-9-8 0,3 0 0 16,0 0 0-16,0-3 8 0,0-12-8 0,3-1 0 15,1-6 0-15,3-9 0 0,11 2 0 0,-4-5 0 16,3-10 0-16,5 6 14 0,-1 4-4 0,3 2-1 15,1 1-9-15,0 3 0 0,-1 3 0 0,1 6 0 0,-4 6-14 16,0 1-5-16,4 9-1 0,0-4 0 0,0 14 9 0,-1-7 2 16,1 9 0-16,0 1 0 0,-1-1 9 0,8 0 0 15,-7 1-9-15,10-1 9 0,-7-3 0 0,4-2-9 16,-4 2 9-16,4-6 0 0,-7-6-9 0,-1 2 9 16,1-2 0-16,-7-3-9 0,3-4 9 0,0 4 0 15,0-7 0-15,-3 0 0 0,-4 4 0 0,-3-7 0 16,-1 3 0-16,-3-2 0 0,0-1 0 0,0-3 0 15,-3 3 0-15,-4 0 8 0,-4-6-8 0,4-3 9 16,-7 3-9-16,0 3 10 0,0-3-10 0,-3 0 0 16,-1 6 9-16,4 0-9 0,-4-6 0 0,-3 6 8 15,7 10-8-15,-3-1 0 0,6 4 0 0,-7 6 0 16,11 0 0-16,-3 0-8 0,-8 10 8 0,4 5-8 16,0 1 8-16,4 3-8 0,-1 9 8 0,1 0 0 0,-4 7 0 15,-4-1-8-15,4-6 8 0,7 7 0 0,-11 2 0 0,11 4 0 16,-7-3 0-16,7-1 0 0,0-2 0 0,0-1 0 15,0 1 0-15,7-7 0 0,4-3 0 0,-4-3 0 16,0 3 0-16,4-9 0 0,-8-3 8 0,4 2-8 16,7-9 0-16,-3-2 0 0,-8 2 0 0,12-6 0 15,-5-6 0-15,4-4 14 0,4 1-2 0,-4-1 0 16,0-5-1-16,7-4-1 0,-3-6 0 0,0-3 0 16,6 3-10-16,-6-4 12 0,3 4-12 0,4-3 12 15,-1 0-12-15,1 0 0 0,0 2 0 0,0 1 0 16,-1 7 0-16,4-1 0 0,-3 9 0 0,0 1 0 15,-7 3 16-15,6-4-3 0,4 10 0 0,-3 10 0 16,0-4-13-16,-8 6 0 0,5-2 0 0,-1 12 0 0,-11 0 0 16,4 3 0-16,-3 0 0 0,-4-3 0 0,-3 9 0 0,-1-3 9 15,1-2-9-15,-4-4 12 0,-4 3-12 0,1 3 10 16,-1-13-10-16,1 4 10 0,-1-3-10 0,4-3 10 16,-7-7-10-16,3 3 10 0,4-9-2 0,0 0 0 15,0 0 0-15,-3-6 0 0,-1 3 2 0,1-7 0 16,3-5 0-16,0 2 0 0,3-9-10 0,1 0 8 15,3-12-8-15,4-1 8 0,3 1-8 0,3-4 0 16,-3 1 0-16,4-4 0 0,3 9 0 0,0 1 0 16,1 3-8-16,-1 3 8 0,0 6 0 0,-3 0 0 15,-1 10 0-15,-3 2 0 0,4 4 0 0,-11 3 0 16,11 3 0-16,-11 4 0 0,7-4 0 0,0 9 0 16,-3 1 0-16,3-4 0 0,-11 7 0 0,11-3 0 15,-3 2-9-15,-4 4 9 16,0-3-28-16,-4 3 0 0,1 6 1 0,0-13 0 15,3 4-178-15,-4 3-36 0</inkml:trace>
  <inkml:trace contextRef="#ctx0" brushRef="#br0" timeOffset="116801.5061">8597 8389 1170 0,'0'0'52'0,"-3"-6"10"0,3 6-50 0,3-9-12 15,-3 2 0-15,0 7 0 0,0 0 112 0,0 0 19 16,0 0 4-16,0 0 1 0,0 0-53 0,-3 7-11 16,-1 2-1-16,4 0-1 0,4 7-10 0,-1-3-1 15,-3 2-1-15,0 1 0 0,4 3-13 0,-1 0-2 16,-3-1-1-16,0 8 0 0,7-8-25 0,-7 1-5 16,0 0 0-16,0 6-1 0,-7-6-24 0,7 0-5 15,0 6-1-15,0-6-654 16,-3-1-131-16</inkml:trace>
  <inkml:trace contextRef="#ctx0" brushRef="#br0" timeOffset="116965.6112">8770 7997 1382 0,'-3'-15'123'0,"-1"-1"-99"0,0-3-24 0,1 0 0 15,-4 4 109-15,3 2 17 0,-3 4 3 0,0 2 1 16,7-2-58-16,0 9-12 0,0 0-3 0,0 0 0 15,-14 9-140-15,11 1-28 0,3 6-5 16,-4-1-2-16</inkml:trace>
  <inkml:trace contextRef="#ctx0" brushRef="#br0" timeOffset="117237.6712">9070 7552 1382 0,'7'-25'123'0,"0"6"-99"16,-3 3-24-16,3 4 0 0,0-4 60 0,0 7 8 16,0-1 0-16,3 10 1 0,1 0 31 0,0 10 5 15,3 6 2-15,-4 5 0 0,1 5-33 0,-4 11-6 16,7 4-2-16,-7 6 0 0,-3 6-26 0,-4 7-6 16,-4 3-1-16,1 2 0 0,3-2 19 0,-4 0 4 15,-7 0 1-15,1 6 0 0,3-7-23 0,0 10-5 16,-4-3-1-16,1-6 0 0,2 0-18 0,5-7-10 15,-4-2 10-15,0-4-10 0,0-9-10 0,0 2-8 0,3-8-2 16,1-1 0 0,-4-8-132-16,3-5-28 0,-3 1-4 0,0-9-482 0,-4 3-96 0</inkml:trace>
  <inkml:trace contextRef="#ctx0" brushRef="#br0" timeOffset="117414.7165">8943 8383 1382 0,'0'0'123'16,"0"0"-99"-16,0 0-24 0,0 0 0 16,0 0 114-16,3-9 18 0,-3-1 3 0,0 10 1 15,0 0-26-15,8-6-5 0,-1 3-1 0,3-3 0 0,1 2-68 0,6-2-15 16,5-3-2-16,2 9-1 16,4-7-51-16,4 7-11 0,7-3-1 0,-4 3-936 15</inkml:trace>
  <inkml:trace contextRef="#ctx0" brushRef="#br0" timeOffset="119892.8977">12164 7831 748 0,'-7'-19'67'0,"7"10"-54"0,0 0-13 0,0-1 0 16,0 1 82-16,0-1 14 0,-4 1 2 0,4 3 1 16,0-4 1-16,0 10 0 0,0-6 0 0,-3 3 0 15,3-3-44-15,0 6-8 0,-4-4-1 0,4 4-1 0,0 0-26 0,0 0-4 16,-7-6-2-16,0 6 0 0,7 0 14 0,-7-3 4 15,0-3 0-15,7 6 0 0,0 0-10 0,-7 0-2 16,7 0 0-16,-7 0 0 0,7 0 4 0,-11 0 0 16,4 0 0-16,-3 0 0 0,-1 0 12 0,0 6 4 15,-3-3 0-15,0 7 0 0,-3-1 2 0,-5 7 1 16,1 2 0-16,0 1 0 0,0 6-19 0,7-6-3 16,0 6-1-16,-4 3 0 0,4-2 3 0,0 2 0 15,0 6 0-15,3-6 0 0,1 1-10 0,-5 5-1 16,5-6-1-16,3 7 0 0,3-4 5 0,1-2 2 15,-1-1 0-15,4 0 0 0,0 3-3 0,0-2-1 16,4-8 0-16,-4 11 0 0,3-10-6 0,4 3 0 16,0-6-8-16,0 6 12 0,4-6-12 0,0-4 0 15,3-5 0-15,3 5 0 16,1-2-116-16,0-4-27 0,6 1-5 0,-3-10 0 0</inkml:trace>
  <inkml:trace contextRef="#ctx0" brushRef="#br0" timeOffset="120240.008">12495 8035 1152 0,'0'0'51'0,"-7"-6"10"15,7 6-49-15,0 0-12 0,-7-3 0 0,7 3 0 16,0 0 173-16,-3 9 32 0,-4 0 7 0,0 1 0 16,0 5-116-16,0-2-24 0,-1 9-5 0,5 0-1 15,-4 3-27-15,0 0-6 0,3-3-1 0,-3 3 0 16,4 3-17-16,-1-3-4 0,4 1-1 0,4-8 0 0,-1 1-10 0,4 0 0 15,0-3 9-15,0-7-9 0,8 0 0 0,-1-2 9 16,-4-7-9-16,8 0 0 0,0 0 8 0,3-7-8 16,0-2 0-16,0 0 0 0,-3-1 0 0,3-9 0 15,-4-3 0-15,5 4 0 0,-8 5 40 0,0-3 2 16,-4-2 0-16,1-1 0 0,-4-6-23 0,-3 6-5 16,3-6-1-16,-7 0 0 0,0 6 7 0,0-3 2 15,0 0 0-15,0 3 0 0,-7 0-22 0,3 4 0 16,-3 5 0-16,0 1 0 0,3-1 20 0,-3 10 10 15,0 0 2-15,-3 0 0 16,-4 10-58-16,-4-1-11 0,4 7-3 0,-4 3 0 16,-3 6-134-16,0 0-27 0,0-3-6 0</inkml:trace>
  <inkml:trace contextRef="#ctx0" brushRef="#br0" timeOffset="120757.541">12912 7957 1670 0,'7'-10'148'0,"0"1"-118"0,0-1-30 0,3 10 0 15,1 0 84-15,3 0 10 0,-3 0 2 0,3 7 1 16,-4 2-30-16,1 4-7 0,3 2 0 0,0 4-1 16,0 0-26-16,-3 0-5 0,-1 6 0 0,1 0-1 15,0 0-27-15,-8-3 8 0,4-3-8 0,-7 3 0 16,0-3 12-16,4-1-2 0,-1 1-1 0,-3-9 0 15,-3 5 19-15,3-5 3 0,0-1 1 0,-4 0 0 0,1-2-18 0,3-7-3 16,0 0-1-16,0 0 0 0,0 0 2 0,0 0 0 16,-4-10 0-16,4-2 0 0,0 2-12 0,4-2 10 15,-1-4-10-15,-3-3 10 0,4 1-10 0,3-8 0 16,0 8 0-16,0-7 8 0,7 6-8 0,0-6 0 16,0 6 0-16,4-6-11 0,-4 12 11 0,4-3 0 15,-1 7 0-15,-3 9 0 0,1-3 0 0,-5 3 11 16,1 3-3-16,-1 6 0 0,1 7-8 0,-4-6 0 15,0 8 9-15,-4 1-9 0,1-3 0 0,-4-4 9 16,4 4-9-16,-1 3 0 0,-3-10 8 0,0 7-8 16,0 0 0-16,0-7 0 0,0-9 0 0,0 3 0 15,0-3 8-15,7 10-8 0,-7-10 0 0,0 0 0 16,0 0 0-16,0 0 0 0,7 0 0 0,0-3 0 0,0-4 0 16,4-2 0-16,-4-4 0 0,4-2-11 15,-1-1 2-15,1-3 0 0,3-6 9 0,0 6 0 0,4-3-9 16,-1 0 9-16,1 3 0 0,-4 1 15 0,0 2-3 0,-3 7 0 15,-1-1-12-15,4 7 0 0,-7-3 0 0,0 6 0 16,0 0-11-16,4 0 2 0,-4 9 0 0,4 1 0 16,-8-4 9-16,4 3 0 0,-3 10 0 0,-4-3 0 15,3 3-156 1,-3-1-27-16,0 1-5 0</inkml:trace>
  <inkml:trace contextRef="#ctx0" brushRef="#br0" timeOffset="121143.1106">13899 7884 1094 0,'0'0'48'0,"8"-3"11"0,-1 3-47 0,3 3-12 15,-6-3 0-15,6 10 0 0,-3-1 186 0,0 7 35 16,-3 3 7-16,-1 6 2 0,1 3-100 0,-1 0-20 16,-3 7-4-16,4-1-1 0,-4 4-33 0,0-4-6 15,0 4-2-15,0 3 0 0,-4-4-33 0,4-8-7 16,0 5-2-16,-3-6 0 0,3-3 6 0,0 4 2 15,-4-10 0-15,4 2 0 0,0-8-14 0,-3-4-4 16,3-9 0-16,0 0 0 0,0 0 7 0,0 0 1 16,0 0 0-16,0 0 0 0,-4-3 16 0,1-6 3 15,-1-7 1-15,4-3 0 0,0 4-30 0,4-7-10 16,-1-10 0-16,8 1 9 0,0-3-9 0,3-1 0 16,0 1 0-16,3-10 0 0,8 6 0 0,0 0 0 15,-4-2-8-15,7 2 8 0,0 3 0 0,-3 1 0 0,3 6 0 16,-3 3 0-16,0 15 0 0,-8-2 0 0,-6 5 0 0,3 4 0 15,-3 6-10-15,-4-3 10 0,-7 0-13 0,-4 16 5 32,1 3-29-32,-8 6-6 0,-3-3-1 0,-4 9 0 15,-3-2-79-15,0 5-16 0,3-6-3 0,-3 7-598 0,0-7-120 0</inkml:trace>
  <inkml:trace contextRef="#ctx0" brushRef="#br0" timeOffset="121393.8102">14549 7913 1785 0,'7'-10'159'0,"-4"1"-127"15,4 9-32-15,4 0 0 0,-4 0 111 0,0 6 16 16,0-3 3-16,0 7 1 0,0-4-47 0,-3 13-10 16,-1-4-2-16,1-2 0 0,-1 9-14 0,1-3-3 15,-1-7-1-15,1 4 0 0,3 3-35 0,-4-4-7 16,4-5-2-16,0-1 0 0,1-6 3 0,-1 4 1 15,3-7 0-15,1 0 0 0,-1 0 22 0,4-7 5 16,-3 4 1-16,7-6 0 0,-1 3-22 0,-3-4-4 16,4 1 0-16,0-4-1 0,-4 1-15 0,-4 2 0 15,4 1 0-15,-3-1 0 16,0 1-142-16,-1-7-22 0,-3 7-4 0,0-4-992 0</inkml:trace>
  <inkml:trace contextRef="#ctx0" brushRef="#br0" timeOffset="121561.4232">14972 7668 1324 0,'0'0'59'0,"0"0"12"0,-4-6-57 0,4 6-14 0,0 0 0 0,0 0 0 16,0 0 165-16,7 0 31 0,4-3 5 0,0 3 2 15,3-7-102-15,7 7-20 0,7-3-4 0,4-3-1 16,3-3-20-16,0 2-4 0,4 4 0 0,7-3-1 16,-7 6-31-16,3-9-5 0,1 9-2 0,-8-4 0 15,-3-2-26-15,-4 6-6 0,-4-9-1 0,-2 9-726 16,-5 0-146-16</inkml:trace>
  <inkml:trace contextRef="#ctx0" brushRef="#br0" timeOffset="121746.3372">15392 7213 1728 0,'0'-6'38'0,"-4"-3"8"0,4 9 2 0,0 0 0 0,0 0-39 0,0 0-9 16,0 0 0-16,0 0 0 0,7 15 97 0,-3 4 18 15,-1 6 3-15,1 4 1 0,-1 8-17 0,1 4-3 16,-1 3-1-16,-3 3 0 0,0 0-16 0,0 6-3 15,0 1-1-15,-3 5 0 0,-4-2-53 0,3 2-10 16,-3-2-3-16,-3 2 0 0,3-6-12 0,-4-6 0 16,-3 7 0-16,-4-10-10 15,-3 3-210-15,3-16-43 0</inkml:trace>
  <inkml:trace contextRef="#ctx0" brushRef="#br0" timeOffset="122409.1021">15621 7982 2052 0,'0'0'45'0,"0"0"10"0,0 0 1 0,7 9 1 0,0-3-45 0,0-3-12 0,0 7 0 0,4-4 0 16,-1-3 72-16,5-3 13 0,2 0 3 0,-3 0 0 16,7 0-39-16,-3-3-7 0,3-3-2 0,0-4 0 15,4 1-24-15,0 0-6 0,-1-1-1 0,1-5 0 16,0 5 6-16,0-2 1 0,-4-4 0 0,-4 7 0 15,1-1 12-15,0 1 4 0,-4-1 0 0,3 1 0 16,-6-4-20-16,3 4-3 0,-3 0-1 0,-1-1 0 16,1 7-8-16,-1-3 8 0,-3-4-8 0,4 10 8 0,-4-9-8 15,0 3 0-15,0 3 0 0,-7 3 0 0,0 0 8 16,4-7 0-16,-1 4 0 0,-3 3 0 0,0 0-8 0,0 0 8 16,0 0-8-16,0 0 8 0,0 0-8 0,0 0 0 15,0 0 0-15,0 0 0 0,-3 3 0 0,-1 7 0 16,1-4 0-16,-4 10 0 0,0-7 0 0,3 0 0 15,-3 4 0-15,0-7 0 0,3 4 0 0,-3 5 0 16,4-2 0-16,-1-4 0 0,1 7 0 0,-4 3 0 16,0 0 0-16,0-4 0 0,3 4 0 0,-3-3 0 15,0-4 0-15,0 10 0 0,0-9 0 0,0 6 0 16,3-4 0-16,1 1 0 0,-1-3 0 0,4 2 0 16,0-5 0-16,4-1 0 0,-1 0 8 0,1 1 0 15,3-4 0-15,3-3 0 0,-2 4-8 0,6-7 0 16,0 0 0-16,0-7 0 0,0 4 0 0,4-3 0 0,3-4 0 15,3-5 0-15,1 5 28 0,0-2 3 0,7-7 1 16,-1-3 0-16,-2 3-32 0,2-3 0 0,5-3 0 0,6-3 0 16,-3 6 0-16,-4 3 0 0,4 0 0 0,-4 1 0 15,0 2 0-15,-3-3 0 0,-4 10 0 0,-3-1 0 16,0 4 0-16,-1 6-13 0,-2 0 1 0,-8 0 0 16,-4 6 12-16,4-3 16 0,-7 10-3 0,4-4-1 15,-11-6 1-15,4 7 0 0,-8-1 0 0,-3 7 0 16,-4-7 9-16,-3 10 2 0,-3-9 0 0,-1 8 0 15,0 4-9-15,-3-3-2 0,0 0 0 0,0 0 0 16,0-4 1-16,-4-2 0 0,0 3 0 0,1-1 0 16,-5-5-34-16,1 2-6 0,0-5-2 0,0 2 0 15,-4 0-57-15,7 1-12 0,4-4-3 0,0-3 0 16,-7 4-138-16,3-4-28 0,-24-3-6 0,13 0 0 0</inkml:trace>
  <inkml:trace contextRef="#ctx0" brushRef="#br0" timeOffset="127678.4619">18366 7819 1353 0,'0'0'29'0,"-7"0"7"0,-4 0 0 0,4 0 4 0,7 0-32 0,0 0-8 16,0 0 0-16,0 0 0 0,7-7 58 0,7 4 10 16,-3-3 3-16,6 0 0 0,1-4 5 0,0-2 2 15,3-4 0-15,7 7 0 0,-3-7-5 0,3-3-1 16,0 0 0-16,4 1 0 0,0-8-27 0,-1 1-5 0,1 3-2 0,3-12 0 15,-3 6-30-15,0-7-8 0,0 1 0 0,-1-1 0 16,-2-2 0-16,-1 2 0 0,-3 1 0 0,-4-4 8 31,0 3-30-31,-4 1-6 0,-2 3 0 0,-5-10-1 0,1 9 50 0,-4-2 11 0,-4-7 1 0,-3 10 1 16,0-4-34-16,0 10 0 0,0 0 0 0,0 6 0 16,-3-9-20-1,-1 3-12-15,1 6-1 0,-1-6-1 0,1 6 54 0,-1-3 12 0,1 0 1 0,-1 10 1 16,4-4-25-16,-3 7-9 0,-4-1 0 0,3 4 9 15,-3 3-9-15,3-3 0 0,-3 3-12 0,0 3 12 16,0-7-8-16,7 7 8 0,-10 7 0 0,-1-4 0 16,1-3 0-16,-5 6 0 0,5 3 0 0,-4 1 0 0,0 5 0 15,3-2 0-15,-3 6 0 0,0 6 0 0,0 0 0 0,-4 3 12 16,4 7-4-16,-4-1 0 0,1 4-8 0,-1-1 8 16,0 7-8-16,-3 0 8 0,4 10 0 0,-5-1 0 15,1 10 0-15,4-19 0 16,-1 9 35-16,4 0 6 0,0 4 2 0,0 2 0 0,0-2-31 0,-4 5-7 15,4 7-1-15,-7 13 0 0,6-19 16 0,-2-1 4 16,3-12 0-16,0-3 0 0,3-6-18 0,0-9-3 16,4-1-1-16,-3-9 0 0,3-6 2 0,0-1 1 15,0-5 0-15,7-10 0 0,0 0-2 0,0 0-1 16,-4-7 0-16,4 7 0 0,-3-9 16 0,3 3 3 16,0-7 1-16,3-12 0 0,4 0-30 0,0-3 8 15,7-10-8-15,0-6 0 0,4-3 0 0,3 3-8 16,4 0 8-16,3 4-13 0,4 8 13 0,0 1 10 15,-4 12-2-15,4-6 0 0,-8 13-8 0,1 2 0 16,-4 1 0-16,4 9 0 0,-7 0-8 0,-1 3-4 0,1 6-1 16,-1 1 0-16,-2 5 13 0,2 1 0 0,-3 3 0 0,8 6 0 15,-8-3 0-15,3 9 0 0,-3 1 0 0,4-1 0 16,-4-3-22-16,4 0-2 0,-1 1 0 0,-3-4 0 16,1 3-156-1,2-9-32-15,-3 6-7 0,8-10-1 0</inkml:trace>
  <inkml:trace contextRef="#ctx0" brushRef="#br0" timeOffset="127978.5765">20048 7028 2026 0,'4'-18'90'0,"-1"8"18"0,-3 1-86 0,7-1-22 16,-7 4 0-16,0-3 0 0,-7 6 61 0,7 3 8 16,-7 3 2-16,-3 3 0 0,-4 3-11 0,-4 10-3 15,0 0 0-15,-6 9 0 0,3 4-20 0,-4 5-4 16,0 1-1-16,0 15 0 0,-3-9 20 0,4 9 3 16,-1 1 1-16,7-4 0 0,-3-3-13 0,3 0-3 15,4-3 0-15,7 6 0 0,4-12-32 0,3 9-8 16,0-3 0-16,3-1 0 0,1-2 0 0,3-3 0 15,0-1 0-15,3 7 0 16,5-9-91-16,-5-7-20 0,4 0-4 0,0-6-1079 0</inkml:trace>
  <inkml:trace contextRef="#ctx0" brushRef="#br0" timeOffset="128262.7286">20281 7483 1670 0,'18'-28'148'0,"-11"12"-118"0,3-3-30 0,1 1 0 16,3-8 95-16,4 8 13 0,3 2 2 0,0 3 1 16,-3-2-22-16,3 5-4 0,0-8-1 0,4 8 0 15,-1 4-16-15,1 3-3 0,3 3-1 0,-3 3 0 0,-4 3-28 0,0-3-7 16,4 10-1-16,0-1 0 0,0 13-16 0,-4-6-3 16,3 0-1-16,-2 6 0 0,-5 3 15 0,1-3 2 15,-1 4 1-15,-2 5 0 0,-1 1 6 0,0-7 2 16,-4 6 0-16,5 1 0 0,-5-4-21 0,1 13-4 15,-1-9-1-15,1 2 0 0,-1-2-8 0,1-7 0 16,0 6 0-16,-1-8 0 0,1 2 0 0,-1-9 0 16,-3 6 0-16,4-7 0 15,-4-2-107-15,0-6-23 0,-3-1-5 0,-1 0-665 16,-3-9-134-16</inkml:trace>
  <inkml:trace contextRef="#ctx0" brushRef="#br0" timeOffset="128496.4085">21209 7383 2181 0,'0'-7'48'0,"-4"4"9"0,4 3 3 0,0 0 2 0,0 0-50 0,-3 0-12 0,-4 0 0 0,-4 3 0 16,1 4 76-16,-4 2 12 0,0 10 2 0,-4 6 1 16,0 3-20-16,-3 0-4 0,0 4-1 0,0-1 0 15,-4 4-8-15,4-1-2 0,0 4 0 0,-4 6 0 16,4-7-35-16,3-2-7 0,-3-1-2 0,0 1 0 15,0 2-4-15,-8-2-8 0,5-1 11 0,-4 4-11 16,6-3-8-16,-9 8-9 0,2-5-2 0,1-3 0 16,4-7-190-16,2-9-39 0</inkml:trace>
  <inkml:trace contextRef="#ctx0" brushRef="#br0" timeOffset="129029.4131">21816 7038 1497 0,'24'-10'32'0,"-24"10"8"0,4-9 0 0,3-4 4 0,-3 1-36 0,6 2-8 0,-3 1 0 0,0 0 0 15,-7-1 104-15,7 7 20 0,7-3 3 0,-3 6 1 16,-11 0-60-16,14 0-11 0,0 6-2 0,0-3-1 16,4 13 14-16,0 3 2 0,-1 0 1 0,1-1 0 15,3 7-15-15,-3 4-2 0,-1 5-1 0,-3 4 0 16,4 3 20-16,-4-4 4 0,0 7 1 0,-7 3 0 0,0 6-62 0,-7-2-16 16,4-4 0-16,-4 6 0 0,-7-9 54 0,0 3 8 15,-4 6 2-15,1 1 0 0,-4-1-21 0,-4-3-4 16,4-3-1-16,-4 6 0 0,4-9-10 0,0-6-1 15,-7 3-1-15,0-4 0 0,-4-2-26 0,7-7-16 16,-3 7 3-16,0-7 0 0,3-3 13 0,1-6 0 16,-1-1 0-16,0-2 0 15,-3-6-74-15,7 2-12 0,4-12-2 0,-5 6-1 16,-2-6-127-16,-1 0-24 0,1-15-6 0,-5 2-1 0</inkml:trace>
  <inkml:trace contextRef="#ctx0" brushRef="#br0" timeOffset="135719.3614">24839 7376 748 0,'0'0'33'0,"0"0"7"0,0 0-32 0,4-9-8 16,-1 9 0-16,4-9 0 0,-3 9 80 0,-1-10 13 16,1 10 3-16,-1-6 1 0,1 3-37 0,-4 3-8 15,7 0-2-15,0 0 0 0,-4-6-3 0,1-4-1 0,3 10 0 0,-3-3 0 16,-4 3 3-16,3-6 1 0,1-4 0 0,-1 10 0 16,-3 0-6-16,0 0 0 0,4-9-1 0,-1 9 0 15,-3 0-22-15,0-9-4 0,4 9-1 0,-4 0 0 16,0 0 15-16,0 0 2 0,0 0 1 0,0-10 0 15,0 10-34-15,0 0-14 0,-4-6 1 0,4 6 0 16,0 0 21-16,0 0 5 0,0-3 1 0,0 3 0 16,0 0 0-16,0 0 0 0,0 0 0 0,0-7 0 15,0 4-1-15,0-3 0 0,0 6 0 0,0-9 0 16,-3 5-3-16,-1-2-1 0,4 0 0 0,0 6 0 16,0 0-9-16,0 0 0 0,0 0 0 0,0 0 0 0,0 0 0 15,-7-3 0-15,7 3 0 0,-10 0 0 0,2 0 0 0,8 0 0 16,-10 3 0-16,-1 3 0 0,1 0 0 0,3-2 0 15,-4 5 0-15,4-3 0 0,-7-3 24 0,3 7 2 16,-3 6 1-16,0-7 0 0,-4 10-27 0,1-4-19 16,-1 4 3-16,1 9 1 0,-5-9 15 0,5 6 15 15,-1 0-3-15,4 4-1 0,0-4 0 0,3-6 0 16,1 6 0-16,-1-7 0 0,8 1-11 0,-1 0 0 16,4-3 9-16,0-4-9 0,4 4 0 0,-4-7-12 15,0-2 2-15,3 2 0 0,4-6 10 0,0 4 0 16,0-4 0-16,4-3 0 0,-1 0 20 0,5-3 5 15,-1-4 2-15,0 7 0 16,3-9-43-16,-2 6-9 0,-1-7-2 0,0 1 0 0,0-7 52 0,4 1 11 16,-8 5 1-16,4-15 1 0,0 6-10 0,4 0-1 15,-4-9-1-15,4 3 0 0,3 6-26 0,-3-6-19 16,3 6 3-16,-4-6 1 0,1 13 24 0,0-4 5 16,-8-3 1-16,1 10 0 0,-1-7-15 0,-3 13 0 0,0 6 0 15,1-3 0-15,-8 0 0 0,0 0 0 0,0 0-12 0,7 6 12 16,-4 4 0-16,-3-1 0 0,-3 7 0 0,-1 3 0 15,8 0 0-15,-8 9 0 0,-3-3 0 0,0 3 9 16,0-9-9-16,0 6 0 0,-4 0 0 0,4-6 0 16,4 0 0-16,-1 0 0 0,-3-4 0 0,4 4 0 15,3-10 0-15,-4 7 0 0,8-6 0 0,-1-1 0 16,-3 0 0-16,4-2 0 0,-1-4 0 0,4-3 0 16,0 6 0-16,-7-6 0 0,0 0 0 0,11-6 0 0,3-4 0 15,0 4 0-15,0-3 0 0,4-1 0 0,-4-2 56 0,7-4 7 16,0-3 1-16,0 0 0 0,4-6-64 0,-4 6-20 15,8-6 0-15,-1-3 0 0,0 0 20 0,4-3 0 16,-1 9 0-16,5-10 0 0,-5 13 15 0,8 1 3 16,-3-11 1-16,2 11 0 0,-2-7-31 0,-5 9-7 15,1 3-1-15,3-2 0 0,-3 5 32 0,0-5 7 16,0 5 1-16,-1 1 0 0,1-1-20 0,3 7 0 16,-6-3 0-16,2 6 0 0,1-9 0 0,-4 9 0 15,1 0 0-15,-8 0 0 0,-7 0 0 0,0 9 0 16,0 0 0-16,-3 7 0 0,-11-3 0 0,0 2-19 15,-4 4 4-15,-3 0 1 16,-7 3 26-16,0 0 4 0,-11-3 2 0,4 6 0 0,3 0 12 0,-6-6 2 16,3 6 1-16,-11 3 0 0,4-9-5 0,-4-1-2 15,4-2 0-15,-1 3 0 0,1-10-26 0,3 1 0 16,-3-1 8-16,0-3-8 0,0-2 31 0,3 2 4 0,0-6 1 0,1 0 0 16,-1 0-26-16,11 0-10 0,-7 0 8 0,7 0-8 15,-8 0 0-15,8-6-14 0,4 6 2 0,-4-4 0 31,3 4-64-31,0-6-13 0,4 6-3 0,0-3 0 0,7 3-86 16,-3-6-18-16,3-4-3 0</inkml:trace>
  <inkml:trace contextRef="#ctx0" brushRef="#br0" timeOffset="136938.1975">27968 6928 1645 0,'0'0'36'0,"0"0"7"0,7 0 1 0,-7 0 4 0,0 0-39 0,0 0-9 0,0 0 0 0,0 0 0 15,0 0 72-15,0 0 12 0,-7 0 2 0,7 0 1 16,0 0-35-16,0 0-8 0,0 0 0 0,0 0-1 15,0 0-18-15,0 0-3 0,0 0-1 0,0 0 0 16,7 0 17-16,4 0 3 0,-1-6 1 0,8 6 0 16,3-3-16-16,4-4-3 0,3 4-1 0,4-3 0 15,3-3 34-15,4-1 6 0,0-6 2 0,3 7 0 16,-3 0-64-16,-4-1 0 0,4 1-12 0,0 6 2 16,-4-10 10-16,-3 10 0 0,3-6 8 0,-7-1-8 15,4 10-93-15,-11 0-23 0,0 0-5 0,-3 0-1 16</inkml:trace>
  <inkml:trace contextRef="#ctx0" brushRef="#br0" timeOffset="137319.4656">28547 6367 1450 0,'3'-25'64'0,"1"22"14"0,3-7-62 0,-4 4-16 16,4-4 0-16,-7 10 0 0,8 0 64 0,-5-3 11 16,-3 3 1-16,0 0 1 0,0 0 21 0,4 10 4 0,-1 2 1 0,-6 4 0 15,-1 3-63-15,-3 9-12 16,-4 3-2-16,1 1-1 0,-4 2 31 0,0 1 7 15,-4 9 1-15,0 3 0 0,1 3 0 0,-8 3 0 0,4 0 0 0,-4 4 0 16,0-4-21-16,1 0-4 0,3-6-1 0,-4 4 0 16,4-7-10-16,3 3-1 0,8-3-1 0,-1 3 0 15,-3-13-26-15,0 7-17 0,0-10 2 0,-1 4 1 16,5-7-50-16,-8-3-9 16,8 0-3-16,-4-6 0 0,3 0-160 0,0-4-33 0,-10 7-7 15,0-9 0-15</inkml:trace>
  <inkml:trace contextRef="#ctx0" brushRef="#br0" timeOffset="137972.3799">29147 6053 1728 0,'24'-44'76'0,"-10"25"16"0,4 4-73 0,3-4-19 16,-3 3 0-16,-1 7 0 0,1-4 44 0,3 7 6 16,-3-3 1-16,-1 9 0 0,-6-3 21 0,0-4 4 15,3 14 0-15,-4-4 1 0,-3 6 5 0,0 0 1 16,1 10 0-16,-1 6 0 0,-4 0-31 0,1 1-5 16,-4 5-2-16,0 0 0 0,-4 1-45 0,1 8-16 15,-4-2 0-15,-1 6 0 0,-2 3 25 0,-4 6 6 0,-4-3 1 16,4 7 0-16,0-7-16 0,-4 6 9 0,1 4-9 15,-5 3 8-15,-2-7 4 0,3-2 1 0,-1 5 0 0,1-2 0 16,4-14-24-16,-1 1-5 0,-3-6 0 0,7-4-1 16,0 1 65-16,-4-7 12 0,4-9 4 0,0 6 0 15,0-9-64-15,0-4-8 0,3-2-4 0,0-1-1 16,1-3 21-16,3-2 4 0,0-4 0 0,3 0 1 16,1-4-13-16,-1-2 0 0,4-3 0 0,0-1 0 15,4-8 0-15,3 2 0 0,-4 3 0 0,8-2 0 16,-1-4 0-16,4 3 0 0,-3 7 0 0,3-1 0 15,4 1 0-15,-4-1 0 0,0 4 0 0,0 6 0 0,4 0-9 16,-1 6-5-16,1-6-1 0,3 10 0 16,4-1 24-16,0-2 5 0,-4-4 1 0,3 6 0 15,8 1-38-15,3-4-7 0,1-6-2 0,3 9 0 0,-4-9 18 0,4 0 3 16,-1 0 1-16,1-6 0 0,4 3 10 0,-5-3 0 16,5-4-9-16,-1-2 9 0,4-4 0 0,-4 0 0 15,-3 4 0-15,0-7 0 0,-7-6 0 0,-1 6 0 16,-2-6 0-16,-5-3 0 0,-3 3 12 0,-3-4-2 15,0 1-1-15,-1-3 0 0,-6 9 1 0,0-3 0 16,-1 6 0-16,-3 0 0 0,-3 3 10 0,-4 1 3 16,0 5 0-16,-4 7 0 0,-3-3-23 0,0 6 0 15,-7 0 0-15,-4 6 0 0,-3 4-12 0,-4 2-8 16,-6 10 0-16,-5 0-1 0,1 13 21 0,3-7 0 16,8 3 0-16,3 0 0 0,-1 1 0 0,5-4 10 15,10 0-10-15,3 0 10 0,4-2-10 0,4 2 0 0,3-3 0 16,10 3 8-16,5-3-8 0,2 0 8 0,1-3-8 15,10 3 8-15,0 4-24 0,-3-8-6 0,0 1-1 16,0 4-808-16,-1-8-161 16</inkml:trace>
  <inkml:trace contextRef="#ctx0" brushRef="#br0" timeOffset="139119.5738">4625 10776 1152 0,'0'-13'51'0,"0"7"10"0,-7-4-49 0,7 1-12 0,0 0 0 0,0 2 0 15,7-2 120-15,-7 0 22 0,0-1 4 0,3 4 1 16,1-4-75-16,-4 10-14 0,0 0-3 0,0 0-1 16,0 0-24-16,0 0-5 0,0 16-1 0,0 0 0 15,0 6 2-15,-4 9 0 0,4 7 0 0,-3 6 0 16,3 9 3-16,-11 3 1 0,11 4 0 0,-10 3 0 15,6-1 6-15,-3-5 2 0,4-4 0 0,-8 0 0 16,4-2-2-16,0-4-1 0,0-3 0 0,-4-7 0 16,4-2 5-16,0-7 0 0,-3 3 1 0,3-9 0 15,-4-3-9-15,4 3-3 0,3-9 0 0,-3-4 0 0,0 0-14 16,7-2-3-16,-10-7-1 0,10 0 0 16,0 0-1-16,-11-7 0 0,8-2 0 0,-4 0 0 0,3-4 0 0,-3-9 0 15,3 0 0-15,4-9 0 0,0 3-10 0,0-7 0 16,0-6 0-16,0-3 0 0,0-6-8 0,0-3-1 15,0 0 0-15,4-10 0 16,3 0-22-16,4 0-4 0,-4 1-1 0,10-1 0 16,-3 0 2-16,8 7 0 0,-5-4 0 0,8 7 0 0,7 6 19 0,-8-3 4 15,5 12 1-15,2 4 0 0,-6-1 10 0,3 16 0 16,-3 1-9-16,3 8 9 0,-3 4 0 0,0 6 0 16,-8 9 0-16,4 7 0 0,1 3 0 0,-12 6 0 15,4 3 0-15,-14 7 0 0,0 2 9 0,0 7 3 16,-14 0 1-16,4 0 0 0,-8 3-13 0,0-3 0 15,-6 6 8-15,2-3-8 0,-2-3 8 0,-1 3-8 16,0-3 11-16,1-3-11 0,-1-10 0 0,0 3-16 16,1-8 2-16,2 2-729 0,1-9-145 0</inkml:trace>
  <inkml:trace contextRef="#ctx0" brushRef="#br0" timeOffset="139437.6557">5069 10829 1609 0,'0'0'71'0,"0"0"15"15,11 9-69-15,-11 1-17 0,14 5 0 0,-10 1 0 0,6 3 95 0,4 3 15 16,-3 3 3-16,0 0 1 0,3 3-44 0,-4-3-9 16,1 4-1-16,-1-1-1 0,-3 3-33 0,-3-3-6 15,3 1-2-15,-7-4 0 0,7-3-2 0,-7 0 0 16,0-4 0-16,-7-5 0 0,3 3 11 0,1-7 1 15,-1 0 1-15,4 1 0 0,0-10 3 0,0 0 1 16,-7 0 0-16,0-3 0 0,4-4 14 0,-8-2 2 16,8-10 1-16,-4 4 0 0,3-14-20 0,4 4-4 15,-7-3-1-15,14-6 0 0,-3-4-17 0,3 0-8 16,7-2 0-16,-4-4 8 0,1 3-8 0,7 0 0 16,3 3-12-16,-4 4 12 15,1 6-108-15,7 3-15 0,-8 6-2 0,1 3-1010 0</inkml:trace>
  <inkml:trace contextRef="#ctx0" brushRef="#br0" timeOffset="139838.9006">5620 10989 1810 0,'-7'-16'80'0,"7"16"17"0,3-9-77 0,1 6-20 0,-1-4 0 0,-3 7 0 16,4-9 61-16,3 6 9 0,-4-3 2 0,-3 6 0 15,0 0-45-15,7-7-9 0,1 4-2 0,-8 3 0 16,0 0-16-16,0 0 0 0,0 0 0 0,0 0-9 16,0 0 9-16,0 10 8 0,0-1-8 0,0 0 11 15,0 7 0-15,0-3 0 0,-4 2 0 0,0 1 0 16,4-3 4-16,-10 2 1 0,3 1 0 0,-4-4 0 0,8-2-3 0,-1-1 0 16,-3 7 0-16,4-7 0 0,-4 7-13 15,7-7 11-15,0 1-11 0,0-1 10 0,7 1-10 16,-7-1 0-16,0-9 9 0,3 9-9 0,8-2 0 0,-4-4 0 15,0 3 0-15,3-3 8 0,1-3-8 0,0 7 0 16,-1-7 0-16,-3-7 0 0,0 7 0 0,4-9 0 16,-8-1 0-16,4 1 0 0,0 0 0 0,1-1 0 15,-8-5 0-15,3 2 0 0,4-3 0 0,-7-2 8 16,4-8-8-16,-1 8 11 0,-3-7 24 0,4 3 5 16,-4-3 0-16,3-1 1 0,-3-2-25 0,4 9-4 15,-4 1-2-15,7 2 0 0,-7 0-10 0,-7 13 0 16,7 3 0-16,0 0 8 0,0 0-8 0,-7 3 0 15,-4 7 0-15,4 5-11 16,-7 4-126-16,0 6-26 0,3 3-5 0</inkml:trace>
  <inkml:trace contextRef="#ctx0" brushRef="#br0" timeOffset="140287.8896">6234 10845 2066 0,'-7'-7'45'0,"3"-2"10"0,-7 0 1 0,8-1 3 15,-8 1-47-15,11 2-12 0,-10-2 0 0,6 0 0 16,-3 9 42-16,4-3 6 0,-8 3 2 0,0 3 0 0,1-3-42 0,6 9-8 16,-13 0 0-16,10 7 0 0,-4 9 0 0,4-3 0 15,0 13 0-15,-4-7 0 0,4 13 0 0,7-4 0 16,-7 1 0-16,4 6-9 0,3 0 9 0,0-10 0 15,3 4 10-15,4-4-10 0,-7-5 0 0,7 2 0 16,-7-9 0-16,11-6 0 0,-11-1 14 0,7-5-3 16,0-7-1-16,-7-3 0 0,4-10 46 0,6 1 10 15,-3-7 2-15,7-12 0 0,-10 0-7 0,6-7-1 16,1-9 0-16,0 1 0 0,-4-4-28 0,3-7-7 16,-3 1-1-16,-3-10 0 0,3 4 6 0,0-4 1 15,0-3 0-15,-7-3 0 0,4-3-31 0,3 6 8 16,-4-3-8-16,4 16 0 0,0-1 0 0,0 11 0 15,0-1 0-15,-3 9 0 0,3 16 0 0,0 1-16 16,-7 5 3-16,0 13 1 0,0 0 3 0,0 13 1 16,0 2 0-16,-7 13 0 0,7 1-3 0,-7 11 0 0,3 1 0 15,1 13 0-15,-1-1-8 0,4 6-1 0,0-2-1 0,0 6 0 32,0-4-130-32,0 4-25 0,0-7-6 0,0 4-862 0</inkml:trace>
  <inkml:trace contextRef="#ctx0" brushRef="#br0" timeOffset="140570.7363">6498 10776 1670 0,'0'0'148'0,"0"0"-118"0,0 0-30 0,0 0 0 0,7 9 95 0,4 0 13 15,-1 1 2-15,1 6 1 0,0-7 1 0,-1 7 1 16,1-4 0-16,3 4 0 0,-4 3-69 0,-6 0-13 15,7-4-3-15,-1 4-1 0,-3 0-15 0,4-10-4 16,-4 7 0-16,3-7 0 0,-3 1 19 0,4-4 3 16,-4-3 1-16,4-3 0 0,3 0-18 0,-11-3-3 15,4-3-1-15,4-7 0 0,-4-2 6 0,4-1 1 16,-4-3 0-16,7 0 0 0,-4 0-7 0,-6 1-1 16,3-8 0-16,0 11 0 0,0-4-8 0,-3 0 0 15,3 3 0-15,-4 7 0 16,1 0-80-16,3-4-17 0,0 1-4 0,0 2-677 15,0 7-135-15</inkml:trace>
  <inkml:trace contextRef="#ctx0" brushRef="#br0" timeOffset="140830.1921">7348 10562 1036 0,'0'-12'46'0,"0"6"10"0,-3-4-45 0,-4 1-11 0,7 9 0 0,-7-6 0 16,3 2 315-16,-10 4 61 0,4 10 12 0,-1-1 2 15,-3 1-271-15,3 8-55 0,-3 8-10 0,4 2-2 16,-12 6-22-16,8 1-4 0,0 2-1 0,4-2 0 16,-1 2-12-16,4-2-2 0,0-1-1 0,7 1 0 0,0-7-10 0,0 7 12 15,3-7-12-15,4-9 12 0,1 0-12 0,2-10 0 16,1 7 0-16,3-7-11 15,3-3-107-15,5-3-22 0,-1-3-4 0</inkml:trace>
  <inkml:trace contextRef="#ctx0" brushRef="#br0" timeOffset="141031.2244">7638 10481 1962 0,'0'0'87'0,"0"0"17"0,0 0-83 0,0 0-21 15,7 0 0-15,3 0 0 0,4-3 80 0,4-3 11 16,-4 6 2-16,7-7 1 0,11 4-34 0,3-3-6 16,-3-7-2-16,7 4 0 0,-4-7-36 0,0 7-8 15,-3-7-8-15,3 7 11 0,1-1-27 0,-4 1-6 0,-1-1-1 0,-3 1 0 32,1 3-166-32,-5-4-34 0,-6 1-6 0,-4 0-2 0</inkml:trace>
  <inkml:trace contextRef="#ctx0" brushRef="#br0" timeOffset="141257.7168">8019 9785 2372 0,'-4'6'52'0,"1"-3"12"0,-1 13 1 0,8-4 1 0,-1 13-53 0,1 4-13 15,-1-4 0-15,1 9 0 0,-1 4 85 0,1 6 15 0,-1 0 2 0,-3 3 1 0,0-3-37 0,-3 25-7 16,-1-7-2-16,1 1 0 0,-1 6-47 0,-3-6-10 15,0-7 0-15,-4 7 0 0,1-10 0 0,3 7 0 16,-7-13 0-16,3 6 0 16,-3 0-176-16,0-5-38 0,-4-5-8 0,11-8-2 0</inkml:trace>
  <inkml:trace contextRef="#ctx0" brushRef="#br0" timeOffset="141858.3081">9606 10418 1677 0,'-10'-9'74'0,"10"9"16"0,0-6-72 0,-11 2-18 16,7-2 0-16,1 6 0 0,-4 0 132 0,0 0 22 16,0 0 5-16,-4 6 1 0,1 4-100 0,3 9-19 15,-8-4-4-15,5 4-1 0,-1 9-5 0,1 1-2 16,3 5 0-16,0 1 0 0,0 2-17 0,7 4-3 15,0-3-1-15,0-4 0 0,7 1-8 0,0-7 0 16,0 0 0-16,0-3 0 0,0-6 0 0,3 0 0 16,-3-4 0-16,4-2 0 0,0-13 0 0,-1 6 8 15,1-6-8-15,-1-6 8 0,4-3-8 0,1-1 12 16,-8-9-12-16,7 0 12 0,0-6 27 0,0-3 5 16,-3 3 2-16,-4-9 0 0,3 5-26 0,-3-8-4 0,-3-7-2 15,-8 9 0-15,4-2-3 0,-7-1-1 0,4 4 0 0,-4-1 0 16,-4 7-10-16,0 3 12 0,4 9-12 0,0 4 12 15,-3 5-12-15,3-2 0 0,0 15 0 0,0-3 0 32,-1 13-120-32,-2 3-19 0,-1 0-4 0,1 9-965 0</inkml:trace>
  <inkml:trace contextRef="#ctx0" brushRef="#br0" timeOffset="142210.3787">9973 10525 1796 0,'21'-19'40'0,"-10"10"8"0,6-7 1 0,1-3 1 0,7 3-40 0,-4-2-10 16,4-7 0-16,-1 3 0 0,8-13 114 0,-7 10 21 15,3-3 4-15,-3 0 1 0,-4-7-48 0,0 1-10 16,0-1-2-16,-3 4 0 0,-15-1-27 0,4 1-5 16,7-4-2-16,-3 1 0 0,-11 6-26 0,0-4-6 15,0 4-1-15,4 0 0 0,-4 0-13 0,0 3 8 16,-4 6-8-16,1-6 0 0,6 9 0 0,-3 7 0 15,-11-1 0-15,8 1 0 0,-1 9 0 0,1-10-8 16,-4 10 8-16,0 0 0 0,-7 7-9 0,3 2 9 16,4 1 0-16,-4-1-9 0,1 10 9 0,-1 0 0 15,4 6 0-15,4 9-8 0,-4-6 8 0,3 10 0 16,1 6 0-16,-1 6 0 0,1-3 0 0,-1 13 9 0,1-7-1 16,-5 3-8-16,5 7 37 0,-4 0 1 0,0-4 0 15,0 7 0-15,0-3-10 0,0 0-3 0,0-1 0 16,0-2 0-16,-1-4-17 0,1 7-8 0,-3-3 8 0,-1-4-8 31,1 4-107-31,-8-7-26 0,7-9-6 0</inkml:trace>
  <inkml:trace contextRef="#ctx0" brushRef="#br0" timeOffset="142383.3889">10037 10606 1843 0,'-4'-9'164'16,"0"9"-132"-16,1-9-32 0,3 2 0 0,0 4 138 0,0 3 21 15,0 0 4-15,0 0 1 0,11-6-75 0,-1 3-14 16,4-4-3-16,0 7-1 0,4-3-51 0,0 6-11 16,3-3-1-16,0 7-8 15,-3-4-119-15,3-3-30 0,3 6-7 0,-9-3 0 0</inkml:trace>
  <inkml:trace contextRef="#ctx0" brushRef="#br0" timeOffset="143264.1251">12263 10293 1083 0,'-4'-25'48'0,"4"15"10"0,0-9-46 0,0 1-12 15,0-7 0-15,0-1 0 0,0 5 90 0,4-5 16 16,-4 1 3-16,0 3 1 0,0 0-13 0,-4 10-2 16,8-4-1-16,-4 7 0 0,0 6-8 0,-4-4-2 15,8-2 0-15,-4 3 0 0,0 6-37 0,0 0-8 16,0 9-2-16,3 7 0 0,-3 3-9 0,7-4-1 16,-3 14-1-16,-1-1 0 0,1 3 9 0,3 0 1 15,0 4 1-15,-4 6 0 0,4-4 3 0,-3 1 1 16,-1 6 0-16,1 0 0 0,-4-7-8 0,7 7-1 0,-7 0-1 15,4 0 0-15,-4-6-8 0,0-4-2 0,3 1 0 0,-6-16 0 16,3 6-3-16,0-7-1 0,-4-2 0 0,1-3 0 16,-1 2 5-16,4-12 1 0,-4 7 0 0,1-4 0 15,3-6 1-15,0 0 1 0,0 0 0 0,0 0 0 16,0 0-3-16,-4 0-1 0,-3-9 0 0,0-1 0 16,4-5-9-16,3-4-3 0,-4 0 0 0,4-9 0 15,4-4-9-15,-1 1 0 0,1-10 0 0,3-3 8 16,3-3-8-16,1-3 0 0,0 3 0 0,3-9 0 15,3 2-23-15,1-5 3 0,0-4 1 0,3 0 0 16,4 10-7-16,-1 0-2 0,4 0 0 0,4-1 0 16,-4 10 15-16,4 7 2 0,0 8 1 0,0-5 0 15,-1 15-18-15,-2 3-3 0,-1-2-1 0,0 8 0 0,-3 4 32 0,-1 6 0 16,-2 0 0-16,-5 6 0 0,4 4-12 0,1-1 3 16,-8 10 1-16,-4-3 0 0,1 2 8 0,-4 1 0 15,-7 6 0-15,-4 0 0 0,-6-3 0 0,-4 10 11 16,0-4-3-16,-8 0 0 0,-2 0 26 0,-4-3 5 15,-1 10 1-15,-2-7 0 0,-5-3-27 0,1 3-5 16,0-2 0-16,-1-5-8 0,5 5 8 0,-5-8-8 16,5 1 0-16,-1 3 0 0,7-3 0 0,1-7-20 15,2 4 2-15,1-6 1 16,7 5-149-16,0-12-30 0,0 7-5 0</inkml:trace>
  <inkml:trace contextRef="#ctx0" brushRef="#br0" timeOffset="143622.6669">13448 9706 2149 0,'0'0'47'0,"3"-3"9"0,1-6 3 0,3-1 2 16,-3-5-49-16,-1 5-12 0,-3 1 0 0,0 3 0 0,0-4 88 0,0 1 14 16,-3 9 3-16,3 0 1 0,-8 0-69 0,1 6-13 15,-3 4-4-15,-4-1 0 0,0 7 10 0,0 2 2 16,-1 4 0-16,-2 10 0 0,3-4-10 0,-4 10-2 16,0 2 0-16,4 1 0 0,0 3-6 0,0 0-2 15,3 6 0-15,1-3 0 0,6-3 16 0,1 3 4 16,-1-3 0-16,8 0 0 0,-4 0-32 0,7 0 0 15,-4 0 0-15,1 3 0 16,-1-3-20-16,1-7-9 0,3 7-3 0,0-9 0 16,0 2-182-16,-3-12-37 0,10 19-7 0,-4-19-2 0</inkml:trace>
  <inkml:trace contextRef="#ctx0" brushRef="#br0" timeOffset="143907.0027">13797 9891 2372 0,'4'-9'52'0,"3"-7"12"0,3-3 1 0,4 4 1 0,-3 2-53 0,3-2-13 0,0 5 0 0,4-2 0 15,-4-4 80-15,4 10 12 0,-1-4 4 0,1 1 0 16,0-1-68-16,3 10-14 0,0 0-2 0,0 0-1 16,0 7-3-16,4 2-8 0,-4 4 12 0,-3 2-4 15,-1 10-8-15,1-3 0 0,0 10 0 0,-1-4 0 16,-3 0 24-16,4 7 2 0,-4 2 1 0,0-2 0 15,0-1-27-15,4 4 0 0,-4-10 0 0,0 13 0 16,-3-13 18-16,3 7 2 0,0-7 0 0,0 0 0 16,-3-6-39-16,-1 0-7 0,-3-3-2 15,4-4 0-15,-8 4-89 0,1-9-19 0,3-1-3 0,-3 1-1 16,-4-10-86-16,0 0-18 0,0 0-3 0,0 0-1 0</inkml:trace>
  <inkml:trace contextRef="#ctx0" brushRef="#br0" timeOffset="144108.4049">14728 9581 1958 0,'0'0'87'0,"0"0"17"0,-7 0-83 0,0 6-21 15,-3 4 0-15,-1 8 0 0,-6-2 107 0,-5 3 17 16,1 9 3-16,-3 7 1 0,-5-7-52 0,1 13-9 16,-7-4-3-16,0 10 0 0,-4-3 16 0,-4 10 2 15,-2-4 1-15,-1 6 0 0,3-3-67 0,5-6-16 16,2 4 0-16,-3-4 0 0,4 3 0 0,3-3-16 0,1-9 4 0,2 5 0 31,1 1-125-31,4-9-25 0,2 2-5 0,1-11-956 0</inkml:trace>
  <inkml:trace contextRef="#ctx0" brushRef="#br0" timeOffset="144708.8794">15173 9412 1890 0,'7'-10'41'0,"4"7"9"0,-1-3 2 0,1 3 1 0,3-4-42 0,-4 7-11 0,5 10 0 0,2-1 0 15,4 1 83-15,4 5 14 0,-4 10 3 0,7 4 1 16,-6-1-17-16,-1 6-3 0,0 4-1 0,-7 3 0 16,0-4-16-16,-3 10-3 0,-1-3-1 0,-6 10 0 15,-4-4 1-15,-4 3 0 0,1 0 0 0,-8 4 0 0,-3-4-30 16,0 0-7-16,-4-6 0 0,-3 7-1 0,4-4 8 0,-8-6 1 16,4 0 1-16,-4-7 0 0,7 1-33 0,-3-3-17 15,4-7 1-15,-1 6 1 16,-3-9-100-16,7-3-20 0,-4 0-4 0,4-9-1109 15</inkml:trace>
  <inkml:trace contextRef="#ctx0" brushRef="#br0" timeOffset="145288.3923">16217 10007 2026 0,'0'0'90'0,"7"-9"18"0,-3 3-86 0,3 6-22 16,3-10 0-16,1 10 0 0,0-3 80 0,3-3 12 16,0-3 3-16,0 9 0 0,-7 0-19 0,7-4-4 15,0-2-1-15,0 6 0 0,0 0-51 0,-3-6-11 16,0 6-1-16,-4 0-8 0,-4 6 30 0,-3-6-1 15,0 0 0-15,0 0 0 0,0 0-21 0,0 0-8 16,-10 10 0-16,3-1 0 0,-4 0 0 0,11-9 0 0,0 0 0 0,-11 7 0 16,1-4 0-16,-1-3 0 0,4 6 0 0,7-6 0 15,-10 0 10-15,3 0-1 0,7 0 0 0,0 0 0 16,0 0-9-16,0 0 0 0,0 0 0 0,0 0 0 31,0 0-109-31,7 0-21 0,0 3-4 0</inkml:trace>
  <inkml:trace contextRef="#ctx0" brushRef="#br0" timeOffset="145924.7283">17297 9659 1602 0,'17'-18'71'0,"-13"8"14"0,3-6-68 0,-4-2-17 15,1 2 0-15,3-3 0 0,-3 0 127 0,-1 4 21 16,1 2 5-16,-1-3 1 0,-6 7-43 0,3-7-9 16,0 7-2-16,0 0 0 0,0 9-60 0,0 0-13 15,-4-4-3-15,1-2 0 0,-1 3-24 0,-7-3 0 16,1 6 0-16,-1 0 0 0,-3 6 0 0,0 3 0 15,0-5 0-15,-7 5 0 0,3 7 0 0,-7 9 0 16,4-3 0-16,-3 9 0 0,-1-3 16 0,4 0-3 16,-4 7 0-16,0-1 0 0,4-2-13 0,0 2-18 15,3-9 4-15,4 10 1 0,4-13 13 0,3 3 0 16,0 0 0-16,3-6 0 0,4-4 0 0,7-2 0 0,-3-7 0 0,3 4 0 16,3-10 0-16,1 0 0 0,3-7 0 0,4-2 0 15,-1 0 23-15,4-4 7 0,1-12 2 0,2 6 0 16,1-6-16-16,3 0-4 0,4-3 0 0,0-7 0 15,3-2 7-15,-3 2 1 0,7 1 0 0,-4-4 0 16,-7 10-4-16,4-7 0 0,-4 10 0 0,4 6 0 16,-8 1 0-16,-2 8 0 0,-1 4 0 0,-4 3 0 15,-6 3-38-15,-4 3-8 0,0 13-2 0,-3 2 0 16,-1 17 32-16,-6 3 0 0,-8 5 0 0,0 1 0 16,-6 10 20-16,-4 2 9 0,-1 4 3 0,-2 2 0 0,-1 1-32 15,0 0 0-15,-3 0 0 0,-4-1 0 0,8-8 18 0,-4 5 1 16,-1-6 0-16,1-6 0 0,0 1-11 0,0-5-8 15,3 1 12-15,0-9-12 0,1-7 12 0,-1-3-4 16,4-6 0-16,3 0-8 0,4-10 33 0,0-3 0 16,3-6 0-16,1-6 0 0,-1 3-21 0,0-6-12 15,8-7 12-15,-4 0-12 0,10-3 9 0,4-3-9 16,1-9 0-16,9 3 9 16,4-7-65-16,4-2-14 0,7-1-2 0,7-12-1 15,6 6-171-15,-6 0-35 0</inkml:trace>
  <inkml:trace contextRef="#ctx0" brushRef="#br0" timeOffset="146141.2798">18366 9305 2649 0,'-7'0'58'0,"0"0"12"0,-1 6 2 0,5 4 4 0,-4-1-61 0,3 10-15 0,-3 0 0 0,-3 12 0 15,-1-9 54-15,4 13 8 0,-4 5 2 0,1-2 0 16,-1 6 15-16,1 0 3 0,-1 0 1 0,4-4 0 15,0 4-51-15,3 0-11 0,-3-6-1 0,7 6-1 16,-3 0-19-16,3 0 10 0,3-1-10 0,4 1 8 16,1 3-8-16,2-6 0 0,1-3 0 0,3-4 0 15,3 1-126-15,5-7-18 0,2 0-3 16,1-12-1149-16</inkml:trace>
  <inkml:trace contextRef="#ctx0" brushRef="#br0" timeOffset="146475.5172">18951 9769 2365 0,'0'-19'104'0,"4"7"23"0,3-4-102 0,3-3-25 15,1 4 0-15,0 2 0 0,3-3 84 0,0 1 11 16,3 5 2-16,1 1 1 0,7-1-42 0,-4 7-8 16,4-3-1-16,-1 6-1 0,-3 9-14 0,1 1-2 15,-1-1-1-15,0 10 0 0,0 6-15 0,-3-6-3 16,3 6-1-16,-3 3 0 0,3-3-2 0,0 10 0 0,-3-7 0 0,3 0 0 16,0 4-8-16,4-4 0 0,-1-9 0 0,1 9 0 15,-4-3 0-15,4 3 0 0,-4-3-10 0,0 4 10 31,-3-11-103-31,-1 7-14 0,1-6-3 0,3-3-1 0,-7-7-117 16,0 1-23-16,18 9-5 0,-7-19-1 0</inkml:trace>
  <inkml:trace contextRef="#ctx0" brushRef="#br0" timeOffset="146675.0475">20041 9615 518 0,'0'-18'23'0,"-3"8"5"0,-4 1-28 15,-4 3 0-15,4-4 0 0,0 10 0 0,0-3 443 0,0 6 83 16,-4 3 17-16,1 4 3 0,-4-1-370 0,0 10-73 15,-8 0-15-15,-2 6-4 0,-1 3-23 0,-7 7-5 16,-3 9 0-16,-4-1-1 0,4 1-3 0,-4 3-1 16,0-3 0-16,0 10 0 0,4-1-43 0,0-6-8 15,3 3 0-15,4-3 0 0,0-3 0 0,-1-6 0 16,8 6 0-16,4-16 0 16,-4-3-136-16,-1 3-35 0,8-6-6 0,0-3-1055 0</inkml:trace>
  <inkml:trace contextRef="#ctx0" brushRef="#br0" timeOffset="146909.8625">20302 9258 2376 0,'18'-6'105'0,"-7"12"22"0,3-6-102 0,0 9-25 0,3 7 0 0,1-3 0 15,0 9 66-15,-4-1 8 0,0 5 2 0,0 8 0 16,-3 1 21-16,-1 2 5 0,-3 1 1 0,-3 12 0 15,-1-3-41-15,1 6-8 0,-8-6-2 0,-3 13 0 16,0-4-19-16,-3 4-4 0,-1 3-1 0,-7-1 0 16,4-2-28-16,-7-4 0 0,0-2 0 0,-7 2 0 15,-8-3 0-15,5-2 12 0,-8-4 0 0,-3-3 0 16,3 0-120-16,0-7-24 0,4 4-4 0,3-13-1209 16</inkml:trace>
  <inkml:trace contextRef="#ctx0" brushRef="#br0" timeOffset="148126.0013">22648 9829 1911 0,'25'-16'42'0,"-18"13"9"0,-3-13 1 0,-4 7 2 0,0-10-43 0,-4 10-11 0,8-7 0 0,-8 6 0 16,1-5 98-16,-4 5 18 0,3 1 3 0,-3 6 1 15,-7-3-48-15,0 6-10 0,-4 0-2 0,-7 9 0 16,4 0-44-16,-11 13-16 0,-3 0 9 0,-7 3-9 16,7 10 0-16,-4-1 0 0,0-2 0 0,0 8 0 15,4-2 8-15,10-3-8 0,8-1 8 0,2-6-8 16,5 1 0-16,3-1 0 0,3-6 8 0,11-3-8 0,0-7 0 15,4-6 0-15,0-3 0 0,6-3 0 0,8-3 8 16,0-3 0-16,-1-13 0 0,4 0 0 0,8 4 16 0,-4-13 2 16,-1 2 1-16,1-2 0 0,0 0-15 0,-4-6-4 15,4-1 0-15,-8-3 0 0,1 10 2 0,0-6 0 16,0 9 0-16,-4 3 0 0,-7 0-10 0,0 9 12 16,0 4-12-16,0 2 12 0,-7 7 0 0,0 10 0 15,-3-4 0-15,-1 7 0 0,1 9-12 0,-4 0 0 16,-7 6 0-16,0 6-11 0,7-9 11 0,0 4 0 15,-4-1 0-15,-3 3 0 0,4-12 0 0,3 6 9 16,7-6-1-16,-4-10-8 0,-3 1 8 0,4-1-8 16,10-9 0-16,0 6 0 0,-7-12 0 0,7 6 0 15,4-9 0-15,6-7 0 0,1 3 0 0,0-5-9 16,-4-4 1-16,7 3 0 0,-3-9 8 0,0 3 0 16,-4-10 0-16,3 7 0 0,-2-7 0 0,-5-2 0 0,4 2 0 15,1-12 0-15,-1 3 0 0,0-9 0 0,4 0 0 0,-1-4 0 16,1-2 0-16,0 5 11 0,-1-2-3 0,5-7 0 15,-5 4-8-15,1-4 0 0,0 6-10 0,-1-2 10 16,-6 15-9-16,-4 0 9 0,0 6-8 0,-7 13 8 16,-3 7 0-16,-1 2 0 0,-3 6 0 0,0 10 8 15,0 0 1-15,-3 7 1 0,-8 8 0 0,-3 4 0 16,0 3-10-16,-4 10 0 0,-3 5 9 0,0 7-9 16,0 3 14-16,0 3-2 0,3-3 0 0,0 16 0 15,4 0-21-15,4-1-5 0,-1 1-1 0,1 6 0 16,3-6 51-16,-1 0 9 0,8-1 3 0,0 1 0 15,0-3-33-15,4-4-7 0,0-3 0 0,-1 1-8 0,4-7 0 0,0-7 0 16,4-5 0-16,-1-4 0 16,4-6-33-16,4-6-7 0,-4-3-2 0,7-13-842 15,-3 3-169-15</inkml:trace>
  <inkml:trace contextRef="#ctx0" brushRef="#br0" timeOffset="148336.1139">23001 9321 2419 0,'0'0'53'0,"0"0"11"0,4-10 3 0,3 10 1 0,0-9-55 0,0 3-13 16,7 2 0-16,0-2 0 0,0 3 54 0,7-3 8 0,0-4 2 0,4 1 0 15,0 0-11-15,3-1-1 0,4 1-1 0,7 2 0 16,-1 4-38-16,1-3-13 0,4 6 9 0,2 0-9 31,-6 0-177-31,4 0-41 0</inkml:trace>
  <inkml:trace contextRef="#ctx0" brushRef="#br0" timeOffset="148743.9001">24821 9437 1209 0,'-7'-10'53'0,"4"4"12"0,-1 3-52 0,1-3-13 16,-1 6 0-16,1-4 0 0,-4-5 144 0,7 9 25 16,0 0 6-16,0 0 1 0,0 0-60 0,0 0-12 15,0 0-3-15,10-6 0 0,4 6-36 0,4 0-7 16,7 0-2-16,-1-10 0 0,8 10-4 0,3-9 0 16,4 0-1-16,7 2 0 0,-7-2 23 0,7-1 5 0,3 1 1 0,4 0 0 15,0-1-72-15,3-5-8 0,1 5-12 16,-1 1 2-16,-10-1 10 0,0 1 12 0,-4 0-2 0,-3 2-1 31,-4 7-85-31,-10 0-16 0,0-3-4 0,0-3-1088 0</inkml:trace>
  <inkml:trace contextRef="#ctx0" brushRef="#br0" timeOffset="148965.9574">25658 8634 2163 0,'0'0'96'0,"-8"0"20"0,5 6-93 0,-8-3-23 16,1 7 0-16,-1 9 0 0,-6 6 54 0,-1 0 6 15,0 9 2-15,-6 4 0 0,2 9 11 0,-2 6 3 16,-4 1 0-16,-1 8 0 0,1-2-28 0,0 3-4 16,-4-1-2-16,0 10 0 0,1-9-17 0,2 0-3 15,1 0-1-15,0-1 0 0,0-2-3 0,7-7-1 16,-1 0 0-16,1-6 0 15,4-3-36-15,-5 0-7 0,1-6-2 0,4 3 0 16,2-10-202-16,1-6-41 0</inkml:trace>
  <inkml:trace contextRef="#ctx0" brushRef="#br0" timeOffset="150093.7686">26208 8389 1728 0,'7'-12'153'0,"0"2"-122"0,4-2-31 0,3-4 0 16,-4 7 133-16,1 2 21 0,-1 4 4 0,-3 3 1 15,1-6-60-15,-8 6-12 0,0 0-3 0,3 16 0 16,-3 3-34-16,-3-1-7 0,-5 14-2 0,1-1 0 16,0 13-13-16,-3 0-4 0,-1 9 0 0,-3 1 0 15,0 8-9-15,-4 1-3 0,4 9 0 0,-3 0 0 16,-5 7-12-16,1-7 0 0,0 0 0 0,-4 6 0 15,4 1 15-15,-3-7 0 0,-1 0 0 0,0 0 0 16,0-9-3-16,1-10 0 0,-1 0 0 0,0 1 0 16,4-17-12-16,-4-2 0 0,1-7 0 0,3-3 0 0,-1 0 0 0,1-12 0 15,4 2 0-15,-1-5 0 0,4-10 0 0,0-3 0 16,3-4 0-16,4-2 0 0,0-10 12 0,7 0-1 16,0-6 0-16,7 0 0 0,7-3-11 0,4 0 0 15,3-7 0-15,7 7 0 0,1-3 0 0,2 12 0 16,5-9 0-16,2 12 0 0,5 7 0 0,-8 5-9 15,-3-2 9-15,-4 12-13 0,0-2 13 0,-7 5-11 16,4 0 11-16,-4 7-10 0,-3-7 10 0,3 7 0 16,4-3 0-16,-1 2 0 0,1 1 0 0,0-7 0 15,7 1 0-15,3-7 0 0,0 3 0 0,7-6 0 16,4 0 8-16,4 0-8 0,3 0 0 0,-4-6 0 16,-3-3 0-16,3-1-8 15,-3 1-15-15,-4-7-2 0,-3 4-1 0,4-14 0 0,-5 8 42 0,1-7 8 16,-4-4 1-16,1 1 1 15,-5-6-42-15,-2 9-8 0,-5-4-1 0,1 1-1 0,-4 3 51 0,0 0 11 0,-3-3 1 0,-4 9 1 16,0 3-26-16,-3 7-12 0,-8-1 10 0,4 1-10 16,-7 0 0-16,0 9 0 0,-3 0 0 0,-8 3 0 15,1 3 8-15,-4 3-8 0,-8 7 0 0,-2 3 9 16,-4 0-9-16,-1 9-9 0,5 3 9 0,-5 1-13 16,5-1 13-16,3-3 0 0,-1 0 0 0,5 7 0 15,3-1 0-15,0-5 0 0,-1-1 0 0,8-9 0 16,4 6 0-16,-1-6 0 0,1-4 0 0,-1-5 0 15,4 5 0-15,4-12 0 0,-4 7 0 0,0-10 0 16,7 0 0-16,3 0 0 0,1 0 0 0,0-3 0 16,6-4 0-16,1-2 0 0,3-7 0 0,4 4 0 15,3-7 0-15,4-6 0 0,3 0 8 0,4-3-8 0,3 3 0 16,4-4 0-16,3 4-8 0,4-3 8 0,0 3-12 0,4-3 3 16,3 3 1-16,3 6 0 0,-3-6 8 0,0 12 0 15,-7 4 0-15,0-1 0 0,-7 4 0 0,-7 3-12 16,-4 3 4-16,0 3 0 0,-7-3 8 0,1 6 9 15,-12-3-1-15,-3 7-8 0,4-1 8 0,-7 7-8 16,-8-7 0-16,1 7 0 0,-8-3 13 0,1 2-1 16,-8 1 0-16,-3-3 0 0,0 5-2 0,-7-2-1 15,-1-7 0-15,-2 10 0 0,-5-3-9 0,-2 0 0 16,-5-4 9-16,-6 4-9 0,0-7 0 0,-1 4 0 16,5 2 0-16,2 1-12 0,1-3 12 0,7 2-13 15,3-5 5-15,0 5 8 16,4-2-42-16,4-4-1 0,3 1 0 0,-1-4 0 0,12 3 43 0,3-9 9 0,0 0 2 15,0 0 0-15,3 0-21 0,8 7-4 0,3-14-1 16,7 7 0-16,11-3 15 0,0-3 0 0,7-3 0 16,3 2 10-1,4-2-29-15,0 0-5 0,0-1-2 0,3 1 0 0,0-1 26 0,1-5 0 0,6 5 0 0,4 1-8 16,-3-4 28-16,-1-2 5 0,4 5 2 0,0-5 0 16,-11-4-27-16,4 0 0 0,0 3 0 0,0-3 0 15,0-6 0-15,-4 3 0 0,1-3 12 0,-1 0-4 16,-3-3 2-16,-7 3 0 0,0 3 0 0,-8-3 0 15,-2 6-2-15,-8 0 0 0,-7-3 0 0,0 10 0 16,-7-4 8-16,-3-3 0 0,-4 10 1 0,-4 3 0 16,1 2 2-16,-5-2 0 0,-6 6 0 0,4 0 0 15,-1 6-6-15,-6 4-1 0,-1-1 0 0,4 1 0 0,-7 5-12 0,7-2 0 16,-4 6-12-16,4 6 12 0,0 0 0 0,10 3 14 16,1 0-1-16,6-3 0 0,4 4-13 0,4-4 0 15,3 9 0-15,7 1 0 0,0-7-12 0,4 10 2 16,7-4 0-16,-1 1 0 15,1-7-102-15,-4 0-20 0,1-3-4 0,-5-6-1111 16</inkml:trace>
  <inkml:trace contextRef="#ctx0" brushRef="#br0" timeOffset="151278.8206">4653 13149 1782 0,'-3'-18'79'0,"-4"2"16"0,0 3-76 0,7-2-19 15,0-4 0-15,7 0 0 0,3-6 74 0,1 0 11 16,3 6 3-16,11-9 0 0,-1 0-29 0,8 3-6 15,3 0-1-15,1-4 0 0,-1 14-38 0,0-4-14 16,-3 9 9-16,0 10-9 0,3 0 0 0,-10 10 0 16,3 5 0-16,0 4 0 0,-10 10 0 0,3 2 0 15,-7 7 0-15,0 5 0 0,-7 4 0 0,-3-3 0 0,3 10 0 0,-7-1 0 16,-7 3 12-16,3-2-4 0,-3-10 0 0,0 0 0 16,0-1 12-16,3-5 3 0,-6-3 0 0,-4-1 0 15,3-9 9-15,1-3 1 0,-1-6 1 0,0 3 0 16,1-10 2-16,3 0 1 0,0 1 0 0,3-4 0 15,4-6-13-15,0 0-2 0,0 0-1 0,0-9 0 16,0-7-13-16,4-3-8 0,3 0 8 0,0-6-8 16,10-3 0-16,-6 3 0 0,3-13 0 0,4 1 8 15,3-7-8-15,0-6 0 0,4-4 0 0,-4 1 0 16,4-3 0-16,-1-4 0 0,12 7 0 0,-5-4 0 0,5 4 0 0,-1 0-8 16,0 9 8-16,8 6-8 0,-15 4 8 0,3 9 0 15,1 6 0-15,-4 9 0 0,-3 4 0 0,0 12-15 16,-7 4 4-16,-1 15 1 0,-6 0 10 0,-4 6 0 15,0 4 0-15,-4 9 0 0,1 3 0 0,-8 6 8 16,1-3-8-16,3 7 8 0,-7 2-8 0,0-2 8 16,0-4-8-16,3 10 8 0,-6-10-8 0,-5 0 0 15,8 1 0-15,-3-4 0 16,3-3-28-16,0 0-8 0,3-6 0 0,-3-4-755 16,4 1-150-16</inkml:trace>
  <inkml:trace contextRef="#ctx0" brushRef="#br0" timeOffset="151529.4137">6043 13284 2156 0,'0'0'48'0,"-7"7"9"0,0-7 3 0,7 0 0 0,0 0-48 0,0 0-12 0,0 0 0 0,7 0 0 15,4 0 76-15,-1-7 12 0,4 7 4 0,4-9 0 16,7 6-23-16,-1-3-4 0,1 2-1 0,10-2 0 15,-6-3-36-15,6-1-8 0,-3 4-2 0,3 3 0 16,-3-7-18-16,3 4 0 0,0 3 0 0,0-3 0 16,-3 3-11-16,-7-4-5 0,10 1-2 0,-10 3 0 15,0-3-30-15,-4 6-7 0,3 0-1 0,-9 0 0 16,-1 0-150-16,0 0-30 0</inkml:trace>
  <inkml:trace contextRef="#ctx0" brushRef="#br0" timeOffset="151747.7102">6322 12798 2235 0,'0'-15'99'0,"0"15"21"0,0 0-96 0,3 0-24 16,4 0 0-16,4 6 0 0,-8 6 70 0,5-2 10 15,-1 9 1-15,-4 6 1 0,4 3-22 0,0 6-5 16,-7 4-1-16,0 6 0 0,4 6-19 0,-4-3-4 15,3 3-1-15,-3-3 0 0,0 0-18 0,4 4-3 16,-4-4-1-16,3-3 0 0,1-1-20 0,-4-5-5 16,7 6-1-16,-7 0 0 15,3-7-168-15,-3-2-34 0,-3-1-6 0</inkml:trace>
  <inkml:trace contextRef="#ctx0" brushRef="#br0" timeOffset="152062.8895">7126 12729 2487 0,'0'0'110'0,"-3"-9"23"16,3 9-106-16,0 0-27 0,0 0 0 0,0 0 0 0,3 9 63 0,1 7 7 15,-1 3 2-15,1 0 0 0,-1 9-15 0,4 6-2 16,-3-5-1-16,3 5 0 0,-7 4-16 0,0 6-3 15,0-1-1-15,0-5 0 0,0 3-3 0,0-4-1 16,3-2 0-16,-3 9 0 0,4-6-22 0,-1-4-8 16,1 4 0-16,-4-4 0 0,4 1 0 0,-8-7 0 15,4 6 0-15,-4 1 0 16,4-7-96-16,-3 0-18 0,-4-3-4 0,0 4-750 16,3-11-151-16</inkml:trace>
  <inkml:trace contextRef="#ctx0" brushRef="#br0" timeOffset="152976.4226">7662 12551 1324 0,'0'-7'118'0,"7"4"-94"16,-7 3-24-16,7 0 0 0,4 0 109 0,0 10 18 16,3-1 3-16,3 10 1 0,8 6-28 0,3 3-6 15,-3 7-1-15,-4 2 0 0,4 13 0 0,-8-3 0 16,1 7 0-16,-4 5 0 0,-7 4-60 0,0-7-13 0,-7 7-3 0,-3 6 0 16,-4-6-6-16,-4 0-2 0,-3-7 0 15,-7 7 0-15,3-10-12 0,-13-3-13 0,2-3 2 0,-2 7 1 31,2-11-42-31,-2-5-9 0,2 3-2 0,-6-3-660 0,-7-10-132 0</inkml:trace>
  <inkml:trace contextRef="#ctx0" brushRef="#br0" timeOffset="154591.8838">9342 12852 518 0,'3'-13'46'15,"-3"13"-37"-15,-3-3-9 0,-1-3 0 0,4-4 158 0,0 1 30 16,-4-1 5-16,4 1 2 0,0 0-60 0,0-1-12 15,0 1-3-15,0-1 0 0,0 4-44 0,4-3-10 16,-4-1-2-16,4 4 0 0,-8 3-19 0,4-3-4 16,0 6-1-16,0 0 0 0,0 0-24 0,0 0-6 15,0 0-1-15,0 0 0 0,0 0-9 0,0 0 10 16,-4 0-10-16,4 0 10 0,0 0 10 0,0 0 1 16,0 0 1-16,0 0 0 0,0 0 11 0,-3 0 3 15,-1 0 0-15,4 0 0 0,0 0-11 0,-3 0-1 16,3 0-1-16,0 0 0 0,0 0-23 0,-7-4 0 0,3 4 0 0,4 0 0 15,0 0 0-15,0 0 0 0,0 0 0 0,0 0 8 16,0 0 3-16,0 0 1 0,0 0 0 0,0 0 0 16,0 0-12-16,0 0 0 15,0 0 0-15,0 0 0 0,0 0 0 0,0 0 0 0,0 0 0 0,0 0 0 16,0 0 0-16,0 0 0 0,0 0 0 0,0 0 0 16,0 0 0-16,0 0 0 0,0 0 0 0,0 0 0 15,0 0 0-15,0 0 0 0,0 0 0 0,0 0 0 16,0 0-16-16,0 0 4 0,0 0 0 0,0 0 1 15,7 4-13-15,-3 5-4 0,-1-3 0 0,-3 4-656 16,4-1-131-16</inkml:trace>
  <inkml:trace contextRef="#ctx0" brushRef="#br0" timeOffset="160386.978">3955 13156 1036 0,'-14'3'92'0,"3"3"-73"16,-3-3-19-16,3 7 0 0,1-4 121 0,-4 3 21 15,-8-2 4-15,8 2 1 0,4-6-56 0,-4 3-11 16,7-2-3-16,3 2 0 0,-7-3-21 0,11-3-4 15,0 0 0-15,0 0-1 0,0 0-17 0,4-9-3 16,3-1-1-16,4-2 0 0,3-10 1 0,0 3 0 16,7 0 0-16,0-6 0 0,4 6-21 0,0-9-10 15,-1 12 10-15,4-3-10 0,-3 1 20 0,-4 8-1 16,4 1-1-16,-4-1 0 0,-3 4-8 0,-1 3-2 16,1-3 0-16,0 6 0 0,-11 0-8 0,10 0 10 15,-10 6-10-15,4-3 10 0,0-3 1 0,-1 6 0 16,1 4 0-16,-1-7 0 0,4 6 0 0,-3 4 0 0,0-1 0 0,-4 4 0 15,3-3 0-15,-3 9 0 0,0-4 0 0,0 1 0 16,-3 9-11-16,-8-2 8 0,4 2-8 16,-10 6 8-16,-1 1 0 0,-3 2-8 0,0 7 12 0,-11 3-4 15,1 4-8-15,3-4 12 0,-15 3-12 0,5 3 12 16,-1-6 4-16,-4 0 2 0,1 3 0 0,0-3 0 16,10-6 7-16,-7-3 2 0,15-4 0 0,-4-6 0 15,7-9-12-15,7 0-3 0,-4 0 0 0,7-13 0 16,4 4-12-16,0-4 8 0,11-3-8 0,-7-3 0 15,-4 0 9-15,17-3-9 0,8-10 8 0,10 4-8 16,-3-4 12-16,10-5-2 0,8-8-1 0,3 8 0 16,-1-7-9-16,-2 9 0 0,3-3 0 0,3 10 0 15,1-1-72-15,-4 1-17 0,-8 9-3 0,-9 0-1 0</inkml:trace>
  <inkml:trace contextRef="#ctx0" brushRef="#br0" timeOffset="161304.295">3718 12773 403 0,'-3'-25'36'0,"-1"16"-36"0,4-10 0 0,-10 9 0 0,3-5 204 0,3 5 35 16,-7-2 6-16,8-1 2 0,-8 10-121 0,1-3-24 15,6 6-5-15,-6 0-1 0,-1 6-22 0,1 4-5 16,-5 8-1-16,1 7 0 0,-3 4-3 0,-1 5-1 15,-7 13 0-15,4 13 0 0,-4 3-8 0,1-1-1 16,-1 10-1-16,0 10 0 0,8-10 2 0,-1 6 0 16,8 4 0-16,-5 6 0 0,15 0-24 0,-7-7-5 15,7 1-1-15,0-1 0 0,7-12-11 0,8 10-3 16,6-7 0-16,3 0 0 0,1-6-12 0,10 3 0 16,4-10-12-16,7-2 12 15,3-4-52-15,4-9-4 0,7-7-1 0,18-2-687 16,-11-7-136-16</inkml:trace>
  <inkml:trace contextRef="#ctx0" brushRef="#br0" timeOffset="162586.7563">9313 12789 172 0,'0'0'8'0,"0"0"1"0,-3-13-9 0,3 10 0 0,0-3 0 0,0-3 0 15,-4-1 216-15,4 7 42 0,-3-3 8 0,3-4 2 16,0 1-148-16,-4-1-30 0,4 1-6 0,0 0 0 16,0-1-16-16,0 1-4 0,4-4 0 0,3 4 0 15,-4-1-4-15,1 1-2 0,-1 0 0 0,1-1 0 16,3 1-3-16,-7 3-1 0,0 6 0 0,0 0 0 15,0 0-21-15,0 0-4 0,0 0-1 0,0 0 0 16,0 0 3-16,0 6 0 0,-4 10 0 0,1 2 0 16,-4 1-2-16,3 9 0 0,-3 7 0 0,4 9 0 15,-4 0 7-15,7 3 2 0,-11 3 0 0,8-3 0 16,3 6 12-16,0-6 2 0,0 7 1 0,0-4 0 16,0-3-33-16,3-3-6 0,1 3-2 0,-4-7 0 0,7-2 4 0,-14-3 0 15,7-7 0-15,-4 0 0 0,4-3-1 0,-3 0 0 16,3-12 0-16,-4 2 0 0,4-5-3 0,-7-1-1 15,7 1 0-15,-4-4 0 0,4-6-3 0,0 0-8 16,0 0 12-16,0 0-4 0,0 0 0 0,0 0 0 16,-3-9 0-16,-4-1 0 0,7-6-8 0,-4 1 0 15,4-7 9-15,0-3-9 0,4-10 8 0,-4 1-8 16,7-4 8-16,-4-6-8 0,8-9 0 0,-4 6-15 16,4-6 3-16,-1-1 0 15,1-5-16-15,3 5-2 0,4 7-1 0,-1-6 0 0,1 0 11 0,0 6 1 16,3 3 1-16,0 0 0 0,0 6 6 0,0 4 0 15,0-1 1-15,8 7 0 0,-8 3 11 0,0 6-13 16,0 3 5-16,0 7 8 0,0 9-13 0,1-3 5 16,-1 3 8-16,-4 3-13 0,-6 3 3 0,3 4 1 15,-3-1 0-15,-1 10 0 0,-6 0 9 0,-1 0-12 0,-6 3 12 0,-1-1-12 16,-3 5 12-16,-7 2 0 0,-4 6 0 0,1 1 0 16,-4-7 0-16,-4 10 0 0,0-7 8 0,1-3-8 15,-1 7 0-15,0-7 8 0,-3-3-8 0,3-3 0 16,8 3-44-1,-8 0-14-15,7-6-2 0,1 0-688 0,3 0-136 0</inkml:trace>
  <inkml:trace contextRef="#ctx0" brushRef="#br0" timeOffset="162805.7554">9934 12598 2019 0,'-24'15'89'0,"16"-5"19"0,1-4-86 0,4-3-22 16,-1-3 0-16,1 9 0 0,3-9 64 0,0 0 8 16,0 0 1-16,17 0 1 0,1 0-14 0,3 0-4 15,4-9 0-15,3 0 0 0,4-1-28 0,0-5-5 16,3 2-2-16,4-3 0 0,3-2-13 0,0 8-8 16,4-6 10-16,-3-2-10 15,-8 8-15-15,0-5-9 0,0 2-1 0,-3-3-724 16,-4 7-145-16</inkml:trace>
  <inkml:trace contextRef="#ctx0" brushRef="#br0" timeOffset="163053.8918">10227 11945 1670 0,'-7'-9'148'0,"7"9"-118"0,0 0-30 0,0 0 0 16,0 0 72-16,7 6 9 0,4-3 2 0,-1 13 0 15,1-7 13-15,-4 17 2 0,-4 2 1 0,1 6 0 16,-1-2-20-16,-3 11-4 0,-3 8-1 0,-1 2 0 16,-3 0-24-16,0 4-5 0,0 2-1 0,-3 7 0 15,-1 3-26-15,0 3-6 0,11-3 0 0,0-3-1 16,-3-3-11-16,-1-4-9 0,1 4 9 0,3-6-13 16,-4-4-129-16,1 0-26 0,-4-3-4 0</inkml:trace>
  <inkml:trace contextRef="#ctx0" brushRef="#br0" timeOffset="163354.0082">10809 12435 2073 0,'-18'-7'184'0,"15"4"-147"16,-1-3-29-16,1 3-8 0,-4-4 51 0,0 7 9 15,-4 7 1-15,1-4 1 0,3 3-10 0,-8 4-1 16,1-1-1-16,4 10 0 0,-1 0-31 0,1 6-7 16,-5 0 0-16,8 3-1 0,0 0-11 0,4 4 0 15,-4-4 0-15,7 0 0 0,0-3 0 0,0-3 0 16,7 3 0-16,-4 0 0 0,-3-6 10 0,7 0 3 0,-7 0 1 0,4-4 0 16,-1 4 22-16,1 0 5 0,-4 3 1 0,0-3 0 15,0 0 3-15,-4-1 1 0,1 1 0 0,-1 0 0 16,-3 6-14-16,-3 0-2 0,-1-3-1 0,-3 9 0 15,-7-9-21-15,0 10-8 0,-4-10 0 0,-3 9 9 16,-4-9-110-16,0 3-23 16,11-6-4-16</inkml:trace>
  <inkml:trace contextRef="#ctx0" brushRef="#br0" timeOffset="163830.2264">11321 12955 1728 0,'0'0'153'0,"0"0"-122"0,-7-3-31 0,0 3 0 16,7 0 198-16,0 0 34 0,0 0 6 0,-4 0 2 16,-3-6-97-16,7 6-19 0,0 0-4 0,0 0-1 15,0 0-58-15,0 0-11 0,0 0-2 0,3-10-1 16,5 10-47-16,-8 0 0 0,0 0 0 0,10 0-10 15,1 7-136-15,-1-4-27 0,-3 3-6 0</inkml:trace>
  <inkml:trace contextRef="#ctx0" brushRef="#br0" timeOffset="164570.4703">14122 12202 979 0,'-18'-6'43'0,"11"6"9"0,-4 0-41 0,1-3-11 15,-1 3 0-15,1 0 0 0,-1 0 140 0,1-6 27 16,2 6 5-16,1 0 0 0,0-3-59 0,7 3-12 0,0 0-2 0,0 0-1 16,0 0-28-16,0 0-6 15,0 0 0-15,0 0-1 0,0 0-16 0,14-7-3 0,-3 4-1 0,10-3 0 16,0 3 5-16,8-3 2 0,-1-4 0 0,14 1 0 15,4 2-29-15,7-2-5 0,0 0-2 0,3-4 0 16,1 1-3-16,-4-1-1 0,7-3 0 0,3 4 0 16,-6-4 18-16,-5 10 3 0,1-4 1 0,-7 7 0 15,-7-3-44-15,-7 6-9 0,-4 0-2 0,-3 0 0 16,-4 6-15-16,-7-3-3 16,-3 4-1-16,-4 2-714 0,-4 1-142 0</inkml:trace>
  <inkml:trace contextRef="#ctx0" brushRef="#br0" timeOffset="164776.8124">14527 12052 1209 0,'-3'-13'53'0,"3"13"12"0,0 0-52 0,0 0-13 16,0 0 0-16,0 0 0 0,0 0 148 0,0 10 28 15,0 2 4-15,0 4 2 0,0 12-71 0,0-3-15 16,-4 4-2-16,1-1-1 0,-1 13 4 0,1-4 1 15,-4 1 0-15,-4 6 0 0,-3 0-30 0,-4 9-5 16,1 0-2-16,-4 1 0 0,-4-7-9 0,4 3-3 16,0-6 0-16,-1-7 0 0,1 7-35 0,0-6-14 15,0-4 11-15,0 1-11 0,3-10 0 0,0 3 0 0,4 0-13 16,7-9 4 0,-3-3-147-16,3-4-30 0,0 4-6 0</inkml:trace>
  <inkml:trace contextRef="#ctx0" brushRef="#br0" timeOffset="165655.6091">15540 11444 1900 0,'7'-35'84'0,"-4"26"18"15,5-10-82-15,-1 3-20 0,3-3 0 0,1 4 0 0,-1 5 103 0,-3-2 16 16,0 5 3-16,0 4 1 0,-7 3-41 0,0 0-8 16,0 0-2-16,0 13 0 0,-3 6-32 0,-4 6-6 15,0 3-2-15,0 13 0 0,-4-4-9 0,-3 10-3 16,-4 13 0-16,1 3 0 0,-1-1-6 0,-3 11-2 16,-4-1 0-16,1 6 0 0,-1-6 16 0,4 10 4 15,0-4 0-15,-4 1 0 0,7-4-22 0,1-6-10 16,-1 0 10-16,4-3-10 0,0-7 0 0,0-2 0 15,3 2 0-15,0-12 0 0,1 0 9 0,-1-3-9 16,1-3 8-16,-1-13-8 0,4 0 8 0,-3-2-8 16,2-8 8-16,1 1-8 0,4-9 0 0,-4-1 0 15,0-3 8-15,3-6-8 0,4 0 0 0,-7-6 0 16,0-3 0-16,4-4 0 0,-4-9 0 0,7 0 0 16,0-3 0-16,7-9 0 0,0-4 0 0,3-6-12 0,8 0 2 15,3 0 1-15,-3-9 1 0,6 9 0 0,5 3 0 16,6 0 0-16,-3 13 8 0,-1 0 0 15,-2 9 0-15,-5 4 8 0,-3 5-8 0,1 10 0 0,-5 0 0 0,-3 10 0 16,-3-1 0-16,3 10 0 0,-3 0 0 0,-4 12 0 16,0-3 0-16,0 0 0 0,3-3 0 0,-3 4 0 15,1-4 0-15,-1 0 0 0,0-3 0 0,-4-3 0 16,4-4-8-16,0-5-4 0,0-1 0 0,-3 1 0 16,3-4-2-16,-7-6-1 0,0 0 0 0,10-6 0 15,-2 2 15-15,2-5-12 0,1-13 12 0,-1 9-12 16,4-5 4-16,1-1 8 0,2-3-13 0,1 3 5 15,-8-9 8-15,8 9 0 0,3-6 0 0,4 0 0 16,3-3 0-16,0 3 0 0,-3 6 0 0,0 6 0 0,-4-2 0 16,0 8 0-16,-3 4 0 0,-4 3 0 0,0 10 0 15,-4-1 11-15,-2 10-3 0,-5 0 0 0,1 3-8 0,-1 6 0 16,-3 0 0-16,4-3 0 0,-4-3 28 0,3 3 3 16,-3-6 1-16,0-3 0 0,4-1-32 0,-1-2 0 15,-3-7 0-15,0-6 0 0,7 3 0 0,-7-3 0 16,11 0 0-16,-1 0 0 0,5-9 0 0,-1-1 0 15,0 1 0-15,3-10 0 0,1 10 0 0,7-10-8 16,-8-6 8-16,5 9-10 0,2-6 10 0,1-3 9 16,-4 0-1-16,7-3-8 0,1 3 0 0,-1-3 0 15,4 2 0-15,-1-2 0 16,1 3-21-16,0 6-8 0,-8 0-2 0,1 4 0 0,0 5 31 0,-7 1 0 16,-4 9 0-16,3 0 0 0,-3 6 0 0,-3 4 0 15,-4 2 0-15,0 4 0 0,0 3 26 0,-3 6 11 16,-1-6 3-16,-6 9 0 0,3-6-20 0,-4 0-3 0,1 3-1 15,-1-6 0-15,1 6 20 0,-5-6 3 0,1-1 1 0,-3-2 0 16,3-3-28-16,-7 2-4 0,0 1-8 0,-8-4 11 16,-2-2-11-16,-5-1 0 0,-6 4 0 0,0-4 8 15,0 1-8-15,-1-1 0 0,1-6 0 0,-4 7 0 16,4-4-77 0,3-3-15-16,1-3-2 0,2-3-1235 0</inkml:trace>
  <inkml:trace contextRef="#ctx0" brushRef="#br0" timeOffset="165810.6009">16260 11563 2246 0,'0'0'100'0,"0"-10"20"0,-8 1-96 0,8 0-24 15,0 5 0-15,0 4 0 0,0 0 56 0,0 0 6 16,0 0 2-16,8 0-1127 16</inkml:trace>
  <inkml:trace contextRef="#ctx0" brushRef="#br0" timeOffset="166739.7285">18429 12096 1645 0,'0'-19'72'0,"0"10"16"0,4-1-70 0,-4 10-18 0,0 0 0 0,0 0 0 15,0 0 72-15,3 3 10 0,1 7 2 0,-1 5 1 16,1 11-32-16,-4 2-6 0,0 16-2 0,-4 3 0 16,4-3-25-16,0-1-4 0,-3 5-2 0,-1 5 0 15,1-9 2-15,3 0 1 0,-4-7 0 0,4-2 0 0,-3-10 3 0,3 3 1 16,3-9 0-16,-3-10 0 0,0 4-2 0,7-10-1 16,-7-3 0-16,7 6 0 0,4-12 29 0,3-3 5 15,7-7 2-15,4 3 0 0,3-12-36 0,4 0-7 16,0-3-2-16,3 0 0 0,-3-7-9 0,3 7 10 15,0-6-10-15,-3-1 10 0,0 1-10 0,3 5 0 16,0-5 0-16,0 6 0 0,-6-7 0 0,-1 13 0 16,4-3 0-16,-1 9 0 0,-6 4 0 0,-4 2 0 15,0 4 0-15,-3 6 0 0,-4 6-8 0,0-2 8 16,0 5 0-16,-7 7 0 0,-3-4 0 0,-1 4 0 16,1 3 0-16,-8 0 0 0,1 6 0 0,-4-7 0 15,-4-2 0-15,-3 3 0 0,0 0 28 0,-4 0 3 16,-6-4 1-16,-1 1 0 0,0-4-16 0,1 4-2 15,-1-6-1-15,-7 5 0 0,0-2-13 0,1-4 9 16,-5 7-9-16,1-7 8 16,0 7-124-16,-4-7-26 0,0 1-5 0,8-7-1 0</inkml:trace>
  <inkml:trace contextRef="#ctx0" brushRef="#br0" timeOffset="166887.2088">18489 11638 1728 0,'4'-13'153'0,"-1"4"-122"0,4-10-31 0,-3 10 0 16,6-10 96-16,-3 10 14 0,0-1 2 0,0 4 1 16,4 3-105-16,0 3-20 0,-1 0-5 0,1 3-1 15</inkml:trace>
  <inkml:trace contextRef="#ctx0" brushRef="#br0" timeOffset="168874.5848">21001 12133 1310 0,'0'0'58'0,"0"0"12"0,0 0-56 0,0-9-14 16,-4 6 0-16,4 3 0 0,0 0 89 0,0 0 15 16,0 0 4-16,0 0 0 0,0 0-23 0,0 0-4 0,4-6-1 0,-1 6 0 15,4-10-23-15,4 10-5 0,3 0 0 0,7-3-1 16,0-3-13-16,11 6-2 16,4-10-1-16,6 1 0 0,0-7-11 0,4 7-3 0,7-10 0 0,0 3 0 15,-7-2-5-15,7-1 0 0,-4 0-1 0,0 0 0 16,1-6 1-16,-1 9 1 0,-3 4 0 0,-4-7 0 15,-6 3-17-15,-5-2 0 0,1 2 0 0,-7-3 0 16,-4 0 0-16,-3 4-16 0,-1-10 4 0,-6 12 0 16,-4-3 12-16,0-3 0 0,-3 1 0 0,-4 2 0 15,0-3 0-15,-4 3 0 0,-3 7 0 0,-7-10-9 16,0 10 18-16,-7-1 4 0,-1 1 1 0,-6 9 0 16,-4-6-14-16,-3 12 0 0,3 0 0 0,-3 7 0 0,-11 3 0 15,4 2 0-15,3 11 0 0,0 5 0 0,4 4 11 16,7-4 5-16,0 10 2 0,-1-6 0 0,8 12-2 0,4-6 0 15,-1 3 0-15,4 0 0 0,3 3 13 0,8-3 3 16,-1-3 0-16,4 0 0 0,0 0-32 0,7-7 0 16,4-2 0-16,-1-1 0 15,8-5-113-15,3-1-29 0,7-6-6 0</inkml:trace>
  <inkml:trace contextRef="#ctx0" brushRef="#br0" timeOffset="169226.7055">22296 11845 2163 0,'0'0'48'0,"-8"-6"9"0,1 3 3 0,0-4 0 0,7 7-48 16,-14 10-12-16,-7-4 0 0,0 3 0 0,3 10 40 0,-3 0 4 0,-4 6 2 0,-3 3 0 16,0 1-30-16,7 5-7 0,0-3-1 0,-4 1 0 15,0 2-8-15,4-6 10 0,3 7-10 0,8-10 10 16,-1-6-10-16,4 0 0 0,7-4 0 0,4-5 0 15,-1-1 0-15,-3-9 0 0,0 0 0 0,18 0 0 16,3-6 24-16,0-3 7 0,-3-1 1 0,3-2 0 16,0-10-42-16,0 3-8 0,1 0-2 0,-1 0 0 15,-7-6 20-15,4 3 0 0,3-3 0 0,-4 0 0 16,-10-3 10-16,4 3 6 0,3 6 0 0,-3 0 1 16,-8 3-1-16,1 7-1 0,3 0 0 0,0-1 0 15,7 4 3-15,-14 6 1 0,0 0 0 0,0 0 0 0,7 12-19 16,-4 1 0-16,-10-4 0 0,4 10 0 0,3 6 0 0,0 0 0 15,7 4 0-15,-7-1 0 16,-11-3-104-16,8 0-20 0,6 3-5 0,-3-3-1 0</inkml:trace>
  <inkml:trace contextRef="#ctx0" brushRef="#br0" timeOffset="171008.2398">22962 11820 982 0,'14'-10'21'0,"-14"10"5"0,0 0 1 0,4 0 1 16,3-9-28-16,0 3 0 0,0 3 0 0,0-4 0 0,-3 4 94 0,3-3 13 15,-4 3 2-15,4-3 1 0,-3-4-40 0,-1 10-8 16,1-9-2-16,-4 9 0 0,0 0-4 0,3 0 0 16,1-10-1-16,-4 10 0 0,0 0-23 0,0 0-4 15,0-6 0-15,0 6-1 0,0 0 8 0,-7 0 1 16,-4 0 1-16,1 0 0 0,-4 0-22 0,0 0-5 15,-4 6-1-15,-3-2 0 0,-7 2 3 0,3 3 0 16,4 1 0-16,-1-1 0 0,1 0 6 0,4-2 2 16,13 2 0-16,-3 7 0 0,4-7 3 0,-1 1 1 15,0 2 0-15,4-2 0 0,4 5-24 0,-4-5 0 16,-4 5 0-16,4-5 0 0,4 5 9 0,0-2-9 16,-8 3 12-16,4-7-12 0,4 4 10 0,-4 2-10 15,-4-5 8-15,0 5-8 0,-3-5 9 0,7-1-9 16,4 1 10-16,-4-1-10 0,-4 0 24 0,4 1 0 0,7-4-1 15,1-3 0-15,-8 3 1 0,0-6 0 0,0 0 0 16,3 10 0-16,4-4-24 0,-7-6 8 0,-3 3-8 0,3 7 0 31,0-1-99-31,-7 0-24 0,-11 7-5 0,-3 0-848 0</inkml:trace>
  <inkml:trace contextRef="#ctx0" brushRef="#br0" timeOffset="171608.6716">23319 11641 2066 0,'0'0'45'0,"0"0"10"0,0 0 1 0,0 0 3 0,0 0-47 0,0 10-12 15,-4 5 0-15,1 4 0 0,-1 0 33 0,4 9 5 16,-4 3 1-16,-3-2 0 0,4 5-9 0,-1-6-2 16,1 7 0-16,3-1 0 0,0-5-17 0,0-1-11 15,0-9 12-15,7 6-12 0,-4-6 9 0,4-10-9 16,1 0 0-16,2-2 9 0,-10-7-9 0,18 0 10 16,-4-7-10-16,4-2 10 0,-1 0-10 0,4-7 8 15,1 3-8-15,2-5 8 0,-3-4-8 0,4 3 0 16,-4 0 0-16,4 0 0 0,0-6 28 0,-1-3 3 0,-3 3 1 15,4 3 0-15,3-3-32 0,-3 0 0 0,3 6 0 0,1 3 0 16,2-3 11-16,-6 7-11 0,0 5 12 0,-4-2-12 16,0 9 18-16,0 9-3 0,-7-2-1 0,0 5 0 15,1 4-14-15,-1 3 9 0,-4 6-9 0,-3 3 8 16,0 0 26-16,-3 7 5 0,3 2 1 0,-4 4 0 16,-3-3-12-16,0 6-1 0,0 3-1 0,0-3 0 15,0 0 10-15,0-7 1 0,-3 4 1 0,-4-3 0 16,3-4-26-16,-6 1-4 0,-1-4-8 0,-3 10 11 15,0-7-3-15,0-2-8 0,-11 8 12 0,0-2-4 16,-6 0-8-16,-1 2 10 0,4-2-10 0,-4-4 10 16,4-5-10-16,-4-1 0 0,7-12 0 0,1 2 8 0,-1-2-8 0,0-7 8 15,0 1-8-15,8-10 8 0,-1 3-8 16,1-6 12-16,2 3-12 0,1-6 12 0,4-4 21 0,6-9 5 16,1 1 1-16,3-1 0 0,7-6-31 0,7-4-8 15,4-5 0-15,6-1 0 0,4-2 0 0,4 2 0 16,3 1-12-16,11-4 4 15,-3 10-30-15,6-6-6 0,4 5 0 0,0-5-1 16,3 9-113-16,-6 6-22 0,-1-6-5 0,4 3-968 0</inkml:trace>
  <inkml:trace contextRef="#ctx0" brushRef="#br0" timeOffset="175592.3608">26296 12049 576 0,'0'0'25'0,"0"0"6"0,14-6-31 0,-3 6 0 0,-8-4 0 0,-3 4 0 16,4-6 175-16,-1-3 29 0,1 2 5 0,-1 4 2 15,1-3-102-15,-4 6-20 0,7-9-4 0,-7 9-1 16,7 0-22-16,-7 0-5 0,0 0-1 0,0 0 0 0,0 0-19 0,7 0-4 16,-7 0-1-16,7 0 0 0,0 9 4 0,-3-3 0 15,-1 4 0-15,-3 5 0 0,-3-2 9 0,3 3 3 16,-4-4 0-16,-3 4 0 0,0 3-32 0,0-1-7 16,0-2-1-16,0 0 0 15,-4-4-28-15,4 4-5 0,0-13-2 0,-3 7 0 0,3 2 55 0,3-9 10 16,1 7 2-16,3-10 1 0,-8 0-29 0,8 0-12 15,0 0 11-15,0 0-11 0,0 0 0 0,0 0 8 16,0 0-8-16,0 0 0 0,0 0 16 0,4-3 1 16,-8-7 0-16,8-2 0 0,0-1-25 0,-1 4-6 15,1-1-1-15,-1-5 0 0,1 5 7 0,-1 1 8 16,4 2-13-16,-3-2 5 0,-1 0 8 0,1 6-8 16,3-4 8-16,-7 7-8 0,0 0 8 0,0 0 0 15,7-3 0-15,0-3 0 0,-7 6 0 0,0 0-12 0,0 0 4 16,0 0 0-16,0 0 8 0,0 0-8 0,7 9 8 0,0 1-8 31,-7-1-132-31,4 0-25 0,-8 7-6 0,1 0-1 0</inkml:trace>
  <inkml:trace contextRef="#ctx0" brushRef="#br0" timeOffset="179541.775">5584 15658 230 0,'0'0'10'0,"0"0"2"0,0 0-12 0,0 0 0 0,0 0 0 0,0 0 0 15,-10 0 0-15,3 0 11 0,7 0-11 0,0 0 10 16,-7 0 6-16,7 0 2 0,0 0 0 0,0 0 0 16,0 0 6-16,0 0 0 0,-7 0 1 0,7 0 0 15,0 0-25-15,0 0 0 0,-4 0 0 0,4 0 0 16,-10 0 0-16,10 0 0 0,-11 0 8 0,7 0-8 16,-6 10 9-16,-4-10-9 0,14 0 10 0,-4 6-10 15</inkml:trace>
  <inkml:trace contextRef="#ctx0" brushRef="#br0" timeOffset="179737.8142">5539 15702 525 0,'0'6'23'0,"0"-6"5"0,0 0-28 0,0 0 0 16,-7 3 0-16,7-3 0 0,-4 7 10 0,0-4-10 15,4-3 10-15,0 6-10 0,0-6 27 0,0 0-1 16,0 0 0-16,0 0 0 0,-7 0-26 0,7 0 0 16,0 0 0-16,0 0-283 0</inkml:trace>
  <inkml:trace contextRef="#ctx0" brushRef="#br0" timeOffset="180551.126">5687 15530 774 0,'0'-16'34'0,"0"13"7"0,-4-10-33 0,4 4-8 0,0-4 0 16,-3-2 0-16,3 5 108 0,0-6 19 0,0 4 4 0,0-4 1 15,0 7-31-15,0-7-5 0,0 7-2 0,-4-1 0 16,4 7-27-16,0-3-6 0,0-3-1 0,0 9 0 15,0 0-23-15,0 0-5 0,0 0 0 0,0 0-1 16,0 0-17-16,0 0-3 0,0 0-1 0,-7 9 0 16,0-9 9-16,7 0 1 0,0 0 1 0,-3 9 0 15,3 1-21-15,-7-4 0 0,7 3-12 0,-8 7 4 16,8-3 8-16,0 5 12 0,0 8-2 0,0-1-1 16,-7 3 11-16,4 0 1 0,-4 13 1 0,0-4 0 15,0 17 11-15,-4-7 3 0,-7 6 0 0,8 0 0 16,-8-2-4-16,4 2-1 0,4-6 0 0,-5 0 0 0,-2-3-3 0,6 0 0 15,1 0 0-15,-4-7 0 0,3 4-5 16,0-6-2-16,4-4 0 0,4 0 0 0,-1-2-5 0,4-4-2 16,0-3 0-16,-7 3 0 0,14 0-14 0,-7-6 0 15,0-1 0-15,0 1-10 0,0 0 10 0,0-3 8 16,0-7-8-16,4 1 11 0,-4-1-11 0,3 0 0 16,-3-2 0-16,0-4 0 0,0-3 8 0,0 0-8 15,0 0 0-15,0 0 8 0,0 0 1 0,-3 6 0 16,3-6 0-16,-4 9 0 0,4-9-9 0,0 0-14 15,0 0 3-15,0 0 1 0,0 0 10 0,0 0 11 16,0 0-3-16,-7 0 0 0,7 0-8 0,0 0 0 16,0 10 0-16,0-4 0 0,0-3-9 0,0 7-1 15,7-4 0-15,-3 3 0 16,-4 1-42-16,3-1-8 0,1 1-1 0,3-1-1 16,0 0-62-16,-4-2-12 0,5-4-2 0,-5 3-1 15,8-6-21-15,-8 0-4 0</inkml:trace>
  <inkml:trace contextRef="#ctx0" brushRef="#br0" timeOffset="181170.6242">5584 15755 172 0,'4'0'16'15,"-4"-9"-16"-15,4 0 0 0,-4 2 0 0,-4-2 176 0,0 6 32 16,4-7 6-16,0 1 2 0,-7-1-100 0,4-5-20 16,-8 9-4-16,8-7-1 0,3 4-17 0,0-1-3 15,0-6-1-15,-4 7 0 0,4-7-19 0,-3 7-4 16,3-10-1-16,-4 4 0 0,4 2 8 0,4-3 2 15,-1-3 0-15,-3 4 0 0,4 5-18 0,-1-2-3 16,8-4-1-16,-11 7 0 0,3-1-34 0,4 4 0 16,-7-3 0-16,4 6-9 0,-4 3 9 0,0 0 12 15,0 0-2-15,0 0-1 0,0 0-9 0,0 0 0 16,11 3 9-16,-8 6-9 0,8 7 17 0,-8-7-1 16,4 1 0-16,4 5 0 0,-1-2 4 0,-2 9 0 0,2-10 0 0,1 13 0 15,3-6-3-15,3 9 0 0,1 7 0 16,0 3 0-16,6 5-1 0,1 11-1 0,0-1 0 0,-1 10 0 15,-6-4-1-15,7 4 0 0,-4 0 0 0,0 3 0 16,0-7-2-16,4-2 0 0,-14-4 0 0,3 0 0 16,0-9 14-16,-4-9 2 0,-6 2 1 0,3-12 0 15,-4 4-6-15,1-11-2 0,3-2 0 0,-7 3 0 16,0-10 0-16,0-2 0 0,0 2 0 0,4-9 0 16,-4 0 7-16,0 0 2 0,0 0 0 0,0 0 0 15,0-9-13-15,0-1-2 0,0-5-1 0,0-4 0 16,7-6 21-16,-7-4 4 0,0-5 1 0,0-10 0 15,3-3-40-15,1-6 0 0,3-1 0 0,3 1 0 0,1-3 0 16,7-4 11-16,-4-9-11 0,3 3 12 0,1-3-12 0,3 6 10 16,0 1-10-16,4 5 10 0,-11 4-10 0,7 0-12 15,-7 3 2-15,8 2 1 16,-5 5-14-16,-3-1-2 0,4 6-1 0,-7 13 0 16,-1-3-86-16,4 12-18 0,0 7-3 0,0 6-1 15,-3 6-107-15,3 6-22 0</inkml:trace>
  <inkml:trace contextRef="#ctx0" brushRef="#br0" timeOffset="181616.6876">6784 15737 403 0,'0'0'36'0,"-11"-7"-36"16,4-2 0-16,4-1 0 0,-8 1 275 0,4 0 48 0,0-1 9 0,0 1 3 15,0 3-163-15,3-4-32 0,-3 7-6 0,7-3-2 16,0 6-52-16,0 0-12 0,-10 0-1 0,10 0-1 16,-11 0-42-16,4 9-8 0,4 1-1 0,-1 5-1 15,-6 4 14-15,2 6 4 0,5 3 0 0,-1 7 0 16,4 2-32-16,0 4 0 0,0-3 0 0,0-1 0 16,0-2 16-16,7-1-4 0,-3-5 0 0,3 5 0 15,4-9-12-15,-4-3 0 0,7-3 0 0,-4-3 0 16,-3-1 0-16,4-2 0 0,0-7 0 0,3-3 0 15,-4 4 0-15,4-14 0 0,-3 4 12 0,3-3-3 16,4-3-9-16,-11-1 0 0,7-9 0 0,0 10 0 0,-3-7 8 0,3-3-8 16,-7 1 8-16,3 2-8 0,-6-3 10 0,3-6-10 15,0 6 12-15,-7-9-12 0,0 3 10 0,0 3-10 16,0-9 8-16,-7 9-8 0,3-10 15 0,-3 4-3 16,-3 0 0-16,3 0 0 0,-4 3 7 0,-3-4 1 15,3 4 0-15,1 6 0 0,-4 1-20 0,3 2 0 16,1 6 0-16,-1 4 0 15,4 6-22-15,-4 6-8 0,1 4-2 0,3 9 0 16,-4 0 5-16,4 12 1 0,0 0 0 0,-4 13 0 16,4 0-190-16,7 0-39 0</inkml:trace>
  <inkml:trace contextRef="#ctx0" brushRef="#br0" timeOffset="182049.7357">7320 15702 2127 0,'-14'-28'47'0,"11"22"9"0,-8-7 3 0,0-3 1 0,8 7-48 0,-8 6-12 0,1-4 0 0,-1 7 0 15,11 0 56-15,-3 7 10 0,-12 2 2 0,8 10 0 16,4 0-43-16,-4 9-8 0,7 7-1 0,0 2-1 16,0 4 0-16,7-3 0 0,-7 9 0 0,7-4 0 15,3 1-3-15,1-9-1 0,0-1 0 0,3-5 0 16,0-1-11-16,4-9 0 0,-1-4 9 0,1-5-9 15,6-1 8-15,-6-9-8 0,0 0 8 0,6-9-8 16,-6-1 11-16,3-5-3 0,0-4 0 0,-3-3 0 0,0-9-8 0,-1 2 10 16,1-5-10-16,0-4 10 0,-8 4-10 0,4-4 0 15,0-3 9-15,4 4-9 0,-18 2 0 0,11 4 0 16,-4 6 0-16,0 0 0 0,3 6 25 0,-3 13 7 16,-7 6 2-16,11 0 0 0,7 0-15 0,-1 15-3 15,8 4-1-15,-7 6 0 0,-1 3 8 0,1 7 1 16,3-1 1-16,-3 1 0 0,-1-4-3 0,1 1-1 15,-7-11 0-15,-1-2 0 0,4 3-7 0,-7-9-2 16,4-4 0-16,-4-3 0 0,-7-6 4 0,11 0 0 16,-4-6 0-16,0-3 0 0,3-4 4 0,1-9 2 15,3 0 0-15,-7-12 0 0,11 6-14 0,-1-13-8 16,1 3 8-16,3-6-8 16,0 7-18-16,4-7-8 0,0-3-2 0,3-3 0 15,0 6-137-15,7-3-28 0,4-4-6 0</inkml:trace>
  <inkml:trace contextRef="#ctx0" brushRef="#br0" timeOffset="182768.808">9680 15583 1555 0,'4'-16'138'0,"-4"7"-110"0,-4 3-28 0,4-4 0 0,-3 7 110 0,3-3 17 16,0-4 3-16,0 10 1 0,-4 0-19 0,4 0-3 16,0 0-1-16,0 0 0 0,-7 10-62 0,4-1-13 15,3 7-2-15,0 3-1 0,-4-1-5 0,1 7-1 16,-1 4 0-16,0-4 0 0,4 9 1 0,-3-5 0 15,-1-4 0-15,1 3 0 0,-1-3-14 0,1-3-3 16,-1 3-8-16,4 0 12 0,-7-6-12 0,7 0 0 16,0-1 0-16,0-2-10 15,-3 3-94-15,3-3-20 0,3-4-3 0,1-2-949 0</inkml:trace>
  <inkml:trace contextRef="#ctx0" brushRef="#br0" timeOffset="182911.2306">9924 15103 2134 0,'-18'-9'95'0,"11"2"19"0,0 4-91 0,0-3-23 0,-4 3 0 0,4 3 0 15,-3 0 60-15,3 3 7 0,-4 6 1 0,0 7 1 16,1 3-179-16,-1 0-36 0,1 6-7 0</inkml:trace>
  <inkml:trace contextRef="#ctx0" brushRef="#br0" timeOffset="183216.7588">10361 14658 1728 0,'-3'-28'76'0,"3"12"16"0,0 6-73 0,3 1-19 15,1 6 0-15,-4 3 0 0,0 0 119 0,0 0 20 16,0 0 4-16,7 12 1 0,-4 4-68 0,1 9-14 16,-1 7-2-16,-3 2-1 0,0 10-18 0,-7 3-3 15,0 6-1-15,0 7 0 0,0-4 7 0,-7 4 2 16,0 3 0-16,-7 9 0 0,7-3-24 0,-4-3-5 16,4 3-1-16,0-13 0 0,0 7-16 0,3 0 10 15,4-10-10-15,3 0 8 16,-3 0-31-16,0-2-6 0,4-7-2 0,-4-7 0 15,3-2-147-15,1-7-30 0,-4 0-5 0,3-9-780 0</inkml:trace>
  <inkml:trace contextRef="#ctx0" brushRef="#br0" timeOffset="183384.4825">9881 15414 2340 0,'0'-16'52'0,"4"0"10"0,3-3 2 0,3 1 1 0,1 2-52 0,10-3-13 0,4 0 0 0,3 0 0 16,7 4 22-16,4-4 2 0,4 10 0 0,6-7 0 15,11 6-109-15,-4 1-22 0,-3 6-4 0</inkml:trace>
  <inkml:trace contextRef="#ctx0" brushRef="#br0" timeOffset="183934.7165">12781 14890 1929 0,'-7'-10'42'0,"4"-5"9"16,-1-4 1-16,-3 6 4 0,3-5-45 0,-3 2-11 0,-3 0 0 0,3 7 0 0,0-1 86 0,0 1 15 15,0 3 3-15,-4 3 1 0,0 3-44 0,1 0-9 16,-4 0-1-16,0 3-1 0,-4 3-30 0,-3 10-7 15,0 3-1-15,-8-1 0 0,1 20 4 0,-4-4 1 16,4 10 0-16,0 3 0 0,0 4 7 0,3 2 2 16,7 3 0-16,1-2 0 0,3 5-10 0,3-2-3 15,8-4 0-15,3 0 0 0,10-9-13 0,-3 0 0 16,4 0 0-16,3-6 0 16,7-4-37-16,4 1-7 0,-1-7-2 0,1-3-735 15,3-6-147-15</inkml:trace>
  <inkml:trace contextRef="#ctx0" brushRef="#br0" timeOffset="184270.7278">13377 15147 2138 0,'-7'-9'95'0,"7"9"19"0,-7-7-91 0,0 4-23 0,-3 3 0 0,-1 3 0 16,-3 4 109-16,0-4 18 0,-7 12 3 0,-4 4 1 15,4 9-75-15,-4-2-14 0,0 8-3 0,4-6-1 16,-3 10-38-16,2 3 0 0,-2-7 0 0,2-3 0 15,8 4 0-15,0-7 0 0,0-3 0 0,4 4 8 16,3-14-8-16,3 4 0 0,4-10-8 0,4 1 8 16,-1-4-9-16,4-3 9 0,7-6-10 0,4-3 10 15,-4-7-12-15,7-2 12 0,0-10-13 0,4-4 5 16,3 1 8-16,0-10 11 0,-3-2-3 0,3-4 0 0,-3 6-8 0,0-6 0 16,-4 7-12-16,-3-4 12 0,-4 13 0 0,0-1 8 15,-4 11 2-15,-3 2 0 0,-3 6 33 16,-4 10 6-16,0 0 2 0,0 0 0 0,0 10-27 0,-4 6-4 15,-3 2-2-15,0 17 0 0,0-1-18 0,4 4 8 16,-8 9-8-16,4-3 0 0,0 0 8 0,0-7-8 16,3 7 0-16,-3 0 0 15,4-6-50-15,3 6-14 0,0-10-2 0,0 1-1 16,3-7-153-16,1-3-30 0,3-6-6 0</inkml:trace>
  <inkml:trace contextRef="#ctx0" brushRef="#br0" timeOffset="184717.6696">13720 15181 1609 0,'0'0'71'0,"0"0"15"0,7 0-69 0,0-6-17 0,3 12 0 0,1-2 0 16,3 5 100-16,-3 7 17 0,3 3 3 0,-4-1 1 15,1 1 2-15,3 6 0 0,-11 3 0 0,4 4 0 16,-3-4-71-16,-4 0-13 0,0-3-3 0,-4 0-1 16,1-3-5-16,-1-3-1 0,-6 3 0 0,6-9 0 0,-6 6-14 0,-1-10-3 15,4 3-1-15,-3-8 0 0,2 5-2 0,-2-9 0 16,6 6 0-16,4-6 0 0,-7-6 3 0,7-3 0 15,-3-1 0-15,6-5 0 0,4-7-12 0,4-10 0 16,3 4 0-16,7-7 0 0,0-2 0 0,4-7 0 16,0 9 0-16,3-2 0 0,4-1 25 0,-1 4 3 15,1 5 1-15,-4 4 0 0,-3 7-3 0,-4 2-1 16,0 6 0-16,1 10 0 0,-5 0-8 0,4 0-1 16,-3 10-1-16,0-1 0 0,-1 7-15 0,1 3-8 15,-4 0 8-15,0 6-13 0,0-6 13 0,4 9 0 16,-4-6 0-16,0 0 0 15,0 6-29-15,0 3 0 0,-3-9 0 0,3 3 0 16,-3 3-205-16,-1-6-41 0</inkml:trace>
  <inkml:trace contextRef="#ctx0" brushRef="#br0" timeOffset="188288.1027">15822 15084 1036 0,'0'-6'92'16,"-3"-3"-73"-16,-1-1-19 0,1 1 0 15,-1-1 112-15,0 1 18 0,4 3 4 0,0-4 1 16,-3 1-39-16,3 9-8 0,0-10-2 0,0 7 0 16,0-3-45-16,3-3-9 0,-3 9-1 0,8-7-1 0,-5-2 2 0,-3 9 0 15,0 0 0-15,7 0 0 0,0 0-13 0,-7 0-3 16,7-3 0-16,-7 3 0 0,7 3 20 0,4-3 3 16,-11 0 1-16,7 6 0 0,3-3-26 0,1 7-5 15,-4 5-1-15,0-5 0 0,4 9 8 0,-4-4 0 16,0 4 1-16,0 9 0 0,0 4 8 0,0-1 2 15,-3 4 0-15,-1 5 0 0,1-8 2 0,-1 9 1 16,-3-4 0-16,0 1 0 0,0-4-13 0,0 1-2 16,-3-7-1-16,3 6 0 0,0-5 14 0,0-4 4 15,-4-6 0-15,4-1 0 0,0-2-20 0,0 0-3 16,0-7-1-16,4 1 0 0,-4-7-8 0,0-3 8 16,0 0-8-16,0 0 8 0,0 0 0 0,0 0 0 15,0 0 0-15,0 0 0 0,7-10 4 0,-4 1 0 16,4-10 0-16,-3 3 0 0,-1-2 16 0,-3-1 3 15,4-6 1-15,-1-4 0 0,1 4-32 0,3-3 0 16,-4-6 0-16,5-1 0 0,2 7 0 0,1-7 0 0,6 4 0 16,-3-3 0-16,4-1 0 0,0 1 0 0,3-1 0 0,4 7 0 15,-1 0 0-15,5-1 0 0,-1-2-9 0,-4 9 9 32,5-3-99-32,-1 6-13 0,4 0-4 0,-1 4-1068 0</inkml:trace>
  <inkml:trace contextRef="#ctx0" brushRef="#br0" timeOffset="188639.2264">16626 15235 1785 0,'0'0'79'0,"7"0"17"0,4 0-77 0,-4-6-19 15,4 6 0-15,-1 0 0 0,8-4 68 0,-4-2 11 16,7-3 1-16,0-1 1 0,4 1 1 0,-4-7 0 15,-3 7 0-15,7-7 0 0,-4 4-42 0,-4-4-8 16,5 3-1-16,-1-2-1 0,-4-1-18 0,1 3-3 16,-4-2-1-16,0-1 0 0,-3 4 2 0,-1-4 0 15,1 6 0-15,-8 1 0 0,1-7-10 0,-4 13 12 16,0-6-12-16,-4 3 12 0,-6 2-12 0,-1 4 0 16,-6 0 0-16,-8 4 8 0,0 2-8 0,-6-3 0 15,-1 13 0-15,0-1 8 0,0 4-8 0,1 0 0 16,2 0 0-16,5 6 8 0,-1 3 7 0,7 0 1 15,1-3 0-15,6 10 0 0,0-7-6 0,8-3-1 0,6-3 0 16,5 3 0-16,2 3-9 0,8-6 10 0,3 0-10 0,11-3 10 16,-1 6-10-16,8-9 0 0,4 3 0 0,-1-10 0 31,7 10-154-31,-3-10-23 0,0-2-5 0</inkml:trace>
  <inkml:trace contextRef="#ctx0" brushRef="#br0" timeOffset="188973.7117">18267 14793 2041 0,'3'-29'44'0,"1"20"10"0,-4-10 2 0,0 0 2 0,0-6-46 0,3 10-12 16,-3-4 0-16,0 6 0 0,0-2 85 0,-3 8 15 16,3-2 4-16,0 9 0 0,-7 0-48 0,0-3-10 15,0 6-2-15,-7 3 0 0,-1 4 4 0,-2-1 0 16,-1 10 0-16,-6 6 0 0,-1 3-28 0,-3 0-4 16,-1 7-2-16,1-1 0 0,3 4 6 0,4 3 2 15,-3-10 0-15,9 10 0 0,5-4-2 0,3-2-1 16,3-1 0-16,4-5 0 0,-7 5-19 0,7-6 0 15,0 1 0-15,11-1 0 16,-1-3-112-16,5-6-28 0,2 6-7 0,4-16-1015 0</inkml:trace>
  <inkml:trace contextRef="#ctx0" brushRef="#br0" timeOffset="189275.0664">18630 14996 2070 0,'-10'-3'92'0,"3"3"18"0,3 0-88 0,-3 3-22 0,3 4 0 0,-3-4 0 15,0 6 97-15,-3 7 15 0,-1-7 4 0,4 10 0 16,-3 0-42-16,2-3-8 0,1 9-2 0,4-6 0 16,3-1-54-16,0 7-10 0,3-12 0 0,4 6 0 15,4-3 0-15,0-7 12 0,3 0 0 0,7-2 0 0,-3-4-12 0,3-3 0 16,3-3 0-16,1-4 0 0,0-2 0 0,3 0 8 16,0-1-8-16,0 1 8 0,-3-7 3 15,0 3 0-15,0-2 0 0,-1-1 0 0,-6 4 1 0,-4-4 0 16,4-3 0-16,-8 3 0 0,-3 4 11 0,0-7 2 15,-3-3 1-15,-4 10 0 0,-7-14-18 0,0 8-8 16,-4-1 0-16,-3 3 8 0,0-3 8 0,-4 4 2 16,-3 5 0-16,0 1 0 0,-4 9-10 0,1 0-8 15,-1 0 9-15,0 9-9 16,-3 1-44-16,3 5-16 0,-3 4-2 0,0 0-798 16,-4 6-160-16</inkml:trace>
  <inkml:trace contextRef="#ctx0" brushRef="#br0" timeOffset="190022.3608">19057 14846 2257 0,'11'-22'100'0,"-1"13"20"0,4-4-96 0,0 10-24 0,4-3 0 0,3 3 0 15,-3-4 63-15,0 7 7 0,-1 0 2 0,1 0 0 16,-4 10-13-16,4-4-3 0,-8 10 0 0,1-4 0 15,-1 7-35-15,-3-3-7 0,4 12-2 0,-8-3 0 16,1 3 7-16,0-3 1 0,-4 0 0 0,0 4 0 16,3-4 9-16,-3-3 3 0,-3 3 0 0,3 0 0 15,0-6-20-15,0-1-3 0,0 1-1 0,0-9 0 16,0-1-8-16,0 0 0 0,0-9 0 0,0 0 0 16,0 0 0-16,0 0 0 0,0 0 0 0,0 0 0 0,10 0 0 0,-3-9 0 15,4 0 0-15,3-4 0 0,0-3 0 0,4-2 8 16,-1-1-8-16,4-6 0 0,1 0 0 0,2-4 0 15,1 11 0-15,3-8 0 0,-3 8-8 0,0 2 8 16,-4 3 0-16,3 4 0 0,-2 3 0 0,2 6 0 16,-6 0 0-16,0 9 0 0,-1 1 0 0,-3-1-11 15,0 7 3-15,1 2 0 16,-1-8-26-16,-4 9-5 0,1-4-1 0,-1-5 0 0,5 5 23 0,-5-5 4 16,1-7 1-16,-1 3 0 0,4-3 12 0,1-3-9 15,-1 0 9-15,3-9-8 0,-3 6-5 0,4-7-1 16,3 1 0-16,0-7 0 0,0 7 14 0,-3-7 0 15,3-3 0-15,0 1-9 0,-3-1 9 0,0 0 8 16,-1-6-8-16,1 6 11 0,0-6-1 0,-4 6 0 16,0-6 0-16,0 0 0 0,-7 6-10 0,4 0 8 0,-4-6-8 0,0 13 8 15,-4-4 0-15,1 7 0 0,-4-1 0 16,-4 1 0-16,4 9-8 0,-7 3 0 0,-3-3 0 0,-4 13 0 16,-1-1 0-16,-2 7 0 0,-1 0 0 0,4 12 0 15,-4-3 0-15,4 1 0 0,-3 5 0 0,-1 4 0 16,4 2 0-16,0-8 0 0,0 2 0 0,3 1 0 15,4-7 0-15,3-3-12 0,-3 0 2 0,7-6 1 16,4-10 9-16,-1 7-13 0,8-13 5 0,-4 3 8 16,11-6 0-16,-4-6 0 0,7 3 0 0,7-6 0 15,1-7 8-15,2-3-8 0,5 0 8 0,-1-3-8 16,0 0 0-16,4-3 0 0,0-3 0 0,3-3 0 16,4 3 20-16,-4-1 0 0,4 4-1 0,3-3 0 0,-6 3 8 15,-1 6 1-15,-3 0 1 0,-4 4 0 16,-3 12-4-16,-7 3-1 0,-4 3 0 0,-4 3 0 0,1 10-10 0,-4-4-2 15,-3 7-1-15,-4 6 0 0,-4 3 16 0,1-3 3 16,-4 4 1-16,-4-4 0 0,-3 3-31 0,0 0 0 16,-3-3 0-16,-1 3 0 0,1-3-17 0,-1 1-7 15,0-1 0-15,4-3-1 16,4-4-145-16,-1-2-29 0,8 0-5 0</inkml:trace>
  <inkml:trace contextRef="#ctx0" brushRef="#br0" timeOffset="190789.713">22384 14727 518 0,'0'0'46'0,"0"0"-37"0,0 0-9 0,0 0 0 16,-4 0 235-16,-3 0 45 0,0 0 8 0,-3 0 3 15,-5 0-155-15,5 0-30 0,10 0-6 0,0 0-2 0,-11 0-29 16,11 0-5-16,0 0-2 0,0 0 0 0,0 0-9 15,0 0-1-15,0 0-1 0,14 3 0 0,8-3-5 0,2-3-1 16,-3 3 0-16,8 0 0 0,9-6-23 0,5-4-5 16,3 1-1-16,10-1 0 0,1-5 3 0,2 5 0 15,8-2 0-15,1-4 0 0,-8 7-19 0,-8-7 0 16,-2 6 0-16,-1 1 0 16,-6 6-160-16,-8-3-32 0,0-4-6 0</inkml:trace>
  <inkml:trace contextRef="#ctx0" brushRef="#br0" timeOffset="191073.203">23135 14078 2019 0,'4'-10'44'0,"-1"1"10"0,4-1 2 0,0 4 0 0,0 6-44 0,-7 0-12 0,0 0 0 0,0 0 0 16,0 6 62-16,0 13 10 0,-3-3 3 0,-4 3 0 15,-4 6-6-15,-3 6-1 0,-4 4 0 0,-3 15 0 16,-3-3-7-16,-1 6-1 0,-10 1-1 0,-1 8 0 16,5-5-29-16,-1 2-6 0,0 4 0 0,-3 0-1 15,0-10 1-15,6 7 1 0,5-13 0 0,2 0 0 16,-2-7-25-16,6-2 8 0,4 0-8 0,3-7 0 16,-3 0 8-16,4 1-8 0,3-4 0 0,0 0 8 15,3-9-249-15,-3 0-51 0</inkml:trace>
  <inkml:trace contextRef="#ctx0" brushRef="#br0" timeOffset="191740.0529">23731 13623 1958 0,'18'-28'87'0,"-14"18"17"0,3 1-83 0,3 0-21 16,1-1 0-16,-1 1 0 0,1-4 44 0,-1 10 4 16,1-3 0-16,-4 3 1 0,0-4 28 0,-7 7 6 15,0 0 1-15,0 0 0 0,0 0-31 0,0 0-5 16,0 0-2-16,0 0 0 0,0 10-13 0,0 5-2 0,-3 1-1 0,-4 6 0 16,-8 3-13-16,1 13-2 0,-3 6-1 0,-1 9 0 15,-3 7-5-15,-4 2-1 0,1 4 0 0,-1 13 0 16,0-1-8-16,0 3 8 0,1 1-8 0,-4 6 8 15,6-16 0-15,-2 6 0 0,3-6 0 0,-1 1 0 16,8-11-8-16,-3 1 8 0,-1-10-8 0,-3 1 8 16,-4-7 0-16,4-3-8 0,0-4 12 0,-4-8-4 15,0 2-8-15,1-9 0 0,-1-6 9 0,0 0-9 16,4-3 19-16,0-7-1 0,0 0 0 0,7-2 0 16,3-4-18-16,-3-6 0 0,3-4 0 0,4 1 0 15,0-3-22-15,7-1-8 0,-3-9-2 0,3 4 0 16,3-4 32-16,4 0 0 0,4 0 0 0,3 4 0 0,0 2 0 15,4 4 0-15,-4-1-13 0,4-2 5 0,-1 9 0 16,4 3 0-16,4 0 0 0,-4 9 0 0,4-3 8 0,0-3 0 16,3 7 0-16,4-1-8 0,-1-2 8 0,1-4-12 15,3 3 12-15,1 3-12 0,-1-9-8 0,0 0-3 16,4-9 0-16,3 3 0 0,4-4 7 0,4 1 0 16,-5-10 1-16,12 3 0 0,-4-2 15 0,0-1-12 15,0 0 12-15,0 0-12 0,-8 0 12 0,-2-3 16 16,-4 4-3-16,-1-1-1 0,-6 3-12 0,0 4 11 15,-4-4-11-15,-7 6 10 0,0-8 2 0,-6 8 1 16,-5-5 0-16,-3 5 0 0,-3-9-1 0,-1 4-1 16,-10 5 0-16,0-2 0 0,-3-4-11 0,-5 7 0 15,-2 2 0-15,-1 4 0 0,-3-3 0 0,0 6-11 16,-4 6 11-16,0 4-8 0,4-1 8 0,0 7 0 16,0 2 10-16,-4 1-10 0,4 6 0 0,3-3 0 15,4-6 0-15,0 12 0 0,4-3 8 0,6 0-8 0,1-3 0 16,6 3 0-16,1 4 0 0,6-7 0 0,1 0 0 0,10-4 0 31,-3 7-74-31,6-6-14 0,5 0-4 0,2 6 0 16,5-6-96-16,-5-10-19 0,61 16-4 0,-18 4-1 0</inkml:trace>
  <inkml:trace contextRef="#ctx0" brushRef="#br0" timeOffset="192589.9159">26839 14451 1497 0,'14'-6'133'0,"-3"-7"-106"16,-4 4-27-16,-7-7 0 0,4 7 35 0,-4 2 1 16,0-2 1-16,0 6 0 0,-7-4-11 0,0-2-2 15,-1 9-1-15,-2-9 0 0,-4 9 8 0,0 0 1 0,-4 0 1 0,0 0 0 16,-3 0 6-16,-3 9 1 0,2-9 0 0,-2 9 0 15,2 1 3-15,-2-1 1 0,-4 7 0 0,-4 0 0 16,0 2 8-16,0 1 1 0,1 0 1 0,-1 9 0 16,0-3-2-16,0 4-1 0,-3 5 0 0,0 1 0 15,-4 2-11-15,4-2-3 0,-1 2 0 0,-2 4 0 16,6-3-10-16,0-4-3 0,7 1 0 0,4-4 0 16,7 4-6-16,0-10-2 0,3 3 0 0,11-3 0 15,0 0-16-15,11 3 0 0,0-3 8 0,10-3-8 16,0 3 0-16,7 0 0 0,0-12 0 0,8 6-9 15,2-3-142-15,5-7-28 0,-1 0-5 0</inkml:trace>
  <inkml:trace contextRef="#ctx0" brushRef="#br0" timeOffset="192924.3474">27164 14755 2026 0,'0'0'90'0,"-4"0"18"0,-3 0-86 0,-3 0-22 16,-4 0 0-16,-4 6 0 0,-3 4 107 0,0 2 17 15,-4-2 3-15,0 12 1 0,-3-4-52 0,3 4-9 16,1 0-3-16,-1 0 0 0,4-3-41 0,3 6-9 16,1-6-2-16,2 6 0 0,5-6-3 0,-1-3-1 15,4 2 0-15,0 1 0 0,7-3-8 0,-3-4 0 0,6-2 0 16,1 5 0-16,3-5 0 0,3-1 8 0,4-2-8 0,1-4 8 16,6-3 0-16,0 6 0 0,4-6 0 0,3-6 0 15,-4 3-8-15,8-4 0 16,-4-2 0-16,1-1 0 0,2 1 0 0,-6 0 0 0,0-7 0 0,-1-3 0 15,-2 7 0-15,-5-10 0 0,1 3 0 0,-4 0 0 16,-3-6 25-16,-1 6 7 0,1-9 0 0,-4 3 1 16,-4 0-33-16,1 6-16 0,-4 0 2 0,0 0 0 15,-7 4 14-15,3 2-11 0,-6 7 11 0,-1-4-10 16,-6 10 10-16,-5 0 0 0,1-3-9 0,-4 3 9 16,1 3-163-1,-1 4-28-15,-42 5-5 0,14-2-2 0</inkml:trace>
  <inkml:trace contextRef="#ctx0" brushRef="#br0" timeOffset="193744.7407">27414 14987 748 0,'0'0'67'0,"0"0"-54"16,0 0-13-16,0 0 0 0,0 0 183 0,0 0 33 16,0 0 8-16,0 0 0 0,0 0-91 0,0 0-18 15,0 0-4-15,0 0-1 0,7 0-11 0,4-6-3 16,3 3 0-16,0-4 0 0,0-2-36 0,0 0-7 16,8-1-1-16,-1-2-1 0,0-1-31 0,0 4-5 0,4-1-2 0,-4 1 0 15,-7-4-13-15,7-2 0 16,-3 5 0-16,-4-5 0 0,0 5 13 0,0 1-3 0,-3-7-1 0,-4 4 0 15,3 2 0-15,-2-6 0 0,-1 7 0 0,-4 0 0 16,-3-1 3-16,0 1 1 0,0-1 0 0,-7 4 0 16,4-3-13-16,-8-1 0 0,0 10 0 0,1-6 0 15,-8 3 26-15,-3 6-1 0,3-3 0 0,-3 6 0 16,-4 4-25-16,4-1 0 0,-3 1 0 0,-1-1 0 16,0 7 0-16,4 2 0 0,-4 8 0 0,4 2 0 15,0-3-22-15,3-3 0 0,-3 3 0 0,4 3 0 16,2-3 49-16,5-6 9 0,-1 6 3 0,4-6 0 15,7 0-31-15,0 6-8 0,7-6 0 0,0-1 0 16,0-2-8-16,8 3-4 0,-1 0 0 0,7-4 0 16,0-5-124-16,4 5-24 0,6-2-6 0,-6-7-888 15</inkml:trace>
  <inkml:trace contextRef="#ctx0" brushRef="#br0" timeOffset="194758.9189">28102 14648 1209 0,'0'0'108'0,"0"0"-87"0,0 0-21 0,0 0 0 16,0 0 82-16,11 0 12 0,-4 0 2 0,7 0 1 16,-3 0-7-16,3-3-2 0,0-3 0 0,7 6 0 15,0-9-12-15,4 2-4 0,3-2 0 0,0-1 0 16,1 1-45-16,-1 0-10 0,-4-7-1 0,5 3-1 0,-8-2-15 0,-4-4 0 16,1 3 0-16,0 7 0 0,-8-10 0 0,-3 10 0 15,4-10 0-15,-4 9 0 0,-3-5 28 0,-4-4 2 16,3 3 1-16,-3 7 0 0,0-4-23 0,0-2-8 15,0-1 0-15,0 7 0 0,-3-4 0 0,3 4 8 16,0-1-8-16,0-2 0 0,-4 9 0 0,4 3 9 16,0 0-9-16,0-7 8 0,0 4-8 0,0 3 0 15,0 0 0-15,0 0 0 0,0 0 0 0,0 0 0 16,0 0 0-16,0 0-11 0,-3 10 11 0,-1 5 0 16,0-2 10-16,1 2-10 0,-1 4 20 0,-3 0-1 15,0 6-1-15,-3 0 0 0,3 7-9 0,-4-1-1 16,-3 7-8-16,0 5 12 0,-4 4 40 0,1-3 7 15,-1 10 1-15,-3-10 1 0,3 9-26 0,-3-6-6 16,3-3-1-16,-3 0 0 0,0 0-12 0,-4-7-4 0,1-2 0 16,-1 2 0-16,4-2-12 0,-4-10-13 0,4 3 2 15,0-9-808-15,0 0-161 0</inkml:trace>
  <inkml:trace contextRef="#ctx0" brushRef="#br0" timeOffset="194921.4576">28328 14780 1843 0,'0'0'81'0,"0"0"18"15,0 0-79-15,0 0-20 0,0 0 0 0,0 0 0 16,0 0 80-16,0 0 13 0,7 0 3 0,0 0 0 0,4 0-77 0,-1-6-19 16,1 6 0-16,3 0-645 15,4-3-133-15</inkml:trace>
  <inkml:trace contextRef="#ctx0" brushRef="#br0" timeOffset="195314.9912">28674 14808 1400 0,'0'0'62'0,"10"-6"13"0,-10 6-60 0,0 0-15 16,0 0 0-16,0 0 0 0,14 0 104 0,1-3 19 15,-1 3 3-15,0-6 1 0,0 3-28 0,4-4-6 16,-1-2-1-16,1-1 0 0,3 1-55 0,-3-7-11 15,-1 7-2-15,-3-4-1 0,4-2-3 0,-7-4-1 16,-4 3 0-16,0-3 0 0,0 1 2 0,-4-1 1 0,1-6 0 16,-8 6 0-16,4-6-22 0,0 0 0 0,-3-4 0 15,3 1 0-15,-4 3 56 0,4-3 6 0,0-7 2 16,0-2 0 0,0 9-72-16,4-4-15 0,-1 4-2 0,4 0-1 0,0 3 26 0,0-4 0 0,1 11 0 0,-5-1-8 15,8-3 28-15,-8 12 5 0,4 1 2 0,-3 0 0 16,3 6-27-16,-7 3 0 0,0 0 0 0,0 0 0 15,0 9-16 1,-4 3-8-16,4 4-1 0,-7 9-1 0,0-3 26 0,-3 3 19 0,-1 4-3 0,-3 2-1 16,0 0-6-16,-4 13-1 0,1-3 0 0,-5 6 0 15,5-3-8-15,-4 9 0 0,-4 4 9 0,0-4-9 16,4 0 37-16,3 1 3 0,1-1 1 0,3-3 0 16,-1-9-14-16,5 3-3 0,-1-4-1 0,1-2 0 0,3-3-23 15,-4-7-16-15,4 9 2 0,0-12 1 16,-7 4-119-16,3-4-24 0</inkml:trace>
  <inkml:trace contextRef="#ctx0" brushRef="#br0" timeOffset="195500.0843">28497 14987 2142 0,'15'-6'47'0,"-1"-4"9"0,7 7 3 0,7-6 1 0,0 3-48 0,8 2-12 15,2-2 0-15,1-3 0 0,0 6 0 0,0-4-18 16,-4 7 4-16,0 0-926 0</inkml:trace>
  <inkml:trace contextRef="#ctx0" brushRef="#br0" timeOffset="195660.1999">29298 14824 1440 0,'-10'3'128'0,"-1"-3"-103"0,0 10-25 0,1-1 0 15,-8 0 172-15,4 13 28 0,0-3 7 0,0 0 1 16,0 0-75-16,3 0-14 0,1-1-3 0,3 7-1 16,-4-6-64-16,4 0-13 0,0-3-2 0,0-1-1 15,0 4-46-15,3-9-9 0,1 8-1 0,-1-8-1 16,1-1-194-16,3 1-40 0,-4-4-7 16,4-6-1-16</inkml:trace>
  <inkml:trace contextRef="#ctx0" brushRef="#br0" timeOffset="195802.9416">29411 14576 1670 0,'0'-6'148'0,"0"-3"-118"16,7-4-30-16,-3-3 0 0,3 7 134 0,0 3 21 15,-4-4 4-15,4 10 1 0,-7 0-123 0,0 0-24 16,0 0-5-16,-3 7-677 16,-1 8-136-16</inkml:trace>
  <inkml:trace contextRef="#ctx0" brushRef="#br0" timeOffset="196028.6988">30046 14623 1958 0,'0'-9'87'0,"0"9"17"0,0-10-83 0,0 7-21 0,-3-3 0 0,-4 3 0 16,-1-3 107-16,1 6 17 0,-3-3 3 0,-1 3 1 15,-6 0-52-15,-1 3-9 0,-7 6-3 0,4 0 0 16,-7 1 0-16,0 6 0 0,-1 2 0 0,-2 7 0 15,6-6 0-15,-3 10 0 0,3-4 0 0,4 3 0 16,0-3-51-16,3 9-13 0,4-5 0 0,0-1 0 16,3-3 0-16,1 3 0 0,6 0 0 0,1-3 0 15,-1 1-48-15,1-8-13 16,10 1-3-16,-4 0 0 0,1-3-71 0,3 2-14 0,3-8-3 0,8-1-976 16</inkml:trace>
  <inkml:trace contextRef="#ctx0" brushRef="#br0" timeOffset="196343.2699">29856 15059 1324 0,'0'0'118'0,"0"0"-94"15,0 0-24-15,0 0 0 0,10 6 145 0,1-6 25 16,3 0 5-16,7 0 1 0,0-6-78 0,4 6-15 16,0-9-3-16,-1 6-1 0,1-4-24 0,0-2-5 15,-1 0-1-15,1-1 0 0,-7 4 12 0,3-7 3 16,-3-2 0-16,-4-1 0 0,0-3 0 0,-4 0 0 15,-3 1 0-15,4-8 0 0,0-2-48 0,-1 3-8 16,-6-3-8-16,-1 3 9 0,8-3-9 0,-8 9 0 16,-3 3-10-16,0-3 10 0,-3 10 0 0,-4-1 0 15,3 4 0-15,-3-3 0 0,4 6 0 0,3 3 0 0,-4 3 0 16,-7 3 0-16,1 3 0 0,-1 1 0 0,-3 6 0 16,0 6 0-16,4-4 8 0,-1 14 8 0,-3-4 2 0,3 6 0 15,1-5-18-15,3 8-16 0,0-2 4 0,-4-7 0 31,4 6-98-31,3-5-19 0,1-4-4 0,-1 3-1 16,-3-3-46-16,0-6-10 0,4 9-2 0,3-12-691 0</inkml:trace>
  <inkml:trace contextRef="#ctx0" brushRef="#br0" timeOffset="196649.0851">30385 14837 1958 0,'0'0'43'0,"0"0"9"0,0 0 1 0,10 0 3 0,8 6-45 0,-4 3-11 15,0 1 0-15,-3 8 0 0,-1-2 104 0,-3 3 20 16,-3 0 3-16,-4 0 1 0,3-1-19 0,-3-2-3 16,0 3-1-16,-3 0 0 0,-4-10-65 0,0 7-14 15,3-7-2-15,1 1-1 0,-4-1 15 0,7-9 3 16,0 0 1-16,0 0 0 0,0 0-25 0,0 0-5 16,0 0 0-16,0 0-1 0,3-9-3 0,4 5 0 15,0-2 0-15,4-6 0 0,0-4-8 0,3 0 0 16,-4 4 0-16,4-10 0 0,4 9 0 0,0-6 8 15,-4 4-8-15,7-4 0 0,-7 3 0 0,4 7 0 16,-1-1 0-16,-3 1 0 0,1 3 0 0,-5 3 0 16,1 3 0-16,-1 0 0 0,1 9 0 0,-4-3 0 15,0 4 0-15,0-1 0 0,-3 1 0 0,-1-1 0 0,-6 7 0 0,3-4 0 32,0 4-200-32,0-4-44 0,-4-2-10 0</inkml:trace>
  <inkml:trace contextRef="#ctx0" brushRef="#br0" timeOffset="196913.4898">30808 14551 2325 0,'25'-9'103'0,"-11"9"21"15,4-10-99-15,3 10-25 0,3 0 0 0,1-3 0 16,10-3 76-16,-6 6 11 0,-1-6 1 0,0 3 1 0,0 3-19 0,0-7-4 15,1-2-1-15,2 6 0 0,1-4-16 0,3-2-3 16,4 6-1-16,-7-3 0 0,3-1-21 0,8 4-4 16,-5-6 0-16,1 3-1 15,0 2-67-15,-7-5-14 0,0 3-2 0,-4-4-1 16,-4-5-121-16,-2 12-24 0,-8-4-5 0,-7-2-847 16</inkml:trace>
  <inkml:trace contextRef="#ctx0" brushRef="#br0" timeOffset="197142.9979">31288 14096 2098 0,'7'-3'46'0,"4"-6"10"0,3-7 1 0,-4 13 3 0,1-3-48 0,-1 6-12 0,1 6 0 0,-8-3 0 15,1 7 73-15,-4 5 13 0,-4 4 2 0,1 9 1 16,-8 1-20-16,1 15-4 0,-4-1-1 0,0 17 0 15,-1-7 0-15,1 4 0 0,-3 5 0 0,-1 1 0 16,4-3-51-16,-4-4-13 0,4-2 0 0,-3-1 0 16,-1-3 0-16,0-12 0 0,1 6 0 0,-5-7 0 15,5-9-88-15,-1 7-20 16,-3-10-4-16,3-9 0 0</inkml:trace>
  <inkml:trace contextRef="#ctx0" brushRef="#br0" timeOffset="197476.5326">31785 14507 2365 0,'0'0'104'0,"4"-3"23"0,-4 3-102 0,0 0-25 15,0 0 0-15,0 0 0 0,0 0 17 0,-4-6-1 16,-3 6-1-16,-3 0 0 0,-4 0 39 0,-1 9 8 15,-2-2 2-15,-4 2 0 0,-1 0-52 0,-2 7-12 16,3 3 0-16,-4 0 0 0,0 6 0 0,8-3 0 16,-5 3 0-16,5 3 0 0,-1-3 48 0,8 3 6 15,-5-3 2-15,5 1 0 0,3-8-39 0,0 11-7 0,3-11-2 0,-3-2 0 16,4 9 38-16,-4-6 7 0,-4-3 2 0,4 2 0 16,-11 1-39-16,4 0-7 0,-7 0-1 0,-7 0-8 15,-4-4 0-15,-7 10 0 0,-3-3-15 0,-11 3 5 31,-3-6-137-31,-4 6-27 0,-4 4-6 0</inkml:trace>
  <inkml:trace contextRef="#ctx0" brushRef="#br0" timeOffset="198398.9865">9793 17148 1209 0,'7'-13'108'0,"-3"1"-87"16,-1 2-21-16,1 1 0 0,6-4 133 0,-6-2 23 16,-1-1 4-16,4 3 0 0,0-2-41 0,1-4-9 0,-5 3-2 0,4-3 0 15,-3 0-38-15,-1 4-8 0,-3 2-2 0,0-2 0 16,-3 2-21-16,-1-3-5 0,1 10-1 0,-1-3 0 15,-3-1-11-15,0 7-2 0,-4-3-1 0,4-4 0 16,0 7 1-16,-7-3 0 0,0 0 0 0,0 6 0 16,3-3-5-16,1 3-1 0,-4 0 0 0,-4 3 0 15,0 3-6-15,1 3 0 0,-4 1-8 0,-4 9 12 16,0-1-4-16,-7 8-8 0,1 2 11 0,-8 3-11 16,-7 1 14-16,4 8-4 0,3-2-1 0,-3 6 0 15,-1 0-1-15,1 0 0 0,7 3 0 0,-4-3 0 16,7-1 9-16,4 1 2 0,3-6 0 0,4 0 0 15,3 2-5-15,4-5-1 0,7 3 0 0,0-4 0 16,7-6-13-16,7 10 11 0,0-4-11 0,4-5 10 16,-1 5-10-16,8-6 0 0,7 4 0 0,-1-4 0 0,8-3 0 15,7-3 0-15,3-3 0 0,8 3 0 16,10-4-64-16,0-5-19 0,0 3-3 0,0-7-1138 16</inkml:trace>
  <inkml:trace contextRef="#ctx0" brushRef="#br0" timeOffset="199263.8485">10065 18095 288 0,'-14'6'25'0,"7"-6"-25"0,0 3 0 0,-4-3 0 16,7 6 313-16,4-6 58 0,0 0 11 0,0 0 2 15,0 0-217-15,0 0-44 0,0 0-9 0,0 0-2 16,0 0-50-16,11-9-10 0,0 3-3 0,6-4 0 15,1 1 3-15,3-10 1 0,0 0 0 0,7-6 0 16,4 0-9-16,0 3-3 0,3-9 0 0,0 2 0 16,-3-5 3-16,3 6 0 0,1-7 0 0,-8 7 0 0,-7 0-28 0,0 0-6 15,8-4-1-15,-5 4 0 0,-6-6-9 0,0 5 8 16,-4 1-8-16,0-6 8 0,3-1 1 0,-6 7 0 16,-8-7 0-16,1 7 0 0,7 0-9 0,-4-3 12 15,-11 9-12-15,4-3 12 0,-3 6-12 0,3 3 0 16,-4 7 0-16,1-1 0 0,-8 1 0 0,4-1 0 15,7 10 0-15,-7 4 0 0,-11 2-10 0,4 10 10 16,11-7-13-16,-8 10 5 0,0 9 8 0,-3-3-8 16,0 3 8-16,4 0-8 0,13 7 8 0,-6-1 0 15,-15 4 0-15,7 6-8 0,15-6 8 0,-8 6 8 16,-10 9-8-16,0 0 11 0,-3-3-11 0,2 4 0 16,1-1 0-16,0-6-11 0,-7 6 21 0,7-6 4 0,7 4 1 15,-4-14 0-15,-6 7-2 0,3-9 0 0,6-1 0 0,1-6 0 16,-3-3-4-16,3-3-1 15,0 3 0-15,0-6 0 0,0-3-8 0,0-4 8 0,-4 4-8 0,7-7 8 16,-3 1-8-16,4-1 0 0,-4 1 0 0,0-10 0 16,7 0 0-16,0-3 0 0,-7 3 0 0,7 0 0 15,0 0 0-15,0 0 0 0,0 0 0 0,0-10 0 16,0 4 0-16,0-4 0 0,0 7 0 0,3-9 0 16,4 2 0-16,0-2 0 0,0-4 0 0,4-3 0 15,0 4 0-15,3-4 0 0,-4 0 0 0,8-6 0 16,7 3 0-16,-1-9 0 0,1-1 0 0,0-2 0 15,-4-10 0-15,7 6 0 0,0-2 0 0,1 5 0 16,-5 7 0-16,1-7-11 0,3 13 3 0,-3 4 0 16,-4 2 8-16,-3 0-10 0,-1 7 10 0,1 6-10 0,-4-4 10 15,-7 7 0-15,-7 0 0 0,0 0 0 0,7 10 0 0,-7-1 0 16,-7 7 0-16,-4 3 0 0,-3 6 0 0,4-6 0 16,-4 9 0-16,-8-9 0 0,-6 6 11 0,7 3 1 15,7-9 0-15,-4 6 0 0,-10-6-12 0,3 6 10 16,11-10-10-16,4-2 10 0,3 3 6 0,0-7 2 15,-4 0 0-15,15 1 0 0,6-4-18 0,-3-3 10 16,-7-3-10-16,7 7 8 0,14-4-8 0,1-3 0 16,-5 0 0-16,4 0 0 0,4 0 0 0,0 0 0 15,10 6-12-15,-7-6 12 16,-7 3-154-16,8 3-23 0</inkml:trace>
  <inkml:trace contextRef="#ctx0" brushRef="#br0" timeOffset="199767.4714">12315 17737 2412 0,'0'-9'53'0,"0"-10"11"0,4 3 3 0,3-6 0 0,0-3-54 0,4 6-13 0,-1 1 0 0,-3 2 0 16,4 0 36-16,-1 7 5 0,1-1 1 0,-4 1 0 0,0 9 1 0,-7 0 0 15,4 9 0-15,-1 1 0 0,1 15-35 0,-4 0-8 16,0 3 0-16,0 10 0 0,-4 6 0 0,1-3 0 15,-1 6 0-15,1 0 0 0,-1-4 0 0,4-2 12 16,4-3-4-16,-1-10 0 0,4 0-8 0,4-6 0 16,3-9 0-16,4-4 0 0,-1 1 0 0,1-10 0 15,3-3 0-15,4-7 0 0,-1-6 0 0,1 7 0 16,3-10 0-16,-3 0 0 0,0-6 0 0,-4 0 0 16,4-3 0-16,-4 3 0 0,0-6 12 0,-3-1 1 15,-4 4 0-15,3-7 0 0,-6 7 25 0,-1-6 5 0,1 6 1 16,-7-7 0-16,3 7-20 0,-7-7-3 15,0 10-1-15,-4-3 0 0,-3 3-4 0,-4 6-2 16,-3 0 0-16,0 10 0 0,-7-1-6 0,0 4-8 0,-4 12 11 0,1-6-11 16,-5 16 0-16,1-3 0 0,0 6-12 0,3 6 3 31,0 3-47-31,1 3-10 0,6 1-2 0,4 2-799 0,3 1-160 0</inkml:trace>
  <inkml:trace contextRef="#ctx0" brushRef="#br0" timeOffset="200195.9127">13180 17602 1843 0,'14'-18'81'0,"-7"8"18"0,4-6-79 0,-1 4-20 16,8-10 0-16,-1 3 0 0,1-3 131 0,3-3 22 15,0-3 5-15,1-4 1 0,-1 1-54 0,-4-3-10 16,1-1-3-16,0 7 0 0,-1-7-42 0,-3 7-9 15,0-13-1-15,-3 10-1 0,3-10-12 0,-7-3-3 16,0-3 0-16,0 3 0 0,-3 1-11 0,-1-4-2 16,1 3-1-16,-4 0 0 0,0 0-10 0,-4 9 0 15,1-2 9-15,-1 2-9 0,4 1 0 0,0 6 0 16,-3 2 0-16,-1 8 0 0,1-1 0 0,-1 9 0 16,-3-5 0-16,4 12-8 0,3 3 8 0,-7 3-12 15,0 3 12-15,-1 3-12 0,1 7 12 0,0-3-12 16,0 2 12-16,4 4-12 0,-1 6 12 0,1-6 0 15,-1 9 8-15,1 7-8 0,3 2 0 0,-4 7 0 16,1 10 0-16,3-1 0 0,-4 10 0 0,1-1 0 16,-1 7 0-16,1-3 0 0,-1 9 12 0,-3-2-3 0,0-1 0 15,3 0 0-15,-3 0 15 0,4 0 2 0,-4-3 1 0,3-3 0 16,1 3-15-16,-1-6-2 0,1-1-1 0,-1-5 0 16,1-4-9-16,3-9 0 0,-4 0 9 0,-3-10-9 31,3-5-40-31,-6-4-13 0,3 3-3 0,-4-12-844 0,-3-7-168 0</inkml:trace>
  <inkml:trace contextRef="#ctx0" brushRef="#br0" timeOffset="200380.8537">13113 17800 2419 0,'0'0'107'0,"3"-10"22"0,1 7-103 0,3-3-26 16,7-3 0-16,0-1 0 0,4 4 72 0,3-3 8 15,4-1 3-15,-1 1 0 0,5-1-68 0,-1 1-15 16,0 3 0-16,0 3 0 16,4-4-171-16,0-2-32 0,-1-1-6 0</inkml:trace>
  <inkml:trace contextRef="#ctx0" brushRef="#br0" timeOffset="204614.1618">16475 17361 1796 0,'0'0'40'0,"0"0"8"0,0 0 1 0,0 0 1 0,0 0-40 0,0 0-10 0,7 0 0 0,0 0 0 16,0 0 66-16,3 0 11 0,1 6 3 0,3-6 0 16,0-6-19-16,4 0-3 0,3-4-1 0,7-2 0 15,4-7-28-15,7-13-5 0,10 4-2 0,8-6 0 16,10-4-10-16,-4-6-1 0,8-9-1 0,-1 6 0 15,8-6 10-15,-4-1 3 0,0-5 0 0,-7 5 0 16,0 7-23-16,-3-6 0 0,-11 6-10 0,-4-3 10 16,-7-3 0-16,-3 5 0 0,-4-11 0 0,-3 6 0 0,-7-1 0 15,-4-2 0-15,-3 6 0 0,-1-4 0 0,-6 7 0 0,3 3 8 16,-3 1-8-16,-4 5 0 0,0 0 0 0,-4 7 0 16,1 3 0-16,-4 3 0 0,0 3 8 0,3 3 1 15,-6 3 1-15,-1 7 0 0,1-1-10 0,-8 4 0 16,1-3 0-16,-5 9 8 0,1 6-8 0,-3-3 10 15,3 3-10-15,-8 4 10 0,1-1-10 0,0 1 0 16,0-1 0-16,-4 7 0 0,4-4 0 0,3-2 0 16,-3 5 0-16,7 1 0 0,-4-4 0 0,4 4 0 15,4 3 0-15,-4 0 0 0,7 0 0 0,-4 3 0 16,0 0 0-16,-3 3 0 0,4 0 0 0,-1 3 0 16,1 0 0-16,-1 7 0 0,-10 2 16 0,0-2-1 15,-1 9-1-15,-2 3 0 0,-4 6 14 0,-1 0 4 16,1 7 0-16,0 3 0 0,0 9-7 0,-1 0-1 15,1 6 0-15,7-3 0 0,0 4 4 0,0-7 0 0,-4 0 0 0,4 7 0 16,7-17-12-16,-4 10-1 0,0 0-1 0,1-9 0 16,3-3-5-16,-4-4-1 0,4-6 0 0,-4-3 0 15,1-3-8-15,6-9 0 0,1-1 0 0,-1-5 0 16,-3-11 0-16,7 7 0 0,-4-12 0 0,4 0 0 16,0-4 9-16,0-6-9 0,4-3 10 0,-1 0-10 15,-3-9 8-15,3-1-8 0,4-5 0 0,-3 2 9 16,6-6-9-16,1-6 0 0,3 0 0 0,7-9 0 15,0-4 0-15,7 3 0 0,4-2-8 0,3-1 8 16,0-6 0-16,1 4 0 0,2 2-9 0,1-6 9 16,-4 9 0-16,1-2 0 0,2 12-8 0,1 3 8 0,-4 0 0 0,1 9-8 15,-1-2 8-15,-3 12 0 0,3 3-10 0,-4 3 10 16,5-3-8-16,-8 15 8 0,4-2 0 16,-4 12-8-16,3 0 8 0,-2 3 0 0,-1 0 0 0,3 13 0 15,-6-3 12-15,3 6-4 0,-3-7-8 0,3 7-15 16,-3-9 4-16,-1 2 1 0,-3-2 10 0,8-1 0 15,-8-5 0-15,3-1 0 0,1-3 0 0,0 0 0 16,-1-12 0-16,8 2 0 16,-4-5-80-16,4-4-20 0,3-12-4 0,7 3-1100 0</inkml:trace>
  <inkml:trace contextRef="#ctx0" brushRef="#br0" timeOffset="204966.8576">18909 16655 2098 0,'3'-15'46'0,"4"-4"10"0,1-9 1 0,2 3 3 15,1-1-48-15,-4 14-12 0,0-4 0 0,-4 7 0 16,1-1 57-16,-4 10 10 0,0 0 1 0,0 0 1 16,-4 7-24-16,-6 2-5 0,-1 4 0 0,-3 2-1 15,-4 10-22-15,-3-3-4 0,0 13-1 0,0 2 0 0,-4 14 14 0,4-4 2 16,-4 12 1-16,1-2 0 0,-1 5 11 0,4 1 3 16,-4-3 0-16,4 2 0 0,3 1 1 0,1-10 0 15,6 4 0-15,-3-4 0 0,10 0-36 0,1-9-8 16,3 7 0-16,3-14 0 0,5 10 0 0,2-6-16 15,1-3 4-15,3-4 1 16,3-6-178-16,5 7-36 0</inkml:trace>
  <inkml:trace contextRef="#ctx0" brushRef="#br0" timeOffset="205266.0802">19360 17188 1785 0,'-3'-25'159'0,"3"10"-127"0,0-4-32 0,3-6 0 16,1 6 144-16,3-6 22 0,0-3 5 0,4-1 1 16,3 4-89-16,7-3-18 0,4 0-3 0,-1-7-1 15,8 10-25-15,3-3-6 0,1 0-1 0,2 9 0 16,1-3 0-16,-7 13 0 0,0-1 0 0,-4 1 0 16,0 9 3-16,-7 6 0 0,1 4 0 0,-5 2 0 15,1 19-16-15,-1 1-2 0,-6 9-1 0,3 6 0 16,-7 12-2-16,4-2-1 0,-8 2 0 0,1 4 0 15,3 3-10-15,0-4 10 0,-4 1-10 0,8-3 10 16,0-4-10-16,3-2 0 0,7-1 0 0,0-9 0 16,7 0-8-16,-3-7-8 0,0-2 0 0,-1-10-1 15,1 3-25-15,3-12-5 0,-3-4-1 16,3-5-809-16,-3-7-163 0</inkml:trace>
  <inkml:trace contextRef="#ctx0" brushRef="#br0" timeOffset="205501.4752">20338 16862 1324 0,'-11'7'59'0,"4"-7"12"0,-4 3-57 0,1 3-14 16,-1 3 0-16,1 7 0 0,-8 3 286 0,0 9 54 0,-3 7 12 0,-3-1 1 15,-5 4-229-15,-2 9-45 0,-8-3-10 0,0 9-1 16,0 0-31-16,-3 1-5 0,-1-1-2 0,5-6 0 15,-5 6-13-15,1 1-2 0,3-1-1 0,-3-3 0 16,7 3-14-16,-1-6 0 0,5 4 0 0,2-4 0 31,1-4-113-31,7 1-26 0,0-6-5 0,3-4-1044 0</inkml:trace>
  <inkml:trace contextRef="#ctx0" brushRef="#br0" timeOffset="205782.2158">20997 16379 2574 0,'0'0'114'0,"7"10"23"0,4-1-109 0,3 10-28 15,4 12 0-15,-1 1 0 0,5 12 43 0,-8 0 3 16,7 9 1-16,-7 10 0 0,0-4 16 0,-3 7 3 15,-1-3 1-15,-6 6 0 0,-1 3-10 0,-3-3-1 16,-3-3-1-16,-4 3 0 0,-7-4-13 0,-4 4-2 16,-3 4-1-16,-4-11 0 0,-3 1-21 0,-4 6-4 15,0-6-1-15,-10-1 0 16,-7-5-60-16,-1 6-12 0,-3-1-2 0,-3-8-1 16,-8-1-150-16,1-9-31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2:33:03.22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5020 1340 921 0,'0'0'40'0,"0"0"10"0,0-6-40 0,-7-4-10 16,3 4 0-16,4-3 0 0,0 6 216 0,4 3 40 16,-4 0 9-16,0 0 2 0,0 0-155 0,0 0-32 15,7-7-5-15,-7 7-2 0,7-3-24 0,0 3-5 0,-3-6 0 16,6 6-1-16,1 0-11 0,-1 0-3 0,1-10 0 0,7 10 0 16,-4-9 0-16,7 9 0 0,-7-3 0 0,7-10 0 15,4 10 0-15,-4-6 0 0,7 3 0 0,4-4 0 16,3-2-1-16,1-1-1 0,13 1 0 0,-7-4 0 15,4 6-6-15,0 1-1 0,10-7 0 0,-6 13 0 16,-4-6-4-16,3 3-2 0,4-7 0 0,-4 4 0 16,4 2-4-16,4 1-1 0,-4-3 0 0,-11 9 0 15,11-3-9-15,-14 3 8 0,0 0-8 0,-4-7 8 16,-3 14-8-16,-4-7 0 0,-4 0 0 0,1 0 8 16,-4 3 8-16,1-3 0 0,-8 6 1 0,0-3 0 15,0-3-17-15,-4 0 0 0,-2 0 0 0,-1 0 0 16,-7 0-29-16,0 0-10 0,0 0-1 0,0 0-1 15,0 0-111-15,-15 6-21 0,-2 4-5 0</inkml:trace>
  <inkml:trace contextRef="#ctx0" brushRef="#br0" timeOffset="408.3928">5719 1309 633 0,'-18'-3'56'0,"14"-7"-44"16,1 4-12-16,3-4 0 0,-7 1 156 0,3 0 30 0,4-1 6 0,4-5 0 16,-4-4-55-16,10 3-11 0,-3 4-2 0,8-4-1 15,-5-3-31-15,1 3-5 0,3 4-2 0,-7-4 0 16,10 7-28-16,-6-1-5 0,-4 1-2 0,4 3 0 15,-4 3-22-15,-7 3-5 0,7-7-1 0,-7 7 0 16,0 0 14-16,0 7 4 0,7 2 0 0,-7 0 0 16,-4 7-12-16,1 3-1 0,-1 0-1 0,-6 9 0 15,-1-3 17-15,4 3 3 0,-11 13 1 0,1-10 0 16,-4 10 1-16,-1 3 0 0,-2-3 0 0,-1 9 0 16,0 3-13-16,1 4-3 0,-5 2 0 0,-2-2 0 15,10-4-15-15,-4 0-3 0,0-9-1 0,8 0 0 16,-5 0-13-16,8-6 8 0,4-4-8 0,-4-6 0 0,7 1 0 15,3 5 0-15,-3-15 0 0,3 6 0 16,1 0-24-16,3-6-5 0,0 0-1 0,3-10 0 16,1 7-123-16,3-7-25 0,-7-6-5 0,4-3-587 15,3 7-118-15</inkml:trace>
  <inkml:trace contextRef="#ctx0" brushRef="#br0" timeOffset="1494.4055">6798 663 748 0,'0'-16'33'0,"0"7"7"0,0-1-32 0,0 4-8 15,4-7 0-15,-1-2 0 0,1 2 91 0,3-2 16 16,0-1 3-16,-7 6 1 0,7-12-15 0,-4 7-4 15,4-1 0-15,0-3 0 0,4 4 5 0,-4 2 1 16,-3-3 0-16,10 7 0 0,-11-4-11 0,1 1-3 16,3 9 0-16,0-4 0 0,-4 4-20 0,-3 3-4 15,0 0 0-15,0 0-1 0,0 0-27 0,0 0-6 16,0 0-1-16,0 0 0 0,0 0-7 0,-3 10-2 16,-1-1 0-16,-3 10 0 0,0-3 0 0,-3 6 0 0,-1 12 0 0,4-9 0 15,-7 13 1-15,0-4 0 0,0 10 0 0,0 3 0 16,-8 3 11-16,5-3 3 0,-1 7 0 0,-3-1 0 15,3 0-1-15,1 10 0 0,-1 0 0 0,0 0 0 16,8-10 4-16,-8 10 1 0,1-10 0 0,2-3 0 16,8-3-12-16,4 0-3 0,-11-3 0 0,3 0 0 15,4-10-10-15,-3 10-2 0,2-15-8 0,-2-1 12 16,3 3-3-16,-4-3-1 0,4-12 0 0,-3 6 0 16,3-16-8-16,-1 7 8 0,1-7-8 0,4-3 8 15,3-3-8-15,-11 0 0 0,4 0 0 0,4-9-11 16,-1-1 1-16,4 1 0 0,0-13 0 0,4-3 0 15,-1 0-4-15,1-3-1 0,10-1 0 0,-4 4 0 0,5-9 3 16,2 9 1-16,1-3 0 0,3 2 0 0,-7-2 11 0,4 3-10 16,3 6 10-16,0 0-10 0,-3 7 10 0,-1-1 0 15,1 4-9-15,-4 6 9 0,4 3 0 0,-8 0-9 16,1 0 9-16,3 9 0 0,0 1-10 0,0-1 10 16,0 10-8-16,4 0 8 0,-4 6 0 0,4 0 0 15,-1 0 0-15,1 3-8 0,0-6 8 0,3 3 0 16,0 0 0-16,-3-9 0 0,3-3 0 0,4 2 0 15,-1-5 0-15,1-7 0 0,0 6 0 0,-1-9 8 16,5-9-8-16,2 6 11 0,-2-4 3 0,2-2 1 16,-6 0 0-16,3-1 0 0,0-6-15 0,1 4 0 15,-5-7 0-15,-3 3-10 0,4-2 10 0,-7-7 0 16,-1 6 10-16,8 0-10 0,-11-6 0 0,0 9 8 16,0-6-8-16,-3 3 0 0,-4-3 0 0,0 10 8 0,-3-13-8 15,3 9 0-15,-4 7 9 0,-3-10-9 0,-3 9 8 0,-1 1-8 16,1 6 0-16,-4-3 8 0,-4 6-8 0,0 0 0 15,-3 0 0-15,4 0 0 0,-1 6 8 0,-3-3-8 16,0 3 0-16,0-3 8 0,3 7-8 0,1 6 8 16,-1-4-8-16,4 4 0 0,0 9 0 0,3-6 8 15,4 9-8-15,0-3 8 0,4 3-8 0,0 0 8 16,-1 7-8-16,11-1 10 0,-7 1-10 0,7-10 10 16,0 3-10-16,4-6 0 0,3 3 9 0,4 0-9 15,3-9 0-15,0-7 0 0,8-5 0 0,-1 5-8 16,0-9-21-16,4-9-4 0,-4-1-1 15,1-6 0-15,2 4-128 0,1-13-26 0,-4 0-4 16</inkml:trace>
  <inkml:trace contextRef="#ctx0" brushRef="#br0" timeOffset="4640.0666">9821 917 403 0,'0'0'36'0,"0"0"-36"0,0 0 0 0,0 0 0 15,0 0 86-15,0 0 10 0,0 0 3 0,0 0 0 16,0 0-51-16,0 0-9 0,0 0-3 0,0 0 0 15,0 0-16-15,0 0-3 0,0 0-1 0,0 0 0 16,0 0 23-16,0 0 4 0,0 0 1 0,0 0 0 16,0 0 16-16,0 0 3 0,0 0 1 0,0 0 0 15,0 0-34-15,0 0-6 0,0 0-2 0,0 0 0 16,0 0-2-16,0 0 0 0,0 0 0 0,0 0 0 0,0 0 8 0,0 0 2 16,0 0 0-16,0 0 0 0,0 0-10 15,0 0-1-15,0 0-1 0,0 0 0 0,0 0-18 0,0 0 0 16,0 0 0-16,0 0 0 0,0 0 0 0,0 0 0 15,0 0 0-15,0 0 0 0,0 0 0 0,0 0 0 16,0 0 8-16,0 0-8 0,0 0 12 0,0 0 0 16,0 0-1-16,0 0 0 0,0 0 9 0,0 0 1 15,0 0 1-15,0 0 0 0,0 0 2 0,0 0 1 16,0 0 0-16,0 0 0 0,0 0-3 0,0 0-1 16,0 0 0-16,0 0 0 0,0 0-21 0,0 0 8 15,0 0-8-15,0 0 0 0,0 0 0 0,0 0 0 16,0 0 0-16,0 0 0 0,0 0 0 0,0 0 0 15,0 0 0-15,0 0 0 0,0 0 0 0,0 0 0 16,0 0 0-16,0 0 0 0,0 0 0 0,0 0 0 16,4 6 0-16,-4-6 8 0,0 0-8 0,0 0 8 15,0 0-8-15,3 6 8 0,-3-6 0 0,7 3 1 0,-3-3 0 0,-1 0 0 16,-3 0-18-16,4 0-4 0,7 10-1 0,-8-10 0 16,4-10 38-16,-3 10 7 0,3 0 1 0,3 0 1 15,-3-3-17-15,4-3-3 0,-4 6-1 0,4-6 0 16,-1 6-4-16,4 0 0 0,-3 0-8 0,3 0 12 15,0 0-12-15,0 0 8 0,0 0-8 0,4 6 0 16,0-6 9-16,-1 0-9 0,4 6 8 0,1-6-8 16,2-6 0-16,5 6 0 0,-1 0 8 0,4-6-8 15,-1 3 18-15,5-7 2 0,-5 4 0 0,1-4 0 16,0 1-4-16,0-3-1 0,-4-1 0 0,0 4 0 16,0-1-15-16,-3 1 11 0,-4-1-11 0,0 1 10 0,-3 9-10 0,-4-6 0 15,0 3 9-15,-3-4-9 0,-1 7 0 16,-10 0 8-16,0 0-8 0,11 0 0 0,-1-3 0 0,-10 3 0 15,0 0 0-15,7 3 0 16,-7-3-108-16,11 0-16 0,-11 0-3 0</inkml:trace>
  <inkml:trace contextRef="#ctx0" brushRef="#br0" timeOffset="5440.7877">10530 337 759 0,'-10'-13'33'0,"6"13"8"0,4-9-33 0,0 2-8 16,-3-2 0-16,3 9 0 0,0 0 56 0,0-9 10 15,3 5 2-15,-3-8 0 0,0 12-52 0,4-3-16 16,3-7 10-16,-4 4-10 0,4-3 9 0,-3-1-9 15,0 7 10-15,-4 3-10 0,0 0 36 0,0 0 0 16,0 0 1-16,0 0 0 0,0 0-8 0,0 0-1 16,0 0-1-16,0 0 0 0,0 0 29 0,0 0 7 15,0 0 1-15,-4 13 0 0,4-4-8 0,-4-3 0 16,-6 4-1-16,3-1 0 0,0 1-7 0,3 8 0 0,-3-11-1 0,0 2 0 16,-3 4-17-16,3-1-3 0,-1 1-1 15,1 2 0-15,0 4 13 0,0 0 2 0,-7-3 1 0,7 6 0 16,0 3-16-16,0 3-3 0,-4 13-1 0,1-7 0 15,-4-2 34-15,0 11 6 0,-4-8 2 0,7 3 0 16,-3-4-52-16,-7 4-12 0,0 6 0 0,0 6 0 16,0-3 41-16,3 6 6 0,0-9 1 0,-3 19 0 15,4-10-18-15,-1 0-3 0,4-9-1 0,-4 0 0 16,4-6-6-16,3-1 0 0,-3-2-1 0,0-7 0 16,4 7-6-16,-1-4-1 0,0-9 0 0,1 6 0 15,3-3-12-15,-4-6 9 0,8 3-9 0,-4-9 8 0,0 12-8 16,3-13 0-16,-3 4 0 0,0 3 8 0,3-4-8 0,-3 4 8 15,0 0-8-15,4-3 8 0,3-4-8 0,-4 1-11 16,4-4 3-16,4 4 0 0,-4-4-7 0,3-3-1 16,-3-2 0-16,0-4 0 15,4 12-32-15,-4-12-6 0,0 0-2 0,0 0 0 16,0 0-21-16,10-6-5 0,1-4-1 0,0 1-621 16,-1-7-125-16</inkml:trace>
  <inkml:trace contextRef="#ctx0" brushRef="#br0" timeOffset="6026.9959">10961 183 1267 0,'0'0'28'0,"3"-9"5"0,4-1 2 0,-3 4 1 0,3 3-36 0,0-7 0 0,0-5 0 0,-3 15 0 15,6-10 58-15,-6 1 5 0,-4 9 1 0,0 0 0 16,7 0-43-16,-7 0-8 0,0 0-1 0,7 0-1 16,-7 0 23-16,0 0 5 0,0 0 1 0,0 0 0 15,7 0-22-15,-4 6-4 0,4-3-1 0,-3 7 0 0,0-1 41 16,-1 7 8-16,1-7 2 0,-4 10 0 15,0 6-14-15,-4-6-2 0,1 9-1 0,-5 7 0 0,-2-1 1 16,-1 13 0-16,-3-3 0 0,-3 19 0 0,-1-10 2 0,-3 19 1 16,3-12 0-16,-7 12 0 0,4-6-26 0,-3 12-5 15,2-6 0-15,1-3-1 0,4-3 4 0,-5 0 1 16,5-16 0-16,-1 0 0 0,4-12-12 0,0-4-1 16,-4 1-1-16,4-7 0 0,4-9 6 0,3 0 2 15,-4-4 0-15,4-5 0 0,3-1-1 0,-3-9 0 16,7 0 0-16,0 0 0 0,0 0-1 0,0-9 0 15,0-1 0-15,4-8 0 0,-1 2-16 0,8-19 0 16,3 7 8-16,4-6-8 0,-1-4 0 0,8 10-12 16,-4-13 1-16,4 3 1 0,3 10 10 0,-7 3 0 15,0 0 0-15,1 13 0 0,-8 5-10 0,0-2 10 16,0 9-12-16,-3 0 12 0,3 9-11 0,0-2 11 16,-7 5-10-16,3 10 10 0,1 0 0 0,3 0 0 0,-3 0 0 15,-1 6 0-15,1-3 0 0,-1 0 0 0,1-6 0 0,0 0 0 16,-4 0 0-16,3-4 0 0,-3 4 0 0,0-3 0 15,4-4 0-15,-4 4 0 0,0 3 0 0,0-3 0 16,0-7-86 0,0 7-14-16,-3-4-4 0,3 4 0 0,-4-4-113 0,1 1-23 15,-4-13-5-15</inkml:trace>
  <inkml:trace contextRef="#ctx0" brushRef="#br0" timeOffset="6245.5462">11359 1246 576 0,'0'-9'51'16,"0"-1"-41"-16,-3 1-10 0,-1-1 0 0,1 1 203 0,-1 0 38 15,1-1 8-15,3 4 2 0,0 6-57 0,0-10-11 16,0 10-3-16,0 0 0 0,0 0-68 0,0 0-13 16,0 0-3-16,0 0-1 0,7 10-62 0,3 6-12 15,-3-7-2-15,1 7-1 0,6-4-7 0,-4 4-2 16,1-4 0-16,-4 4 0 0,3 3-9 0,-2 0 0 16,-1-4 0-16,-4 4 0 0,4 0 0 0,-3-3 0 15,6-7 0-15,-6 0 8 16,3 7-52-16,-4-3-10 0,4-7-2 0,-7-6-1 15,0 0-24-15,0 0-5 0,0 0-1 0,8-6-879 0</inkml:trace>
  <inkml:trace contextRef="#ctx0" brushRef="#br0" timeOffset="6381.5244">11448 895 1497 0,'-14'-16'133'0,"10"16"-106"0,0-12-27 0,1 5 0 15,-1-2 70-15,1-1 9 0,3-5 1 0,-4 5 1 16,8 1 30-16,-4 3 5 0,0 6 2 0,0-3 0 31,3-4-118-31,4 7-28 0,8 0-3 0,-5 10-921 0</inkml:trace>
  <inkml:trace contextRef="#ctx0" brushRef="#br0" timeOffset="6774.2592">11878 961 1105 0,'0'0'48'0,"7"0"12"0,7 0-48 0,0 0-12 16,4 9 0-16,-4-3 0 0,7 4 104 0,-3 9 20 15,3-4 3-15,-3 1 1 0,-4 6-43 0,0 6-8 16,0-3-1-16,-3 0-1 0,-1 3 5 0,-6-2 0 16,-1-1 1-16,1-3 0 0,-4-4 15 0,-4 7 2 15,1-9 1-15,-1-3 0 0,-3 2-55 0,4 1-10 16,-4-3-2-16,3 2-1 0,-3-12 2 0,3 4 1 15,1-1 0-15,3-6 0 0,0 0-21 0,0 0-4 16,-4-6-1-16,1-1 0 0,3-5-8 0,-4-4 8 16,4-3-8-16,4 1 8 0,-1-11 0 0,4 4 0 15,4-9 0-15,7 6 0 0,-1-10-8 0,1 13 0 16,3-3 0-16,0 6 0 0,-3 3 0 0,0 0 0 16,-4 3 0-16,0 13 0 0,0-6 0 0,-4 9 0 0,1 0 0 15,0 0 0-15,-4 9 0 0,0-6 0 16,3 13-10-16,1 3 10 0,-8 0 0 0,4 3 0 15,4 0 0-15,-4-4 0 0,4 17-20 0,-4-16 3 0,-4 12 0 0,1-3 0 32,3-9-114-32,-4 6-22 0,4-3-5 0,0 0-550 0,1-3-109 0</inkml:trace>
  <inkml:trace contextRef="#ctx0" brushRef="#br0" timeOffset="7358.1133">12989 1152 806 0,'14'-31'72'0,"-7"12"-58"0,8 0-14 0,2 3 0 0,1-3 172 0,-1 1 31 16,-2-1 6-16,-1 3 2 0,0 4-67 0,0-1-12 15,-3 0-4-15,-1-2 0 0,-3 2-41 0,0 1-9 16,-3 2-2-16,3 7 0 0,-7-6-19 0,3 2-4 16,-3 7-1-16,-3-9 0 0,3 0-30 0,-7 6-6 15,3-4-2-15,-3 7 0 0,0 0-14 0,-3 0 9 16,-1 0-9-16,0 7 8 0,-3-4-8 0,-3 15 0 15,-1-11 0-15,-3 5 0 0,-4-2 0 0,0 5 0 16,1 4 0-16,3 0 0 0,3 6 0 0,0 0 0 16,1-6 0-16,2 9 0 0,8-9 0 0,-3 3 0 15,6-3 0-15,1 0 0 0,-1-4 0 0,4-2 0 16,7-4 0-16,-7 1 0 0,4-1 0 0,3-3 0 16,0 1 0-16,0-7 0 0,4-7 0 0,-1 7 8 15,-3-6 0-15,11-6 0 0,-4-4 8 0,0 3 2 16,0-2 0-16,4-4 0 0,0-6 2 0,-1 6 1 0,4 3 0 15,0-3 0-15,1 7-21 0,-1-4 0 0,-4 1 0 0,1 5 0 16,0 1 0-16,-1 9 0 0,1-3 0 0,-4 6 8 16,0 16-8-16,-3-4 0 0,6 4 0 0,-2 9 0 15,-5 4 0-15,1 5 0 0,-4 1 0 0,0-4 0 16,0 1 12-16,-4-1 0 0,-3-2 1 0,4 2 0 16,-8 1 5-16,4-7 1 0,-7 6 0 0,0 1 0 15,-7-10 10-15,0 3 3 0,-4 7 0 0,-6 2 0 16,-1-8-17-16,-3 8-3 0,3-2-1 0,-3-1 0 15,-7 1-11-15,3-7 10 0,0 6-10 0,4-15 10 16,3 9-10-16,4-9 0 0,0-3 9 0,3-7-9 0,8 1 20 16,-1-4 0-16,0-6 0 0,11 0 0 0,0 0 12 0,0-6 1 15,4-13 1-15,3 0 0 0,7-6-18 0,11 3-4 16,7-19-1-16,-1 7 0 0,5-7-11 0,2 0 0 16,1 4 0-16,0 2 0 15,0 10-43-15,-4-3-7 0,-3 3-2 0,0 6 0 16,-1 0-115-16,-2 3-23 0,2-2-5 0</inkml:trace>
  <inkml:trace contextRef="#ctx0" brushRef="#br0" timeOffset="8244.2036">15067 851 1479 0,'-10'-10'32'0,"10"10"8"0,0 0 0 0,-4 0 2 0,-3 0-34 0,7 0-8 15,-4-6 0-15,4 6 0 0,0 0 100 0,0 0 19 16,0 0 3-16,0 0 1 0,0 0-59 0,0 0-11 15,0 0-2-15,4-9-1 0,3 9-19 0,4 0-4 16,3-10-1-16,3 10 0 0,8 0-4 0,3-3-1 16,4-3 0-16,3 0 0 0,8 6-1 0,-5-10 0 15,8 7 0-15,-3 3 0 0,-1-9-2 0,-3 9-1 16,-4-7 0-16,0-2 0 0,1 9 5 0,-5-9 1 16,1-1 0-16,-4 10 0 0,1-6-23 0,-1-3 0 15,-4 9 0-15,1-4 0 0,-4-2 0 0,1-3 0 16,-5 9 0-16,1-10 0 15,-4 10-81-15,0-3-18 0,-3-3-3 0,-4 6-899 0</inkml:trace>
  <inkml:trace contextRef="#ctx0" brushRef="#br0" timeOffset="8558.8939">15713 158 1036 0,'0'0'46'0,"0"0"10"16,-4-3-45-16,-3-7-11 0,7 10 0 0,-7-6 0 0,7 6 123 0,-7 0 22 15,0 0 5-15,0 0 1 0,-4 0-63 0,4 6-12 16,0 4-2-16,0-7-1 0,-3 13-14 0,-1 2-3 16,0 1-1-16,1 6 0 0,-1 10-11 0,-3 2-3 15,4-2 0-15,-5 18 0 0,1-6 43 0,0 16 9 16,-3-10 2-16,-1 10 0 0,0-3-35 0,-3-4-6 15,0 7-2-15,0 3 0 0,0-10-41 0,-4 7-11 16,4 9 0-16,0-9 0 0,3-10 8 0,-3 0 0 16,0-3 0-16,-1-3 0 15,1-3-31-15,0-6-6 0,4-10-2 0,2 7 0 16,1-17-114-16,0 8-23 0,4-1-5 0,3-13-503 16,3-6-101-16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2-19T02:33:52.59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1" timeString="2020-02-19T02:34:00.990"/>
    </inkml:context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3238 6332 0,'0'0'16,"-84"-47"-1,-86-75-15</inkml:trace>
  <inkml:trace contextRef="#ctx1" brushRef="#br1">16242 518 115 0,'7'-12'0'0,"-4"9"10"0,5-13-10 0,-5 7 0 16,4-10 0-16,-3 3 0 0,3 4 321 0,-4-4 63 15,4 7 12-15,0-7 2 0,0 6-242 0,-3 1-48 0,7 0-9 0,-4-1-3 16,-7 1-16-16,3-1-3 0,4 4-1 0,4 3 0 15,-4-3-33-15,3 3-7 0,-3 3-2 0,4 0 0 16,0 0-17-16,-1 0-3 0,1 0-1 0,-1 0 0 16,1 0-3-16,-1 0-1 0,-10 0 0 0,11 3 0 15,-11-3 19-15,11 6 3 0,-1-6 1 0,-10 0 0 16,0 0-20-16,11 3-3 0,-11-3-1 0,7 16 0 16,-4-7-8-16,-3 1 0 0,4-1 0 0,-4 7 0 15,0-7 12-15,-4 1 0 0,4 8 0 0,-3-2 0 16,-4 3 0-16,-4 15 0 0,1-5 0 0,-4 8 0 15,3-2 16-15,-3 9 3 0,-4 0 1 0,4-1 0 16,-4-5-24-16,4 6-8 0,0 3 0 0,0-3 0 0,-3 0 16 16,-1 0-4-16,0 6 0 0,4-9 0 0,-4 3-1 0,1-4-1 15,3-8 0-15,0 12 0 0,0-13-2 16,3-3 0-16,-3 0 0 0,7 1 0 0,-4-4 1 0,4-7 0 16,0 8 0-16,0-14 0 0,0 4 3 0,3-7 0 15,-3 7 0-15,4-7 0 0,-1-6-12 0,1 4 10 16,3-1-10-16,-4-3 10 0,4 7-10 0,0-10 0 15,0 0 9-15,0 0-9 0,0 9 0 0,0-9 0 16,0 0 0-16,0 0 0 0,0 0 0 0,0 0 0 16,0 0 0-16,0 0 0 0,0 0 0 0,0 0 9 15,0 0-9-15,0 0 0 0,0 0 8 0,0 0-8 16,0 0 0-16,0 0 0 0,0 0 0 0,0 0 0 16,0 0 0-16,0 6 0 0,0-6 0 0,0 3 0 15,0-3 0-15,0 7 0 0,0-7 0 0,0 0 0 16,0 0 0-16,0 0 0 0,0 0 0 0,0 0 0 15,0 0 0-15,0 0 0 0,0 0 0 0,0 0 0 0,7-10 0 0,-7 10 0 16,7-6 0-16,-7 6-9 0,0 0 9 0,0 0 0 16,7-9 0-16,0 5-8 0,-7 4 8 15,0 0 0-15,0 0 0 0,0 0 0 0,4-6 0 0,-4 6 8 16,0 0-8-16,7-3 0 0,-3-3 0 0,-1-1 0 16,-3 7 0-16,0 0 0 0,0 0 0 0,4-3 0 15,-4-6 0-15,3 3 0 0,-3 6 0 0,4-10 0 16,-1 1 0-16,-3-1 0 0,4 1 0 0,-1 3 0 15,-3-4 0-15,7 1 0 0,-3-1 0 0,3 1 0 16,-7 6 0-16,3-10 0 0,8 4 0 0,-4 0 0 16,0-4 0-16,4 4 0 0,-4-4 0 0,3 1 0 0,1-4 0 15,3 3 0-15,-3-2 0 0,-1-4 0 0,1 3 0 16,3-3 0-16,-3 4 0 0,3-4 0 0,3-3 0 0,-3 0 0 16,0 3 0-16,1 0 8 0,2 1-8 0,-3 2 0 15,4-6 0-15,0 6 0 0,-1-9 0 0,-3 6 0 16,0 4 0-16,-3 5 0 0,3 1 0 0,-3-1 0 15,-4 1 0-15,0 3 0 16,3 6-24-16,-2-10-7 0,-1 10-1 0,-7 0 0 0,7 0 32 0,-7 0 0 16,7 10 0-16,0 2 0 0,-4 1 0 0,4 2 0 15,-3-2 0-15,-1 12 0 0,1-6 0 0,-1 6 0 16,-3 3 13-16,4 4-4 0,-4-4-9 0,0 0 0 16,0-3 0-16,0 3 8 0,3 1-8 0,-3-11 10 15,0 4-10-15,4 0 10 0,0-3-10 0,-4-3 0 16,3 3 9-16,-3-4-9 0,7 1 0 0,-3-4 0 15,-4 4 0-15,7 3 8 0,-4 0-8 0,1 0-8 0,-1-1 8 16,1-2-12 0,-1 3-160-16,4-3-33 0,-3-4-7 0</inkml:trace>
  <inkml:trace contextRef="#ctx1" brushRef="#br1" timeOffset="930.2454">17343 1243 864 0,'7'-6'76'0,"3"-4"-60"15,-3 1-16-15,0-1 0 0,0 4 238 0,0-3 45 16,0 6 9-16,-3-13 1 0,3 6-137 0,0 1-28 15,4-7-6-15,-4 7-1 0,-4 0-49 0,4-10-9 16,-3 3-3-16,-1 4 0 0,4-4-16 0,-3 6-3 16,3 1-1-16,-3 0 0 0,-4 9-17 0,0 0-4 15,3-10-1-15,-3 4 0 0,0 6-10 0,0 0-8 16,0-9 12-16,0 9-12 0,-3 0 20 0,-5 0-4 16,1 0 0-16,-3 0 0 0,-1 0-16 0,1 9 0 15,-8 0 0-15,-3 7 0 0,3 12 0 0,-3-9-9 16,-4 6 1-16,4 3 0 0,0 7 8 0,3-7 0 15,1 7 0-15,3-17 0 0,3 7 0 0,4 4 0 16,0-14 10-16,3 4-10 0,1 0 0 0,3-3 0 0,0-7 0 16,0 10 0-16,3-10 8 0,1-2-8 0,-1-4 0 0,-3-3 0 15,0 0 12-15,0 0-4 0,11 0-8 0,0-3 12 16,-1 3 3-16,1-16 0 0,3 6 0 0,4-2 0 16,-4-4-7-16,3 1-8 0,5-4 11 0,-5-6-11 15,4 6 8-15,0 0-8 0,-6-6 0 0,2 6 0 16,-3 0 9-16,0 1-9 0,1 2 0 0,-5 6 9 15,1 1-9-15,-4 6 0 0,0 3 0 0,-7 0 0 16,10 0 0-16,-10 0 0 0,4 3 0 0,3 6 0 16,-3 7 0-16,3-3 0 0,-4-4 0 0,1 4 0 15,3-1 0-15,-4 4 0 0,4-4 0 0,0 1 0 0,0-10 0 0,0 6 0 16,1 1 0-16,-5-10 0 0,-3 0 0 0,11 6 0 16,-1-3 0-16,-3-3 0 0,0-3 0 0,4-3 0 15,-1 6 0-15,1-10 0 0,0 1 0 0,3-7 0 16,0 7 0-16,0-10 0 0,0 7 0 0,0-10 0 15,0 3 0-15,0 0 0 0,4-6 0 0,-4-3 0 16,4 3 0-16,-4-4 0 0,4 4 0 0,-4-3 0 16,3-6-10-16,-3 2 10 0,1 1 0 0,-1-7 0 15,0 4 0-15,3-13 0 0,1 3-18 0,0 0 2 16,3-9 1-16,0 9 0 16,0-3-30-16,-3 3-7 0,3 0 0 0,4 0-1 15,-8 16 14-15,1-10 3 0,3 4 1 0,-3-1 0 0,-4 16 19 0,0-6 3 16,0 0 1-16,-3 16 0 0,-4-1 32 0,0 1 8 15,0 0 0-15,-4 5 1 16,-3 4-56-16,0 0-11 0,0 0-2 0,-3 13-1 0,-1-4 33 0,1 1 8 16,-1-1 0-16,-3 13 0 0,0 0 0 0,0-6-12 0,-4 12 12 0,1-3-12 15,-1 0-4-15,1 3 0 0,-1 10-1 0,4-4 0 16,-3 10 51-16,2-6 10 0,-2 6 3 0,3 3 0 16,0-6-24-16,3 6-5 0,-3-13-1 0,7 10 0 15,-3-6 16-15,3-4 3 0,3 10 1 0,-3-6 0 16,7-10-20-16,-3 7-4 0,3-4-1 0,-4 0 0 15,4-6-12-15,-3-6 8 0,-1 6-8 0,5-9 0 16,-8-4 0-16,3-2-8 0,-3 6-1 0,4-13 0 16,-4-3-54-16,0 0-10 0,0 0-3 0,0 0 0 15,0 0-96-15,0 0-19 0,-4-3-4 0,1-13-1 16,3 6 13-16,-4-2 3 0,4-10 0 0,-4 3 0 16</inkml:trace>
  <inkml:trace contextRef="#ctx1" brushRef="#br1" timeOffset="1269.0159">17791 575 2041 0,'0'-6'44'0,"0"6"10"0,0 0 2 0,0 0 2 0,-4-3-46 0,4 3-12 0,0 0 0 0,0 0 0 16,0 0 35-16,0 0 5 0,0 0 0 0,0 0 1 15,0 0 2-15,0 0 0 0,7 0 0 0,7 0 0 16,0 0-3-16,8 0 0 0,2-7 0 0,8 7 0 15,3-3-12-15,8 3-2 0,-1 0-1 0,7-6 0 16,-3 3-10-16,0-4-3 0,0 7 0 0,0-9 0 16,-4 9-109-16,-3-9-23 0,0 9-4 0,-1 0-916 15</inkml:trace>
  <inkml:trace contextRef="#ctx1" brushRef="#br1" timeOffset="2546.9086">19957 415 1134 0,'0'0'50'0,"3"-9"10"0,1-1-48 0,-1 4-12 16,1 3 0-16,3-7 0 0,-4 4 70 0,8-3 11 0,-8 9 3 0,-3 0 0 16,7-10-16-16,-3 7-4 0,3-3 0 0,-7 6 0 15,0 0-16-15,0 0-3 0,0 0-1 0,0 0 0 16,0 0-17-16,0 0-4 0,0 0-1 0,0 0 0 15,0 0 10-15,0 0 1 0,-3 9 1 0,-1 10 0 16,0-10-21-16,-3 7-4 0,0 3-1 0,-3 6 0 16,-1 3 13-16,1 7 3 0,-1 2 0 0,0-2 0 15,-3 9 6-15,4 0 2 0,-4-10 0 0,3 7 0 16,1 0-20-16,2-7-3 0,-2-2-1 0,-1 2 0 16,1-6 13-16,-1 7 3 0,1-7 0 0,2-3 0 15,-2 0 6-15,-1-6 2 0,1 9 0 0,-1-9 0 0,4-3-32 0,-4 3 0 16,4-1 0-16,-3-5 0 0,3-1 0 15,0-2 0-15,0 6 0 0,0-13 0 16,-4 6-32-16,4-3-8 0,0 4-3 0,0-10 0 16,0 6-33-16,3-6-6 0,-3 0-2 0,7 0 0 15,0 0-80-15,0 0-16 0,0-6-3 0,0-10-1 0</inkml:trace>
  <inkml:trace contextRef="#ctx1" brushRef="#br1" timeOffset="2951.3428">19819 396 1364 0,'0'0'60'0,"0"0"13"0,7-6-58 0,4 6-15 0,-11 0 0 0,7-3 0 16,3 3 73-16,-3-10 12 0,4 10 3 0,0 0 0 16,3 0-10-16,-4-6-2 0,4 6 0 0,-3-9 0 15,3 9-22-15,4 0-5 0,-1-10-1 0,8 1 0 0,-4 9-26 0,7-6-6 16,-3-4 0-16,7 7-1 0,0-6-15 15,-1 2 0-15,5 7 8 0,-1 0-8 0,0-9 0 0,0 9 0 16,-3-9 0-16,4 9 0 0,-5-4 0 0,1-2 0 16,-4 6 0-16,0 0 0 0,-6 0 0 0,-1 0-15 15,-7 0 3-15,-4 0 1 16,1 6-21-16,-7-2-5 0,-4-4-1 0,0 0 0 16,0 0-11-16,0 0-3 0,0 0 0 0,-7 9 0 15,-4-9 0-15,4 9 0 0,-4-2 0 0,-3-4-457 16,4 3-92-16</inkml:trace>
  <inkml:trace contextRef="#ctx1" brushRef="#br1" timeOffset="3247.4646">19780 691 1335 0,'0'0'59'0,"0"0"13"0,4 0-58 0,-4 0-14 0,0 0 0 0,7 0 0 16,0-6 80-16,0 3 12 0,0 3 4 0,0 0 0 16,4-7 0-16,-4 7 0 0,3 0 0 0,1 0 0 15,-1 0-26-15,1 0-5 0,3 0-1 0,0 0 0 16,-3 0-25-16,6-3-6 0,5 3-1 0,2 0 0 16,1 0 7-16,3 0 1 0,0-6 0 0,1 3 0 15,2 3-54-15,1 0-10 0,-4 0-3 0,1 0 0 16,-1 0 2-16,-3 0 0 0,-4 0 0 0,0 3 0 15,0 3-150-15,-3-6-29 0,10 0-7 0,-7 3-1 0</inkml:trace>
  <inkml:trace contextRef="#ctx1" brushRef="#br1" timeOffset="3655.4279">20913 264 1267 0,'0'-18'56'0,"0"18"12"0,0 0-55 0,0 0-13 0,0-10 0 0,0 10 0 16,0 0 141-16,0 0 26 0,0 0 5 0,0 0 0 15,0 0-71-15,0 0-14 0,0 0-3 0,0 0-1 16,0 0-67-16,0 0-16 0,3 10 0 0,1-1 0 16,-4-3 28-16,0 4 3 0,0-1 0 0,3 1 0 15,-3 15-15-15,0-13-4 0,-3 23 0 0,3-10 0 16,-4 3-3-16,-3 10-1 0,4 2 0 0,-4 7 0 16,0-12 20-16,-4 12 3 0,4-6 1 0,-4-4 0 15,1 1-10-15,-1 3-2 0,4-7 0 0,-4-2 0 16,1 2-6-16,-4-6-2 0,3-3 0 0,-3 4 0 15,0-4 16-15,0 9 4 0,0-15 0 0,0 0 0 16,0 0-52-16,-1 3-9 0,1-10-3 0,7 4 0 16,-3-7-102-16,3-6-21 0,-4 10-4 0,11-13-1 15,0 0-51-15,0-16-10 0,0 7-3 0,4-10 0 0</inkml:trace>
  <inkml:trace contextRef="#ctx1" brushRef="#br1" timeOffset="4037.8434">20821 497 518 0,'0'-4'46'0,"3"-2"-37"16,-3-3-9-16,-3-1 0 0,3 1 96 0,0 3 16 16,-4 6 4-16,1-10 1 0,-1 7-58 0,1 3-12 15,-4-9-3-15,0 9 0 0,3 0 24 0,1-7 4 0,-1 7 0 0,-3 0 1 16,4 0-17-16,3 0-4 0,0 0-1 0,0 0 0 15,0 0 0-15,0 7 0 16,0-7 0-16,3 0 0 0,1 0 35 0,-1 0 7 0,8 0 2 0,-4-7 0 16,7 7-13-16,0-9-2 0,4 9-1 0,3 0 0 15,-4-9-24-15,8-1-5 0,-4 10-1 0,8-6 0 16,2 3-21-16,1 3-4 0,3-10 0 0,4 4-1 16,3-3-14-16,-3 9-9 0,0-13 12 0,-4 7-12 15,-3 0 8-15,0-4-8 0,-4 7 0 0,0 3 0 16,-7 0 0-16,1 0 0 0,-1-6 0 0,-4 6 0 15,1-3 0-15,-7 3 0 0,3 3 10 0,-4 3-10 16,1-6-46-16,-1 3-14 0,-2-3-4 0,2 6 0 16,1-2 0-16,-4-4 0 0,-7 0 0 0,0 0 0 15,7 6-13-15,-7-6-3 0,0 0-1 0,0 0 0 16,0 0-43-16,-7 0-8 0,0 6-1 0</inkml:trace>
  <inkml:trace contextRef="#ctx1" brushRef="#br1" timeOffset="4364.9542">20888 729 576 0,'0'0'51'0,"0"0"-41"0,0 0-10 0,0 0 0 16,0 0 168-16,0 0 31 0,0 0 6 0,7 0 2 15,-7 0-71-15,7-4-13 0,0 4-3 0,4-6-1 16,-4 6-12-16,3 0-3 0,1 0 0 0,0 0 0 16,3 0-26-16,0 0-6 0,-4 0 0 0,8 0-1 15,3 0-48-15,-3 0-10 0,3 0-1 0,0 0-1 16,4 0-11-16,0 6 0 0,-4-6 0 0,3 0 0 15,-6 4-100-15,3-4-23 0,-7 0-4 16,4 9-513-16,-4-9-102 0</inkml:trace>
  <inkml:trace contextRef="#ctx1" brushRef="#br1" timeOffset="4830.7681">21819 327 1728 0,'0'0'153'0,"0"0"-122"0,0 0-31 0,0 0 0 15,7 0 44-15,0-3 2 0,-3 3 1 0,-4 0 0 16,0 0 27-16,3-9 6 0,12 9 0 0,-5-7 1 16,1 7-33-16,3 0-8 0,4 0 0 0,-1-9-1 15,1 9-11-15,-1 0-3 0,-2 0 0 0,6-9 0 16,3 9 16-16,1 0 3 0,-4 0 1 0,7-4 0 15,4 4-21-15,4-6-5 0,2 6-1 0,-2-6 0 16,-1 6-5-16,4-3-1 0,-1 3 0 0,1-7 0 16,-3 4 0-16,-1-3 0 0,0 6 0 0,-3 0 0 0,-4-9-12 15,0 9 0-15,-3 0 0 0,0 0 0 0,-4 0-12 0,-3 0-4 16,-8 0-2-16,1 0 0 16,-4 0-106-16,-7 0-20 0,0 0-5 0,0 0-1 15,-7 0-86-15,-4 0-18 0,-17 0-3 0,0 0-1 0</inkml:trace>
  <inkml:trace contextRef="#ctx1" brushRef="#br1" timeOffset="5198.8133">22363 308 1011 0,'0'0'44'0,"0"0"11"0,0 0-44 0,0 0-11 0,0 0 0 0,0 0 0 15,0 0 110-15,0 0 20 0,0 0 4 0,0 0 1 16,-4 0-2-16,4 0 0 0,0 0 0 0,0 0 0 16,0 0-46-16,0 0-10 0,0 0-1 0,0 0-1 15,0 0-25-15,0 0-5 0,0 0-1 0,0 10 0 16,0-1-4-16,0 1-2 0,-7-4 0 0,3 13 0 16,4-4-6-16,-3-2 0 0,-8 3-1 0,1 9 0 15,-1-3-31-15,-3 12 0 0,3 1 0 0,-6-1 0 16,-4 4 54-16,0-4 8 0,6 4 2 0,-2-4 0 15,-4 4-52-15,3 3-12 0,0-7 0 0,1-2 0 16,3 2 26-16,-1 1 2 0,1-7 1 0,0 6 0 0,4 1-13 16,3-7-2-16,-4 0-1 0,4-9 0 0,3 6 7 0,1-6 2 15,-4-3 0-15,3-7 0 16,-3 10-69-16,4-19-13 0,-1 9-4 0,-3-2 0 16,0-7-51-16,4 3-10 0,3-3-3 0,0 0-648 15,-7-3-131-15</inkml:trace>
  <inkml:trace contextRef="#ctx1" brushRef="#br1" timeOffset="12786.2464">25047 826 864 0,'0'0'38'0,"7"0"8"0,0-13-37 0,4 1-9 16,-8 2 0-16,4 7 0 0,-3-6 158 0,0 2 30 16,-4-2 5-16,0 0 2 0,0 6-120 0,-4-4-24 0,0 1-5 0,-3 3-1 15,0-3-11-15,-3 2-2 0,-1-2-1 0,-3-3 0 16,-4-1-14-16,1 1-2 0,3 3-1 0,-4-4 0 16,0 7-3-16,4-3-1 0,-3 3 0 0,3-4 0 15,-1 7-10-15,5-9 8 0,-4 9-8 0,0 0 8 16,0 0-8-16,-1 9-11 0,-2-9 3 0,3 7 0 15,-4-7 8-15,0 9 0 0,-3-6 0 0,4 7 0 16,-5-4 24-16,-2 13 6 0,3-4 2 0,-4 4 0 16,0 0-13-16,4 6-3 0,-7 3 0 0,7 1 0 15,-1 5-6-15,1-6-2 0,7 7 0 0,4-7 0 16,-1 7-8-16,4-4 0 0,0-9 0 0,3 6 8 16,4-3-8-16,0 0 12 0,-3-9-12 0,6-4 12 0,-3-2 16 0,4-4 3 15,-4-6 1-15,14 3 0 0,0-6 0 0,0-3 0 16,0 6 0-16,8-13 0 0,-1 4 3 0,0-4 1 15,0 4 0-15,4 0 0 0,-1-10-16 0,5 0-4 16,-5 3 0-16,5-6 0 0,2 0-16 0,1 4 0 16,3-11 0-16,1 4-9 0,-8-3 9 0,4 9 0 15,-1-15 0-15,1 9 0 0,-7-4 0 0,3 4 0 16,-7-3 0-16,4-6 0 0,-4 2 0 0,-3-2 0 16,-1-7 8-16,-3 3-8 0,4 1 0 0,-7-4 0 15,3 3 0-15,0 1 0 0,-4-4 0 0,5 13-15 16,-1-7 3-16,3 7 0 0,-6 0-9 0,-1 3-2 15,1-10 0-15,0 16 0 0,-4 1 23 0,-4-1-11 16,1 3 11-16,-4 7-8 0,0-4 8 0,-4 7 0 16,-3 6 0-16,0 0 0 0,-3 0 0 0,2 6 0 15,-6-3 0-15,7 16 0 0,-7-10 0 0,0 1 0 0,4 6 0 16,-1 2 0-16,0-2 0 0,1-3 0 0,-1-1 0 16,4 1 0-16,-3 5 0 0,2-2 0 0,1 3 0 0,0 6 0 15,0-6 0-15,0 9 0 0,-3-3 0 0,3 13 0 16,-4 6 24-16,-3-10 8 0,0 10 0 0,0 3 1 15,3-3-15-15,1-6-3 0,-1 2-1 0,0-2 0 16,4 0-14-16,0 2 8 0,4-11-8 0,-1 8 0 16,4-2-34-16,-3-10-13 0,3-6-2 15,0 9-1-15,0-6-142 0,3 0-28 0,1-3-5 16,10-4-2-16</inkml:trace>
  <inkml:trace contextRef="#ctx1" brushRef="#br1" timeOffset="13172.0733">25393 860 806 0,'11'-9'72'0,"-4"-1"-58"15,3 4-14-15,1-13 0 0,-4 10 129 0,3-7 23 16,1 4 5-16,7-4 1 0,-1-3-34 0,1 4-6 16,0-4-2-16,-4 9 0 0,7-5-65 0,-7 5-14 15,0-2-2-15,-3 5-1 0,3-2 7 0,-7 0 2 16,-7 9 0-16,0 0 0 0,0 0-8 0,0 0-2 16,0 0 0-16,-4 9 0 0,-10 0-18 0,4-2-4 15,-8 5-1-15,-3 4 0 0,0 12 9 0,-4-9 1 16,0 6 1-16,1 3 0 0,-1-3-10 0,4 4-3 15,3-4 0-15,0 0 0 0,4 3-8 0,0 0 8 16,4-3-8-16,2 4 8 0,5-4-8 0,-1-7 0 16,1 8 0-16,3-8 0 0,7-2 8 0,-4 3 0 0,1-10 0 15,7 1 0-15,-1-1 19 0,1-9 3 0,6 0 1 16,5 0 0-16,6 0-2 0,0-3 0 16,-3-10 0-16,3 1 0 0,4-4-10 0,-4-3-3 0,-3 4 0 0,3-4 0 15,-3-3-1-15,-4-3-1 0,3-10 0 0,5 10 0 16,-8-9-5-16,0 5-1 0,0 1 0 0,-3 9 0 15,-8-6-23-15,1 7-5 0,-4-1 0 0,0 3-1 16,-3 7 29-16,-8-7 5 0,0 7 2 0,-3-1 0 16,0 1-24-16,-7-1-5 0,0 7-1 0,-7-3 0 15,0 6-39-15,0 0-8 0,0 0-2 0,-4 0 0 16,4 6-143-16,-1-3-29 0</inkml:trace>
  <inkml:trace contextRef="#ctx1" brushRef="#br1" timeOffset="13872.0721">25968 845 1792 0,'0'0'40'0,"0"0"8"0,0 0 1 0,0 0 1 0,0 0-40 0,0 0-10 16,0 0 0-16,0 0 0 0,7 0 37 0,4 0 6 15,3 0 1-15,-4 6 0 0,1-6-22 0,-1 3-4 16,8-3-1-16,-4 6 0 0,0-6-1 0,4 0 0 16,-4 0 0-16,4-6 0 0,-4 6 14 0,3-3 2 15,1-3 1-15,0 6 0 0,-1-10-33 0,-2 1 0 16,2-1 0-16,1 1 0 0,-1-7 58 0,1 7 5 0,-4-1 1 0,7-8 0 16,-3 2-55-16,3 3-9 0,0-2 0 15,-3-4 0-15,0 3 0 0,-1-3 0 0,1-3 0 0,-4 1 0 16,-3 2 10-16,-4 0-10 0,0 0 12 0,0 3-12 15,-4-6 0-15,-3 7 0 0,0-1 0 0,-3 7-12 16,-1-10 12-16,1 13 0 0,-1-4 0 0,4 10 0 16,0 0 0-16,-3-3 0 0,-4-6 0 0,7 9 0 15,0 0 0-15,0 0 0 0,-7 3 0 0,-1 3 0 16,1-3-8-16,-3 7 8 0,3-4 0 0,0 13-9 16,-4-4 9-16,4-2 0 0,-4 12 0 0,1 0 0 15,-8 0 0-15,4 3 0 0,0 1 0 0,-4 5 0 0,4-9 0 16,-3 3 0-16,-1 1 8 0,4 5-8 0,0-9 0 15,3 3 0-15,1-9 0 0,3 9-8 0,0-12 8 0,3-3 0 16,0 2 0-16,4-5 8 0,0 5 0 0,0-15 0 16,0 0 0-16,0 0 0 0,11 0 39 0,0 0 8 15,3 0 1-15,-4-6 1 0,4-3-39 0,4-4-8 16,-4 1-2-16,4 2 0 0,-1-2-8 0,8-4-11 16,0-3 3-16,3 0 0 0,0 4 8 0,8-13 0 15,2 9 0-15,5-9 0 0,-8 6 10 0,0 3 4 16,4 0 1-16,-4 10 0 0,-3-1-15 0,0 1 0 15,-4 9 0-15,4-7-10 0,-7 7 10 0,-1 0 0 16,-3 0 0-16,-3 7 0 0,3 2 0 0,-7-6 0 16,0 13 0-16,-7-7 0 0,-3 10-11 0,0-9 0 15,-4 5 0-15,-8 4 0 0,1-10 24 0,-7 7 5 16,0-3 1-16,-3 2 0 0,-5-5 21 0,-2 5 4 16,3-11 0-16,-8 5 1 0,-2 7-45 0,-1-7-12 15,-3 0 0-15,-1-2-1 0,1-4 13 0,0 3 0 0,-1-6 0 16,-2 3 0-16,9-6-20 0,1 3 1 0,0 0 1 0,3-6 0 31,4 3-114-31,0 3-22 0,3-7-5 0,1-2-909 0</inkml:trace>
  <inkml:trace contextRef="#ctx1" brushRef="#br1" timeOffset="20692.7996">28639 647 576 0,'0'0'12'0,"0"0"4"0,0 0 0 0,3-9 0 0,4 9-16 0,4-10 0 16,-8 4 0-16,4-3 0 0,-3 5 54 0,-1-2 8 16,8-3 2-16,-4-4 0 0,-4 1 36 0,1 9 7 15,3-4 1-15,0 4 1 0,-3-6-34 0,-4 9-7 16,0 0-2-16,0 0 0 0,3-7-10 0,-3 7-1 16,0 0-1-16,0 0 0 0,4-9-22 0,-4 9-4 15,0 0 0-15,0 0-1 0,0 0 29 0,0 0 7 0,0 0 1 0,0 0 0 16,0 0-52-16,0 0-12 0,0 0 0 0,-4 9 0 15,1-2 16-15,-8 5 3 0,-3 4 1 0,0 3 0 16,-4 0 12-16,1 6 2 0,-1 0 1 0,-3 3 0 16,-4 0-3-16,7-9-1 0,1 6 0 15,3 0 0-15,-4 0-11 0,7-3-3 0,1-3 0 0,3 6 0 16,3-9-9-16,1 3-8 0,-4-10 12 0,7 10-12 16,0-10 12-16,0-3-12 0,3-2 12 0,-3-4-12 15,0 0 31-15,7 0-1 0,0 0 0 0,7 0 0 16,1-4 14-16,-1-2 4 0,7-13 0 0,7 4 0 15,0 5-48-15,4-9-18 0,0 1 1 0,7-7 0 16,-1 6 27-16,1-6 6 0,-4 3 0 0,4-3 1 16,-3 0-34-16,-1 6-7 0,0-6-2 0,0 6 0 0,-3 0 15 0,3-6 11 15,-3 12-13-15,-4-2 5 0,4 5 8 0,-4 1-10 16,-3 3 10-16,-7 6-10 0,-4 0 10 0,0 0 0 16,-3 6-9-16,-4 3 9 0,3 1-10 0,-6 5 10 15,-1-2-13-15,-3 3 5 0,0 2 8 0,0-2 0 16,-7-3 0-16,4 2 0 0,-11 4 36 0,-1-9 10 15,5 5 2-15,-8-5 0 0,1-1-48 0,-5 7 0 16,8-7 0-16,-3 1-10 0,3-1 18 0,-4-3 4 16,0-3 1-16,4 7 0 0,0-1-13 0,-4-9-8 15,1 0 8-15,-4 6-13 0,3-6 13 0,-3 0 0 16,0 0 0-16,-4-6 0 0,0 6-19 0,4-9-1 16,0 9 0-16,0-13 0 15,0 7-124-15,-1-3-26 0,5-1-5 0</inkml:trace>
  <inkml:trace contextRef="#ctx1" brushRef="#br1" timeOffset="20863.6605">29058 183 1612 0,'0'0'144'0,"0"0"-116"0,0 0-28 0,4 0 0 16,-4 0 66-16,0 0 7 0,0 0 2 0,7 0 0 15,-7 0 5-15,0 0 2 0,0 0 0 0,0 0 0 16,0 0-66-16,7 9-16 0,-4-2 0 0,-3 2 0 15,-3 4-71-15,-1 2-17 0,1 4-4 0,-4-3-784 16</inkml:trace>
  <inkml:trace contextRef="#ctx1" brushRef="#br1" timeOffset="22659.9349">4103 4341 518 0,'0'0'23'0,"0"0"5"15,-4-3-28-15,1-10 0 0,3 10 0 0,-7-6 0 16,7 3 189-16,0-4 33 0,0 1 6 0,0-1 2 16,7 4-121-16,-7-3-24 0,0-1-5 0,3 7 0 15,1-3-19-15,-4 6-3 0,0-10-1 0,0 10 0 0,7-3-19 0,-7 3-4 16,0 0-1-16,0 0 0 16,0 0 4-16,0 0 1 0,0 0 0 0,0 0 0 0,0 0-10 15,0 0-3-15,0 0 0 0,0 0 0 0,0 0-12 0,0 0-2 16,0 0-1-16,0 0 0 0,0 0-2 0,0 0-8 15,0 0 12-15,0 0-4 0,0 0 3 0,0 0 0 16,0 0 0-16,0 0 0 0,0 0 7 0,3 3 2 16,4 7 0-16,-7-1 0 0,0 7 2 0,0 0 1 15,4 6 0-15,-8-4 0 0,4 7-2 0,0 4 0 16,0 5 0-16,0 1 0 0,-7 2-7 0,4 4-2 16,3-3 0-16,0 9 0 0,-7-3 1 0,7-1 0 15,0 1 0-15,-4 0 0 0,4 0-1 0,0-6 0 16,0-1 0-16,0-2 0 0,0-1 4 0,0-5 1 15,0-4 0-15,-3 0 0 0,3-6-17 0,0-7-11 16,-7 4 2-16,3 3 0 16,4-13-14-16,-7-3-2 0,4 3-1 0,-4 4 0 15,3-1-118-15,0-9-24 0,-6 0-5 0,3 0-487 0,0 0-98 0</inkml:trace>
  <inkml:trace contextRef="#ctx1" brushRef="#br1" timeOffset="23610.4496">4078 4018 345 0,'-18'-16'15'0,"11"13"4"0,7-3-19 0,-3 3 0 16,3-10 0-16,0 10 0 0,0-6 230 0,3 2 42 0,-3-5 9 0,0 6 2 16,0-4-147-16,-3 4-28 0,3-3-7 0,0 5-1 15,-7-2-38-15,3 3-8 0,4-3-2 0,-3 3 0 16,3-4-19-16,-11 7-4 0,11-3-1 0,-10-3 0 16,-1 6-12-16,8 0-2 0,-15 0-1 0,11 0 0 15,-11 0-13-15,4 6 0 0,0-3 0 0,0 7 0 16,-7-1 0-16,7 1 0 0,-8-1 0 0,1 7 0 15,4-7 17-15,-5 7-2 0,8-7-1 0,-7 10 0 16,0-10 6-16,3 7 0 0,4-3 1 0,-7-4 0 16,7 7 3-16,-4 2 0 0,4-2 0 0,0 0 0 15,4-4-24-15,-5 4 0 0,1-3 0 0,4 2 0 16,-1 4 0-16,1 6 0 0,-5-9 0 0,5 6 0 0,-1 3 0 16,1 0 11-16,-1 3-1 0,-3 0 0 0,3 1 5 15,4 2 1-15,-3-3 0 0,-1 7 0 0,-3-4-2 16,7 10 0-16,3 3 0 0,4-7 0 0,-10 7-3 0,10-9-1 15,0 9 0-15,3-7 0 0,8 10-10 0,-4-6 0 16,7-3 9-16,-3-1-9 0,-1-2 15 0,4 2-2 16,1 4 0-16,-1-6 0 0,3 2 6 0,-3-2 1 15,1-7 0-15,6 10 0 0,-11-7-11 0,8 0-1 16,3 1-8-16,-7-1 12 0,7 1 7 0,4-4 1 16,-4-3 0-16,-3-3 0 0,7 9-6 0,-4-9-1 15,3-3 0-15,1 6 0 0,0-6-13 0,7-10 0 16,-8 7 0-16,4-7 0 0,4 1 17 0,-7-4 1 15,3-6 0-15,-3-6 0 0,7 6 3 0,-11-10 1 16,3 1 0-16,1-1 0 0,0 4-7 0,0-3-2 16,-4-10 0-16,3 6 0 0,1-2 3 0,0-1 0 0,-1-3 0 15,1 0 0-15,3 4-16 0,1-4 0 0,-5-6 0 0,1 3 0 16,3-3 0-16,-3 0 8 0,7 6-8 0,-8-9 0 16,-2-1 16-16,2-2 0 0,-10 3 0 0,0 0 0 15,-3-7-3-15,0 10 0 0,-1-3 0 0,-6-7 0 16,-1 4-5-16,4 0-8 0,-7-7 11 0,0 4-11 15,-7-4 8-15,7 3-8 0,0 1 0 0,0-4 0 16,0 4 0-16,7-4 0 0,-7-3 0 0,0 13 0 16,0-6 0-16,0 2 0 0,0 7 0 0,-7-9 0 15,0 9 0-15,7-4 0 0,-10 4 0 0,-8 7 0 16,0-11-11-16,4 4 1 0,-10 6 0 0,2-9 0 16,-13 3-7-16,10 6-2 0,-6-6 0 0,2 6 0 15,-2 1-20-15,2-8-4 0,5 8-1 0,-1-7 0 16,4 12 10-16,7-3 2 0,-7 4 0 0,6-4 0 15,5 10-78-15,-1-4-15 0,1 10-3 0</inkml:trace>
  <inkml:trace contextRef="#ctx1" brushRef="#br1" timeOffset="28147.0067">6773 3990 864 0,'0'0'76'0,"0"-6"-60"15,0-1-16-15,0 7 0 0,0 0 108 0,0 0 18 16,0-3 4-16,0 3 1 0,0 0-62 0,0 0-12 16,0 0-2-16,0 0-1 0,0 0-13 0,0 0-2 15,0 0-1-15,0 0 0 0,0 0 0 0,0 0 0 16,7 0 0-16,-7 0 0 0,11 3-4 0,-4 4-1 15,-7-7 0-15,11 6 0 0,3-3-4 0,-4-3-1 16,1 9 0-16,7-9 0 0,3 0 1 0,-4 0 0 16,5-3 0-16,6-3 0 0,0-3 6 0,4-1 1 0,3 1 0 15,4-7 0-15,0 7-16 0,3-7-2 0,4 7-1 0,-4-1 0 16,0 7-9-16,1-3-8 0,-11 6 12 0,3-3-12 16,-7-4 0-16,-3 7 0 0,3-3 0 0,0-3 0 15,0 6 8-15,-10-3-8 0,7 3 0 0,-4-6 0 16,0-1 0-16,-3 4 0 0,-1 3 0 0,-3 0-9 15,1-9-19-15,-1 2-4 16,-4-2-1-16,1 6 0 0,3-3-21 0,-7 2-4 0,-7 4-1 0,0 0 0 16,0-6-93-16,0 6-20 0,-11-6-3 0,1 3-1 15</inkml:trace>
  <inkml:trace contextRef="#ctx1" brushRef="#br1" timeOffset="28498.1297">7377 3946 403 0,'-7'-6'36'0,"-1"6"-36"15,8 0 0-15,-10 0 0 0,3-4 164 0,0 4 25 16,0-6 6-16,3 6 1 0,-6-6-84 0,6 6-17 16,-3-3-3-16,4-3-1 0,3 6-46 0,0 0-9 15,0 0-1-15,0 0-1 0,0 0-26 0,0 0-8 16,0 0 0-16,0 0 0 0,0 0 0 0,0 0 0 16,0 0 0-16,0 0 0 0,0 0 0 0,0 0 10 15,0 0-10-15,0 0 12 0,0 0 12 0,0 0 2 0,0 0 1 0,0 0 0 16,0 0 27-16,0 0 6 15,0 0 0-15,0 0 1 0,0 0-1 0,0 0 0 16,0 9 0-16,-8-9 0 0,1 6-4 0,0 10-2 16,4 3 0-16,-8 6 0 0,-3-3 2 0,4 12 0 0,-8 10 0 0,0-6 0 15,4 6-24-15,4 6-5 0,-12 0-1 0,8 0 0 16,-3-3 2-16,3 7 1 0,-4-11 0 0,0 8 0 16,1-4-29-16,-1-3 0 0,0 3-8 0,1-7 8 15,3 1 0-15,-1-6 0 0,1-1 0 0,0 1 0 16,7-7-36-1,-3-3-1-15,-1-6 0 0,4 0 0 0,7-4-86 0,-7-5-17 16,7-7-3-16,0-3-526 0,0 0-106 0</inkml:trace>
  <inkml:trace contextRef="#ctx1" brushRef="#br1" timeOffset="28880.6531">7620 4169 2012 0,'7'-22'89'0,"-7"12"19"0,4 1-87 0,3 6-21 16,-4-4 0-16,4-2 0 0,-3 9 75 0,-4 0 10 16,0 0 3-16,0 0 0 0,0 0-63 0,3 6-12 15,-6 4-2-15,3 2-1 0,-4 7 25 0,1 6 5 16,-4 3 0-16,0 13 1 0,-4-3-21 0,4-1-4 16,-4 7 0-16,1 0-1 0,-1 0-3 0,1 3 0 15,6-3 0-15,-6-3 0 0,2-4-12 0,1 7 8 16,7-16-8-16,0 7 0 0,0-10 10 0,4-6-10 0,-1-7 10 0,1 4-10 15,3 0 0-15,0-13-15 0,-3 3 2 0,6-6 0 16,1-9 28-16,3 3 5 0,0-7 2 0,0-3 0 16,0 1 8-16,0-14 2 0,4 4 0 0,-7-3 0 15,3 0-6-15,-4-7-1 0,1 1 0 0,-1-1 0 16,1 7-4-16,0-6-1 0,-4 5 0 0,0 1 0 16,3 3-20-16,-10 0 0 0,7 3 0 0,-7 6 0 15,4 4 0-15,-8-4 0 0,4 7 0 0,0 3 0 16,-7-4 0-16,0 10 0 0,-3 0 0 0,-1 0 0 15,-3 10-28-15,-4-4-3 0,1 3-1 16,3 7 0-16,-4 3-76 16,0 0-16-16,4-1-4 0,0 1-1000 0</inkml:trace>
  <inkml:trace contextRef="#ctx1" brushRef="#br1" timeOffset="30131.9703">9977 3422 1558 0,'0'0'34'0,"0"0"7"0,3-3 2 0,1-3 1 0,-4 6-35 0,0 0-9 0,0-3 0 0,0 3 0 16,-4-13 55-16,4 13 9 0,-3-3 1 0,3 3 1 16,-4 0-35-16,4 0-7 0,-7-6-2 0,0 6 0 15,7 0-13-15,-11 0-9 0,1 6 12 0,-1-6-12 16,1 9 12-16,-5-2-4 0,1 2 0 0,4 0-8 15,-8 1 28-15,4 2-2 0,0-2 0 0,-4 6 0 16,4 2 1-16,-3-8 0 0,2-1 0 0,-2 16 0 16,-1-6 19-16,1 6 4 0,2 3 1 0,1-3 0 15,0 4-11-15,0 5-1 0,3 10-1 0,-3-6 0 16,4 2-14-16,3-8-2 0,0 2-1 0,0 1 0 16,3 2-9-16,1-2-1 0,3-1-1 0,0 4 0 15,0-10-10-15,0 16 0 0,0-3 9 0,7-10-9 0,-4 4 0 16,1-1 9-16,3-5-9 0,-4 2 0 15,4-12-28-15,-3 0-13 0,3-1-3 0,3-8 0 16,-2 9-152-16,2-13-30 0,-3-3-6 0,7-3-604 16</inkml:trace>
  <inkml:trace contextRef="#ctx1" brushRef="#br1" timeOffset="30500.5557">9998 4053 1116 0,'17'-26'49'0,"-10"11"11"0,-3 5-48 0,3-2-12 15,0-4 0-15,0 0 0 0,-3-2 148 0,3 8 28 16,-4-5 6-16,4 5 1 0,-3 1-74 0,-1-1-14 15,4 1-3-15,-3 6-1 0,-4 3-39 0,0 0-8 16,0 0-2-16,0 0 0 0,0 0-14 0,0 0-4 16,0 0 0-16,-4 12 0 0,4 4-6 0,-7-3-2 0,4 12 0 0,-4 0 0 15,0 0-4-15,0-3 0 16,-4 12-1-16,4 4 0 0,0-4-11 0,3 1 0 0,-3 2 0 16,4-5 0-16,-1-1 0 0,4 4 0 0,4-1 0 0,-4-9 8 15,3-3-8-15,4-3 0 0,-7-6 0 0,7-1 0 16,1-2 0-16,2-10 0 0,1 0 9 0,-1 0-9 15,-3 0 22-15,7-13 0 0,1-3 0 0,2 1 0 16,-3-4 11-16,4-3 3 0,-4-9 0 0,0 2 0 16,4 4-15-16,-4-3-2 0,-3-7-1 0,3 1 0 15,0 3-10-15,0-1-8 0,-4 4 12 0,-3 0-12 16,1 3 0-16,-1 6 0 0,-4 3 0 0,-3 7 0 16,-3-1 0-16,-4 1 0 0,7 9 0 0,-11 0 0 15,-3 9 0-15,-4-9 0 0,-3 16 0 0,0-13 0 16,3 13 0-16,-3-7-19 0,0 10 4 0,0-3 1 15,3 0-42-15,-3-4-8 0,3 4-1 0,1 3-1 16,-1-1-139-16,7-2-28 0,1-3-6 0,3 2-1 0</inkml:trace>
  <inkml:trace contextRef="#ctx1" brushRef="#br1" timeOffset="31084.2917">10485 3940 1609 0,'0'-10'35'0,"3"4"7"0,4-3 2 0,4 5 2 0,-4-5-37 0,0 3-9 16,0 3 0-16,0-4 0 0,4 7 104 0,-1-3 20 15,1 3 3-15,-4 3 1 0,3-3-55 0,1 10-10 16,-1-1-3-16,1 7 0 0,0-1-36 0,-1-2-7 0,1 12-1 0,-4-6-1 16,-4 6-5-16,1 3-1 0,-1 0 0 0,1-2 0 15,-4 2-9-15,-4-3 0 0,4 0 0 0,-3-3 0 16,-1 0 28-16,1-10 3 0,-1 4 1 0,-3-3 0 15,4-4-12-15,-1-3-1 0,1-6-1 0,3 0 0 16,0 0 22-16,-7 0 5 0,3 0 1 0,-3-6 0 16,7-3-29-16,-3-4-5 0,3-3-2 0,3-2 0 15,1-1-2-15,3-6 0 0,0 0 0 0,7 3 0 16,0 3-8-16,0-13 0 0,4 11 0 0,3-5 0 16,0 1 0-16,4 7 0 0,-1-1 0 0,5 0 0 15,-5 3 0-15,1 1 0 0,-7 5 0 0,3 1 8 16,0 9-8-16,-3 0 0 0,-1 0 0 0,1 9 0 0,-4 1-11 0,-3 5 3 15,-1 4 0-15,-3 6 0 0,0-6 8 16,-3 0 0-16,-4 0 0 0,0 6 0 0,-4-7 11 16,4 8-3-16,0-8 0 0,-3 1 0 0,3 0-8 0,0-3 0 15,0-7 0-15,0 0 0 0,-4-2 0 0,4-7 0 16,0 0 0-16,0 0 0 0,0 0 0 0,0 0 0 16,0 0 0-16,0 0 0 0,0 0 8 0,7-7 0 15,0-11 0-15,4 2 0 0,0-3-8 0,3 0 8 16,-4 7-8-16,8-13 8 0,-4 0-8 0,4 0 0 15,-1 6 0-15,1 6 0 0,-4-2 0 0,0 5 0 16,0-6 0-16,-3 7 0 0,3 9 0 0,-3 0 0 16,-4 0-9-16,0 0 9 0,-4 9 0 0,1-2 0 15,-1 2-8-15,1 1 8 0,-4-1 0 0,0 7 0 0,0-4 0 0,0 7 0 16,0-3 0-16,0 2-8 0,-4-2 8 0,-3 9 0 31,0-3-103-31,0-3-13 0,-4 6-4 0,4 0-637 0,-3 0-128 0</inkml:trace>
  <inkml:trace contextRef="#ctx1" brushRef="#br1" timeOffset="31517.2458">11465 3886 1332 0,'-3'-18'59'0,"3"8"12"16,0-6-57-16,7 7-14 0,0-4 0 0,0 1 0 15,0 9 116-15,-3-3 21 0,6-4 4 0,1 10 1 16,-11 0-44-16,0 0-9 0,10 0-1 0,1 10-1 15,-1-1-31-15,-3-3-7 0,1 13-1 0,-1 0 0 0,0 3 4 0,-4 0 0 16,-3 6 0-16,4 6 0 0,-1-2-29 0,-3-4-6 16,0 0-1-16,-3 16 0 0,3-16-6 0,0 10-2 15,-4-4 0-15,4 1 0 0,-3-7-8 0,-1 7 0 16,1-7 0-16,3-3 0 0,-4-6 23 0,4 0 9 16,-3-4 1-16,-5 1 1 0,8-3-8 0,-3-13-2 15,-4 6 0-15,7-6 0 0,0 0 17 0,0 0 3 16,-7-6 1-16,0 6 0 0,0-13-16 0,3-3-3 15,1 1-1-15,-1 2 0 0,1-3-25 0,3-9 0 16,3 7 0-16,4-4 0 0,0 0 0 0,4-7 0 16,6 1 0-16,1-16 0 0,0 16 0 0,3-6 0 15,4-1 0-15,-1-3 8 0,1 4-23 0,0 6-5 0,-1-7 0 16,5 10-1-16,-5-3 1 0,1 9 1 0,0 3 0 0,-1 7 0 16,-6 0 9-16,0 5 2 0,-1 4 0 0,-3 4 0 15,-7 5-8-15,1 0 0 0,-1 7-1 0,-7 0 0 16,0 6 17-16,-4-3 16 0,-7 6-4 0,4 0 0 15,-3 0-12-15,-4-3 0 0,-4 3 0 0,4 0 0 16,-7 3-20-16,3-3-1 0,1 3 0 0,-5 1 0 16,1 5-139-1,4-15-28-15,-5 9-6 0</inkml:trace>
  <inkml:trace contextRef="#ctx1" brushRef="#br1" timeOffset="31800.5683">12030 3915 1954 0,'-4'-10'87'0,"4"7"17"0,4 3-83 0,-1-6-21 16,1 6 0-16,-1 6 0 0,1-3 86 0,-4 3 13 15,3-2 2-15,1 5 1 0,-1 7-45 0,1 2-9 16,3-2-1-16,-3 0-1 0,3-4-27 0,-4 7-6 16,4 6-1-16,0-6 0 0,0 6-3 0,0-6-1 15,0 0 0-15,4 0 0 0,0-4-8 0,-4 4 8 16,0-10-8-16,3 7 8 0,1-13 0 0,-1 10 0 15,1-13 0-15,3 0 0 0,-3 0 37 0,3-13 7 16,-4 10 2-16,8-13 0 0,0-2-20 0,-1 2-4 16,-3-3-1-16,4 0 0 0,0 1-18 0,3-1-11 15,-7 0 12-15,0-3-12 0,4 0 0 0,-1-3 0 0,-3 6-12 16,-3-9 3 0,0 3-137-16,-1 0-27 0</inkml:trace>
  <inkml:trace contextRef="#ctx1" brushRef="#br1" timeOffset="32051.8556">12478 3682 345 0,'7'0'15'0,"0"-9"4"0,0 6-19 0,4-3 0 0,3-4 0 0,0 1 0 16,-4 6 252-16,4-13 48 0,-3 16 8 0,7-9 3 16,-4 2-140-16,0 7-28 0,7-9-6 0,-3 6-1 15,3-3-16-15,0 6-3 0,0 0-1 0,4 0 0 16,0 0-41-16,3 0-9 0,0 0-2 0,4 0 0 15,3 0-25-15,0 0-6 0,1-4-1 0,-1-2 0 0,-3 6-32 0,-4-6 0 16,0 6 0-16,-7-3 0 16,-3-4-28-16,0 4-13 0,-8-3-3 0,-3 3 0 15,-7 3-136-15,0 0-28 0</inkml:trace>
  <inkml:trace contextRef="#ctx1" brushRef="#br1" timeOffset="32251.0381">12933 3153 403 0,'3'-16'36'0,"4"3"-36"16,0-2 0-16,4-1 0 0,0 7 275 0,-1-1 48 16,4 1 9-16,-3 9 3 0,0 0-156 0,-1-7-31 15,-3 14-7-15,4 2-1 0,-4 1-55 0,0 8-11 16,-4 7-2-16,1 10-1 0,-8-1-11 0,1 10-3 0,-4 10 0 16,-4-7 0-16,-3 6-13 0,0 0-4 0,-7 1 0 0,3 2 0 15,1 4-28-15,2-4-12 0,-2-3 8 0,3 1-8 16,0-4 8-16,-1-6-8 0,8-3 0 0,-3 2 8 15,-1 1-8-15,4-6 0 0,0-4 0 0,4-2 0 32,-1-10-152-32,1-3-35 0,-5 6-7 0</inkml:trace>
  <inkml:trace contextRef="#ctx1" brushRef="#br1" timeOffset="32616.5659">13039 4002 1843 0,'0'-3'164'15,"0"3"-132"-15,0 0-32 0,7-6 0 16,-7 6 106-16,10 0 14 0,4-3 4 0,1 3 0 0,-5 0-49 0,4 0-10 16,4-6-1-16,3 6-1 0,4-7-38 0,-1 7-7 15,1-3-2-15,0 3 0 0,3-9-16 0,-3 2 0 16,-1-2 8-16,5 0-8 0,-5-1 0 0,-2-5 8 16,2 5-8-16,-3-2 0 0,-3-4 11 0,3 0-11 15,-3-3 10-15,-4 7-10 0,0-4 8 0,0 1-8 16,-3 2 0-16,-4-3 9 0,0 7-9 0,-7 6 0 15,0-13-10-15,-4 10 10 0,-6-4-8 0,-1 1 8 16,-3 0 0-16,3 9-9 0,-3 0 9 0,4 0 0 16,-4 0 0-16,0 6 0 0,-1-3 28 0,1 13 5 15,4-7 1-15,-4 7 0 0,3-4-21 0,4 4-4 16,0-3-1-16,3 8 0 0,-3-8 4 0,4 12 0 0,3-9 0 16,0 6 0-16,0-3-12 0,3 2 8 0,4 1-8 15,-3-3 8-15,3 6-8 0,0-6 0 0,4 6 0 0,3-6 0 16,-4 6 0-16,8-6 0 0,-4 6 0 0,4-3 0 31,-4-6-113-31,3 2-19 0,5-8-3 0</inkml:trace>
  <inkml:trace contextRef="#ctx1" brushRef="#br1" timeOffset="35320.4195">15265 3450 856 0,'0'0'19'0,"0"0"4"0,0 0 1 0,3-9 0 0,-3 6-24 0,0 3 0 0,4-6 0 0,-4 6 0 16,0 0 44-16,0 0 5 15,0 0 1-15,0-10 0 0,3 10 3 0,-3 0 1 0,0-9 0 0,0 9 0 16,7-3 16-16,-7-4 3 0,0 7 1 0,4-9 0 16,-1 9-59-16,-3 0-15 0,0-6 0 0,0 6 0 15,4-3 57-15,-4 3 9 0,3-7 2 0,-3 7 0 16,4-9-26-16,-4 9-5 0,7 0-1 0,-7 0 0 15,4-3 2-15,-4 3 0 0,0 0 0 0,3-6 0 16,-3 6-10-16,0 0-1 0,0 0-1 0,0 0 0 16,4-4 4-16,-4 4 1 0,0 0 0 0,0 0 0 15,0 0 21-15,0 0 4 0,0 0 0 0,0 0 1 16,0 0-57-16,0 0 0 0,0 0 0 0,0 0-11 16,0 0 11-16,0 0 8 0,0 0-8 0,0 0 11 0,0 0-11 0,0 0 8 15,0 0-8-15,0 0 8 16,0 0 0-16,0 10 0 0,0-7 0 0,0 6 0 0,0 7 3 0,-4-13 0 15,1 10 0-15,3-1 0 0,-4-2 25 0,4 5 4 16,-7-2 2-16,3 9 0 0,1-3-34 0,3 6-8 16,-7-3 0-16,3 6 0 0,1-3 0 0,-4 3 0 15,3 7 0-15,4-7 0 0,0 6 0 0,0 1 8 16,-3 3 2-16,3-4 0 0,-4-6 8 0,-3 4 2 16,0-1 0-16,-4 3 0 0,1-2-5 0,-1-4-1 15,1 0 0-15,-4 7 0 0,3-7-3 0,-3-3-1 16,3-3 0-16,-3 3 0 0,4 0 18 0,3-9 3 15,0-4 1-15,3 4 0 0,-3-3-20 0,3-4-4 16,1-3-8-16,3 4 12 0,0-10-12 0,-4 6 0 16,4-6 0-16,0 0 0 0,0 0 0 0,0 0 0 15,0 0 0-15,0 0 0 16,0 0-28-16,0 0-9 0,0 0-2 0,0 0 0 16,4-6-149-16,-4-4-29 0,0 1-7 0,0-7 0 0</inkml:trace>
  <inkml:trace contextRef="#ctx1" brushRef="#br1" timeOffset="35755.3245">15177 3576 979 0,'-4'-10'87'0,"4"1"-70"0,-4 0-17 0,4-1 0 0,-3 1 99 0,6-7 16 15,1 13 3-15,0-13 1 0,-4 4 6 0,7-4 2 16,0 10 0-16,3-7 0 0,1-2-43 0,-1 5-9 16,1 1-2-16,-4-7 0 0,4 13-31 0,-4-13-6 15,3-2-2-15,4 2 0 0,4 3 10 0,0-2 3 16,3-4 0-16,0 0 0 0,4 3-39 0,-1-3-8 16,-2 1 0-16,2 2 0 0,1-3 0 0,-4 3 0 15,4 4 0-15,3-4 0 0,-7 7 9 0,4-1-1 16,-4 1 0-16,4 0 0 0,-4 2-8 0,-3-2 0 15,3 9 0-15,-4 0 0 0,1 0 0 0,-4 0-11 16,-7 0 3-16,4 9 0 0,-1 1 8 0,1-4 0 16,-4 3 0-16,-4 10 0 0,1-3 16 0,0-4 6 15,-4 4 1-15,0 3 0 0,-8 0 14 0,5 3 3 16,-4 0 1-16,0 0 0 0,-11 0-33 0,1-4-8 16,-8 4 0-16,0 0 0 0,0-6 40 0,-6 3 5 0,2 0 2 15,1-1 0-15,0-2-24 0,3 3-5 0,-3-10-1 0,0 7 0 16,3 0-17-16,4-7-16 0,0 4 4 0,-4-4 0 15,4 0-1-15,0 1 0 0,7 2 0 0,0-2 0 16,0 2-156 0,3-5-31-16,0 2-7 0,1-6-1 0</inkml:trace>
  <inkml:trace contextRef="#ctx1" brushRef="#br1" timeOffset="37437.0277">16496 3190 594 0,'0'0'12'0,"3"0"4"0,-3 0 0 0,7-9 1 0,-3 9-17 0,-4 0 0 16,4-7 0-16,-1-2 0 0,1 6 85 0,-1-3 14 15,-3 6 2-15,4-10 1 0,-1 10-1 0,-3-9 0 16,4-1 0-16,-1 1 0 0,-3 3-19 0,0 6-4 16,0 0-1-16,0 0 0 0,4 0-49 0,-4 0-9 15,0 0-3-15,0 0 0 0,0 0 3 0,0 0 0 16,0 0 0-16,0 0 0 0,0 0-11 0,-4-10-8 0,4 10 12 0,0 0-12 16,-3 7 53-16,-4-7 4 0,3-7 1 0,-3 7 0 31,0 7-98-31,3-7-19 0,-6 0-4 0,3 3-1 0,0-3 107 0,0 6 21 0,-4-6 4 0,4 0 0 15,0 0-58-15,-4 6-10 0,-3-3 0 0,4-3-10 16,3 10 10-16,0-10 0 0,-7 9 0 0,3-2 0 16,4 2 0-16,-4 3 11 0,1 1-3 0,-4 0 0 15,0 5 12-15,-1-2 3 0,1 3 0 0,-3 6 0 16,-1-6 23-16,0 0 5 0,4-1 1 0,4 8 0 16,-1-8-26-16,1 7-5 0,-1-6-1 0,0 9 0 15,1-2-8-15,3 2-1 0,-4-3-1 0,4 9 0 16,-4-5 26-16,4 5 4 0,0 4 2 0,-3 6 0 15,6-7-14-15,-3 4-4 0,0-3 0 0,0-1 0 16,0-2 13-16,4-1 3 0,-1 1 0 0,0-1 0 0,1-2-23 0,3-1-4 16,0-3-1-16,0 0 0 0,3 1-12 15,1-4 0-15,0 3 0 0,3-3 0 16,0 0-18-16,3-6-6 0,1-3-2 0,-1-4 0 16,8 4-182-16,0-7-36 0</inkml:trace>
  <inkml:trace contextRef="#ctx1" brushRef="#br1" timeOffset="41364.1219">16633 3610 1191 0,'0'0'26'0,"0"0"6"0,0 0 0 0,0 0 2 0,4-9-34 0,0 6 0 0,-1-3 0 0,1 2 0 16,-1-2 96-16,-3 0 13 16,4 3 3-16,3-4 0 0,-4 4-45 0,1-3-9 0,-4 3-2 0,7-3 0 15,-7 3-19-15,3-4-4 0,1-2-1 0,-1 9 0 16,-3 0-16-16,4-3-3 0,-1-10-1 0,-3 13 0 16,0 0 7-16,7-3 1 0,-3-3 0 0,0-4 0 15,-4 10-10-15,0 0-2 0,3 0 0 0,-3 0 0 0,0 0 16 0,0 0 4 16,0-9 0-16,0 9 0 0,0 0 0 0,0 0 0 15,0 0 0-15,0 0 0 0,0 0-16 0,4-3-4 16,-4 3 0-16,0-6 0 0,0-4-8 0,0 10 8 16,0 0-8-16,3 0 8 0,1-6-8 0,-4 3 0 15,3-4 0-15,-3 7 0 0,0 0 0 0,0 0 0 16,0 0 0-16,4-3 0 0,3-3 0 0,-7 6 0 16,0 0 0-16,0 0-11 0,3 0 11 0,-3 0 0 15,0 0 8-15,0 0-8 0,0 0 0 0,4-3 0 16,3-3 0-16,-7 6 0 0,0 0 0 0,0 0 0 15,0-4 0-15,0 4 0 0,0 0 0 0,0 0 0 16,3-6 0-16,4 6 0 0,-3-3 0 0,-4 3 0 16,0 0 0-16,0 0 0 0,7-6 11 0,-7 6-3 15,4 0 0-15,-4 0 0 0,0 0-8 0,3-3 0 0,1-4 0 0,-4 7 0 16,0 0 0-16,3-6 0 0,1 3 0 0,-4 3 0 16,0 0 0-16,3 0 0 0,4-6 0 15,-3 3 0-15,-1-4 8 0,1 7 0 0,-4 0 0 0,3-9 0 16,-3 9-8-16,0 0 8 0,4-3-8 0,-1-3 8 15,1 6 4-15,-4 0 0 0,0 0 0 0,0 0 0 16,7-10-12-16,-7 10 0 0,4-6 0 0,-4 6 0 16,3-3 0-16,1-4-17 0,-1 4 4 0,1-3 1 15,3 6 12-15,-4-9 16 0,4 9-3 0,-3 0-1 16,3-4-12-16,-7 4 0 0,0 0 0 0,0 0 0 16,7-6 0-16,-7 6 0 0,0 0 0 0,11 0 0 15,-1 0 0-15,-3 0 0 0,-7 0 0 0,7 0 0 0,4 0 0 16,-11 0 0-16,0 0 0 0,10 0 0 0,1 6 0 15,-4-2 0-15,0-4 0 0,4 9 0 0,-1 0 0 0,1 1 0 16,-1 6 0-16,1 2 0 0,0-2 0 16,-1 3 0-16,1 9 0 0,-4 7 0 0,3-1 47 0,-3 4 3 15,4-4 1-15,0 10 0 0,-1-6-15 0,1 2-4 16,3-2 0-16,-4 0 0 0,5-4-32 0,-5-6 0 16,4 4 0-16,0-10 0 0,0 3 0 0,4-6 0 15,-4-1 0-15,0-2 0 0,0 3 0 0,1-10 0 16,-5 7 0-16,4-13 0 0,-7 7-11 0,4-1-9 15,0-3-1-15,-4-6-1 16,-7 0-186-16,0 0-38 0,0 0-7 0</inkml:trace>
  <inkml:trace contextRef="#ctx1" brushRef="#br1" timeOffset="41641.1463">17251 3588 633 0,'10'-22'56'0,"-3"10"-44"0,4-4-12 0,0 4 0 16,-1-4 75-16,1 0 13 0,-1-2 2 0,1 8 1 16,0 1 16-16,-4 2 3 0,0-2 1 0,-7 9 0 15,0 0-35-15,0 0-8 0,0 0 0 0,0 0-1 16,0 0 41-16,-7 9 8 0,-7 7 1 0,3 0 1 16,-10 3-34-16,3-1-6 0,-3 8-2 0,0-5 0 15,-4 5-9-15,4 8-3 0,-4-6 0 0,1 10 0 16,-1-4-35-16,4 1-7 0,-4-1-2 0,0 1 0 0,1-4 9 0,-1 1 2 15,-3-1 0-15,3 3 0 0,4-8-19 16,0 2-4-16,-1 0-8 0,5-3 12 16,-4 0-43-16,7-6-9 0,3 0-1 0,0-4-746 15,4-2-149-15</inkml:trace>
  <inkml:trace contextRef="#ctx1" brushRef="#br1" timeOffset="41963.7319">17611 3209 1555 0,'0'0'138'0,"7"-9"-110"0,3 5-28 0,1-2 0 15,3-3 65-15,-3 2 8 0,3 7 2 0,3 0 0 16,-3-3 36-16,1 6 7 0,-1 4 2 0,3 2 0 15,4 10-45-15,1 0-9 0,-5 6-2 0,1 0 0 16,0 9-27-16,-4-2-5 0,0 2-2 0,-7 1 0 16,-4 2 18-16,1 7 3 0,-4 0 1 0,-4 0 0 15,-6 0-12-15,3 3-1 0,-7 6-1 0,0-9 0 16,-1 0-13-16,-2 3-2 0,-1-3-1 0,0 0 0 16,1-3-10-16,-4 0-3 0,3 2 0 0,-7-8 0 15,4-1-9-15,-4-5 0 0,-3 5 0 0,0 1 0 16,0-13-154-16,3 3-23 0,0-6-5 15</inkml:trace>
  <inkml:trace contextRef="#ctx1" brushRef="#br1" timeOffset="43257.3078">19424 3601 1094 0,'0'-9'97'0,"-4"5"-77"0,4-2-20 0,0-3 0 15,-3 2 93-15,3 4 15 0,3-3 4 0,-3 6 0 16,0 0-39-16,0 0-7 0,-3-3-2 0,3 3 0 16,0 0 0-16,-4-6 0 0,-3-4 0 0,4 7 0 15,3 3-51-15,0 0-13 0,-7-6 0 0,3 6 0 16,-3 0 0-16,7 0 0 0,-7 0 0 0,0 6 0 16,0-3 29-16,-4 7 3 0,-3-1 1 0,4 7 0 15,-1 3-1-15,-3 6-1 0,0 0 0 0,-4 3 0 16,4 0-31-16,-4 7 0 0,1-1 0 0,3-2 0 15,0-1 0-15,7-3 0 0,-4 0 0 0,7 1 0 16,-3-8 10-16,7 1-10 0,0-6 10 0,0-6-10 0,4-1 23 16,-4-9-2-16,7 0 0 0,4 0 0 0,-1-3 3 15,1 3 1-15,-1-16 0 0,4 10 0 0,1-13 6 0,-5 6 1 16,4-8 0-16,-3 2 0 0,-1 0-20 0,1-6-3 16,0-3-1-16,-1-1 0 0,1-5-8 0,-1 6 8 15,1-7-8-15,3 7 8 0,0 0 20 0,0 3 4 16,4 0 1-16,-4 9 0 0,-3 3-33 0,-1 4 0 15,4 3 0-15,-3-4 0 0,-8 10 0 0,4 7 0 16,-3-4 0-16,3 6 0 16,-7 0-44-16,0 7-16 0,0 3-4 0,0 6 0 0,0-9 76 0,0 3 16 15,0 2 2-15,4 1 1 0,-1 0-31 0,4-3 0 16,-3 3 0-16,3-9 0 0,0 6 0 0,0-10 0 16,3 3 0-16,-6-8 0 0,-4-4 0 0,0 0 0 0,11 6 0 0,-1-6 9 15,1-6-1-15,-1 2 0 0,1-2 0 0,3-9 0 16,-3 5 3-16,3-9 0 0,-4 7 0 0,1-4 0 15,3-9 17-15,-3 6 3 0,-1-6 1 0,4-3 0 16,4 0-20-16,-1-7-3 0,1 1-1 16,0-4 0-16,-4-6-8 0,4 0 0 0,3 0 0 0,-4-9 0 15,1 9 0-15,-4-3-12 0,4 3 2 0,-1 0 1 16,-6 0-7-16,3 7-2 0,-3 2 0 0,-1 1 0 16,1 6 18-16,-4 9 0 0,0 0 0 0,-4 3 0 15,-3 4-17-15,4-4 0 0,-4 10 0 0,0 3 0 16,0 3 27-16,0 0 6 0,0 0 0 0,0 0 1 15,-7 9-17-15,3 7 0 0,-3-4 0 0,-3 13 0 16,-1 4 0-16,1-1 0 0,-1 6 0 0,0 10 0 16,1 0 0-16,-1 3 0 0,1 6 0 0,-1 1 0 0,1-1 55 15,2 0 7-15,-2 7 2 0,-1-4 0 0,1-2-64 0,3-1-8 16,0 0-4-16,-4 1-1 0,7-4 36 0,-3-13 7 16,4-2 2-16,-4-4 0 0,3 1-32 0,1-10 0 15,-1-7 0-15,1 4 0 16,3-10-20-16,-4 7-9 0,4-16-3 0,0 0 0 15,0 0-35-15,0 0-7 0,0 0-2 0,0 0 0 16,4 0-109-16,-1-16-23 0,1 7-4 0,-4-4-712 16</inkml:trace>
  <inkml:trace contextRef="#ctx1" brushRef="#br1" timeOffset="43543.7726">19614 3269 748 0,'-7'-7'67'0,"4"7"-54"0,-8-9-13 0,8 6 0 15,3 3 118-15,-4-7 21 0,1-2 4 0,3 3 1 16,0-4-13-16,0 10-3 0,0 0 0 0,0 0 0 16,0 0-51-16,0 0-10 0,0 0-3 0,7-3 0 15,7-3 0-15,-4-3 0 0,8 5 0 0,3-2 0 16,0 3 0-16,4-3 0 0,0-1 0 0,3-2 0 15,0 6 16-15,0 3 2 0,4-9 1 0,4 2 0 16,-1 7-51-16,4 0-9 0,-1 0-3 0,1 0 0 16,0-9-47-16,-4 9-9 0,1 0-3 0,-5 0-764 15,-2 0-153-15</inkml:trace>
  <inkml:trace contextRef="#ctx1" brushRef="#br1" timeOffset="44891.7249">21516 3325 460 0,'0'0'41'0,"0"0"-33"0,0 0-8 0,0 0 0 16,0-9 155-16,-4 9 29 0,1-10 5 0,3 10 2 15,3-3-75-15,-3 3-16 0,4-9-2 0,3 2-1 16,0 1-33-16,4 3-6 0,-1-6-2 0,1 2 0 15,-1-2-2-15,4 6-1 0,4-4 0 0,3-2 0 16,-7 3-4-16,4-7-1 0,7 7 0 0,-1-3 0 16,-2-1-10-16,-5 1-2 0,-3-1-1 0,11 1 0 15,0 9-19-15,-4-9-3 0,-3 2-1 0,-1-2 0 16,4 9-12-16,1 0 0 0,-5-3 0 0,1 3 0 0,-4 0 0 16,0 3 0-16,0-3 0 0,-3 9 0 0,-11-9 0 0,7 7 0 15,0 2 0-15,-4 0 0 0,-3 1 0 0,-3-1 0 16,-4 10 0-16,0-10 0 0,-4 13 16 0,-7-9 0 15,-6 12 0-15,3-6 0 0,-1 0 8 0,-6-1 3 16,-11 4 0-16,4 0 0 0,-4 3-15 0,4-6-2 16,0 0-1-16,3 6 0 0,0-6 19 0,4 0 3 15,7-4 1-15,0 4 0 0,0-3-16 0,6-4-2 16,5 4-1-16,3-6 0 0,0 8-4 0,3-8-1 16,4-4 0-16,0 10 0 0,4-13 0 0,-1 6 0 15,4-2 0-15,4-4 0 0,3 3-8 0,7-3 8 16,-3-3-8-16,7 0 8 0,3 0-8 0,0 0 0 15,4-3 0-15,-8-3 8 16,-2 6-44-16,2-3-8 0,8-4-3 0,0 4 0 16,-15-3-127-16,12 3-26 0,-5-10-4 0,1 10-697 0</inkml:trace>
  <inkml:trace contextRef="#ctx1" brushRef="#br1" timeOffset="45361.1774">22218 3262 1497 0,'-7'-19'66'0,"7"19"14"0,7-3-64 0,-4-3-16 0,1-3 0 0,0 2 0 15,3-2 131-15,0 9 22 0,3-9 5 0,-3 9 1 16,-7 0-84-16,0 0-17 0,11 0-3 0,-4 9-1 0,-4 0-9 0,1 7-1 16,7 0-1-16,-4-4 0 0,0 7-30 0,0 6-5 15,-7-6-8-15,7 0 11 0,3 3 9 0,-6-3 3 16,-8-1 0-16,1-2 0 0,3-3-2 0,-4-4 0 15,1 0 0-15,-4 1 0 0,0 2-5 0,0-8-2 16,7-4 0-16,-4 9 0 0,-3-9 3 0,7 0 1 16,0 0 0-16,0 0 0 0,0 0-9 0,0 0-1 15,0 0-8-15,0 0 12 0,0 0 8 0,0 0 2 16,0 0 0-16,0 0 0 0,7-3 11 0,0-3 3 16,-7-4 0-16,0-6 0 0,0 7-36 0,7 0 0 15,0-4 0-15,-3 4 0 0,-1-13 0 0,8 3 0 16,10 0 0-16,0 3 0 0,-3-2-11 0,3-1-5 15,0 0-2-15,4 3 0 0,-4-3 30 0,-3 4 5 16,-1 5 2-16,1 1 0 0,0 0-19 0,-4 5 0 0,-7-2 0 16,-7 6 0-16,7 0-9 0,0 10 9 0,-4-1-8 0,1 0 8 15,-1 7 0-15,-3 3-8 0,0-3 8 0,-3 2 0 16,-1 1 0-16,1 0 0 0,6 0 0 0,-6-3 8 16,-1 2-8-16,1-2 0 0,-1 3 0 0,4 0-8 15,-3-10-3-15,-1 10 0 0,1-7 0 0,-4 1 0 16,3 3-93-1,1-4-20-15,-8 4-3 0,4 3-1025 0</inkml:trace>
  <inkml:trace contextRef="#ctx1" brushRef="#br1" timeOffset="45604.8044">22849 3334 1728 0,'15'-3'76'0,"-15"3"16"0,0 0-73 0,0 0-19 16,10-6 0-16,1 6 0 0,-1 0 106 0,-3-9 18 16,-7 9 3-16,14 0 1 0,4-4-52 0,0 4-9 15,-4-6-3-15,3 6 0 0,-2 0 0 0,6 0 0 16,-4 0 0-16,1 0 0 0,-4 0-51 0,4 0-13 16,-1-3 0-16,-2-3 0 0,-1 6 0 0,-4 0 0 15,4-3 0-15,-3 3 0 16,0 0-48-16,-1 0-13 0,-3-7-3 0,0 7 0 15,-7 0 0-15,0 0 0 0,11-6 0 0,-4 3-614 0,-7 3-123 16</inkml:trace>
  <inkml:trace contextRef="#ctx1" brushRef="#br1" timeOffset="45871.8174">23135 3102 460 0,'0'0'41'0,"0"0"-33"0,0-9-8 0,0 9 0 16,0 0 193-16,0-9 37 0,0-1 7 0,0 10 2 16,0 0-89-16,0 0-18 0,0 0-3 0,0 0-1 15,-7 6-12-15,4-2-2 0,-4 5-1 0,3-3 0 16,0 7-39-16,-3 9-8 0,0 0-2 0,0 3 0 16,0 3-26-16,0-3-6 0,-3 3 0 0,-1 7-1 0,0-7 1 0,1-3 1 15,6 3 0-15,-6 4 0 0,3-10-33 0,0 6 0 16,-4-6 0-16,4 0 0 0,3 0 0 0,1-3 0 15,-8-7 0-15,4 7 0 16,7-3-96-16,-3-7-25 0,-4 0-6 0,3-2-922 16</inkml:trace>
  <inkml:trace contextRef="#ctx1" brushRef="#br1" timeOffset="46144.2827">23135 3243 914 0,'25'-34'20'0,"-15"21"4"0,5-9 0 0,6-6 3 0,0 0-27 0,4 3 0 15,3-10 0-15,4 7 0 0,-1 0 72 0,1 3 10 0,-7 3 2 0,3 0 0 16,-7 9 24-16,0-2 6 0,-3 5 1 0,0 1 0 16,-11 3-19-16,3 6-4 0,-3 0-1 0,-7 0 0 15,0 6 29-15,-3 10 7 0,-1-4 1 0,1 4 0 16,-4 3-52-16,-4 9-9 0,-3-3-3 0,3 3 0 16,1 0-36-16,-1-2-7 0,1 2-1 0,-1-3-1 15,4 9 21-15,3-5 4 0,-3-1 0 0,0-3 1 16,0 0-36-16,4 0-9 0,3-3 0 0,-7 3 0 15,0-6 0-15,0 6 0 0,3-9 0 0,-3-4 0 16,0 7-49-16,0 0-12 0,-4-7-3 16,4 1 0-16,0-4-125 0,0 7-26 0,-7 0-5 15,0-13-736-15</inkml:trace>
  <inkml:trace contextRef="#ctx1" brushRef="#br1" timeOffset="47797.2597">24761 3074 1083 0,'0'0'48'0,"0"0"10"16,4-9-46-16,-4 2-12 0,0 7 0 0,4-3 0 0,3-6 94 0,-4 3 17 15,4-4 3-15,0 1 1 0,4 9-29 0,-4-10-6 16,3 7 0-16,-3-3-1 0,1 6-24 0,-1 0-5 16,7 0-1-16,-7 0 0 0,-7 0-21 0,7 0-4 15,-7 0 0-15,10 0-1 0,-10 0 14 0,7 0 3 16,-7 0 1-16,0 9 0 16,4 1-33-16,-4 6-8 0,0-4 0 0,0 4 0 0,0 3 53 0,-4 6 9 15,4 0 2-15,0 6 0 0,-3 4-52 0,-1-1-12 16,1 10 0-16,-1-16 0 0,1 0 32 0,-4 4 4 15,0-4 1-15,3-9 0 0,-3 6-8 0,0-6-1 16,0-4-1-16,3-2 0 0,1-4-10 0,-1 7-1 16,1-13-1-16,-1 10 0 0,4-13 6 0,0 0 2 15,0 0 0-15,0 0 0 0,0 0-11 0,0 0-3 16,0 0 0-16,0 0 0 0,0 0 6 0,0 0 1 0,0 0 0 0,0 0 0 16,-3-13-7-16,3 10-1 0,-4 3 0 0,1-9 0 15,3-7-8-15,0 7-9 0,0-1 9 0,3-6-13 16,-3-6 13-16,7 4 10 0,0-14-2 0,0 4 0 15,4 3-8-15,3-6 0 0,4-10 0 0,-1 6 0 16,1-2-8-16,3 2 8 0,0 1-10 0,4-4 10 16,-4 10 0-16,0 0 0 0,8-4-8 0,-1 14 8 15,-3-1-32-15,-4 3-4 16,3 3-1-16,1-2 0 0,-7 5 8 0,-1 1 1 0,-2 9 1 16,-1 0 0-16,0 0 27 0,-4 0 0 0,1 9 0 0,0 1 0 15,-4-1 0-15,0 7 0 0,-4-4 0 0,1 4 0 16,-4 3 0-16,0-10 0 0,-4 7 0 0,1 3 0 15,-8 0 0-15,4-1 12 0,0-2 0 0,-4-6-1 0,-3-1-1 16,-3 7 0-16,-1-7 0 0,0 10 0 0,-6-10-25 16,-1 7-5-16,-3-7 0 0,3 1-1 15,0-1-35-15,1 10-6 0,-5-13-2 0,5 4 0 16,6-7-102-16,0 3-21 0,-10 3-4 0,18 1-1 0</inkml:trace>
  <inkml:trace contextRef="#ctx1" brushRef="#br1" timeOffset="48037.0426">25548 3030 1728 0,'0'0'76'0,"7"0"16"0,0-9-73 0,4-1-19 0,-4 10 0 15,7-9 0-15,4 9 106 0,-4-6 18 0,0 6 3 0,4-3 1 16,3-4-36-16,0 7-8 0,4 0 0 0,-1-3-1 15,4 3-37-15,1-6-7 0,2 6-2 0,5 0 0 16,-8-9-12-16,4 5-2 0,3-2-1 0,0 6 0 16,-3-9-22-16,0 2 0 0,-8 7 0 0,1-3 0 15,-4-3-80 1,-7 3-10-16,-3 3-2 0,-11 0-1011 0</inkml:trace>
  <inkml:trace contextRef="#ctx1" brushRef="#br1" timeOffset="48291.8767">25799 2619 806 0,'3'-18'72'0,"-3"11"-58"0,4-2-14 0,3 0 0 0,-4-1 91 0,1 10 15 16,-4-9 3-16,0 9 1 0,0 0 29 0,0 0 5 16,0 0 2-16,0 0 0 0,0 15-41 0,-4 7-8 15,1-6-1-15,-1 19-1 0,1-10-9 0,-1 6-2 16,1 3 0-16,-1 1 0 0,1 9-8 0,-1-16-3 15,1 10 0-15,-1 2 0 0,0-2-4 0,1 0-1 16,-4-4 0-16,3 7 0 0,-3-3-54 0,0-1-14 16,-3-2 0-16,3 2 0 0,-4-2-17 0,0-10-7 15,1 3 0-15,3 0-1 16,-7-2-114-16,3-8-22 0,-3-2-5 0,7 0-1 0</inkml:trace>
  <inkml:trace contextRef="#ctx1" brushRef="#br1" timeOffset="48696.2662">26607 2968 1440 0,'17'-10'128'15,"1"1"-103"-15,-4-7-25 0,-4 7 0 16,1-1 120-16,0 1 20 0,-4-1 3 0,0 1 1 0,-7 3-20 0,0 6-4 16,3-10-1-16,-3 10 0 0,-10 0-88 0,-4 0-18 15,-4 0-3-15,0 7-1 0,1-4-9 0,-4 3 0 16,-8 3 0-16,1 10 0 0,3-9 0 0,4 5 0 16,-3 4 0-16,2 0 0 0,5 0 0 0,3-4 0 15,-1 11 0-15,8-8 0 0,0 1 0 0,4 6 0 16,3-6 0-16,0 9 0 0,3-9 53 0,1 3 9 15,3 0 2-15,0-3 0 0,0-4-21 0,0 4-4 16,-3-3-1-16,-1 3 0 0,1-4-10 0,-8-2-1 16,1 3-1-16,-4-7 0 0,-4 10 18 0,0-10 4 15,-3 7 1-15,0 0 0 0,-7-4-29 0,3 4-7 16,-3-4-1-16,0 4 0 0,0 3-12 0,0-3 0 16,3 2 0-16,-3-2-10 15,0-3-191-15,0 5-39 0,-11 8-7 0,-3-8-1 0</inkml:trace>
  <inkml:trace contextRef="#ctx1" brushRef="#br1" timeOffset="49411.6357">28494 2949 1728 0,'0'0'38'0,"0"0"8"0,7-7 2 0,-7 7 0 15,7 0-39-15,-7 0-9 0,7 0 0 0,-7 0 0 0,7 0 64 0,-3 7 10 16,-1 2 2-16,1 1 1 0,-4-1-21 0,3 7-4 16,-3 2 0-16,0 1-1 0,0-3 10 0,0-4 3 15,-3 14 0-15,-1-1 0 0,4-7-1 0,0 8 0 16,-3-5 0-16,-1 5 0 0,4 2-50 0,-3-6-13 15,3-3 0-15,3-1 0 0,1 1 0 0,-1 0 0 16,1-10 0-16,3 1 0 16,-4-4-97-16,4 4-25 0,0-10-5 0,4 6-1 0</inkml:trace>
  <inkml:trace contextRef="#ctx1" brushRef="#br1" timeOffset="49599.0331">28900 2538 1728 0,'3'-19'76'0,"-3"13"16"0,0-4-73 0,0 1-19 0,-3 0 0 0,3 9 0 16,0 0 55-16,0-7 7 0,0-2 2 0,0 9 0 15,0 0 0-15,0 0 0 0,-7 0 0 0,-1-3 0 16,1 3-103-16,0 3-20 0,0 3-4 15,0-3-1-15</inkml:trace>
  <inkml:trace contextRef="#ctx1" brushRef="#br1" timeOffset="50262.1351">29132 2977 806 0,'0'0'72'0,"7"0"-58"0,-3-13-14 0,3 7 0 15,0-3 186-15,0 9 34 0,0-7 8 0,0-2 0 16,0 6-78-16,0 3-16 0,0-6-3 0,0 2-1 15,1 4-84-15,2 0-17 0,-10 0-3 0,0 0-1 16,4 10 24-16,3-10 5 0,-4 9 1 0,1 1 0 16,6-1-47-16,-6 10-8 0,-4-3 0 0,3 2 0 15,-3 8 0-15,-3-5 19 0,-1 1-3 0,-3 0-1 16,-3 3 21-16,3 4 4 0,0-4 0 0,0 3 1 16,-4-3-17-16,0-6-3 0,1 6-1 0,3-9 0 15,0-4 36-15,0-2 6 0,3 5 2 0,1-5 0 16,-4-7-52-16,3 3-12 0,4 4 0 0,0-10 0 15,0 0 0-15,0 0 0 0,0 0 0 0,0 0 0 16,0 0 0-16,0 0 0 0,0 0 0 0,0 0 0 16,0 0 0-16,0 0 0 0,0 0 0 0,4-10 0 15,-4 4 0-15,3-4 0 0,1 1 0 0,3 0 0 16,-4-4 54-16,4-3 8 0,4-2 2 0,6-1 0 0,1-3-52 16,0 3-12-16,-1 0 0 0,5 3 0 0,-5-12 0 0,4 9 0 15,4-6 0-15,0 7 0 16,3-8-48-16,0 14-13 0,-3-13-3 0,3 6 0 0,-3 3 52 0,-1 7 12 15,1-4 0-15,-4-2 0 0,0 8 0 0,1-2 0 16,-5 6 0-16,1-3 0 0,-4 2 0 0,0 4 0 16,-3 0 0-16,-1 4 0 0,-3-4 0 0,0 6 0 15,-3-6 0-15,3 9 0 0,-3-6 0 0,-1 10 0 16,-3 0 0-16,-3 2 0 0,-1-2 0 0,0 2 0 16,1 4 0-16,-1 0 0 0,-3 6 0 0,4-6 0 15,-1 6 0-15,1 3 0 0,-1-9 48 0,4 12 13 0,0-9 3 16,0 3 0-1,0 4-103-15,-3-4-20 0,3 3-4 0,0-9-1 0,-4 3 103 0,1 6 20 0,-1-9 4 0,1 0 1 32,-1 6-154-32,1-6-30 0,-1-1-7 0,-3 1-717 0,7 3-144 0</inkml:trace>
  <inkml:trace contextRef="#ctx1" brushRef="#br1" timeOffset="57667.3246">9409 6028 864 0,'7'-9'76'0,"-7"-1"-60"16,0 4-16-16,3-3 0 0,1-1 108 0,-4-2 18 15,3 2 4-15,1-2 1 0,-1 9-36 0,1-4-7 16,-1-2-2-16,-3 9 0 0,4 0-52 0,-4 0-10 0,0 0-3 0,0 0 0 16,0 0 14-16,0 0 2 0,0 0 1 0,0 0 0 15,0 0 7-15,0 0 2 0,-7 0 0 0,3 6 0 16,-3-3-28-16,4 4-6 0,-4-7-1 0,0 3 0 15,0 3 0-15,-1 0 0 0,1-3 0 0,4-3 0 16,-4 10-3-16,0-10-1 0,0 6 0 0,0-3 0 16,7-3 20-16,0 6 3 0,-11-2 1 0,4 2 0 15,0 3-32-15,0 1 0 0,0-4 0 0,0 3 0 16,3 1 0-16,-3-1 0 0,4 1 0 0,-11 5 0 16,3-2 17-16,-3 2-2 0,-7-2-1 0,7 9 0 15,-4-3 3-15,0 9 1 0,1 0 0 0,-4-3 0 0,-1 0 6 16,5-3 2-16,-4 10 0 0,6-4 0 0,-2 0-8 15,-1 0-2-15,4 7 0 0,0-10 0 0,3 0-6 0,1-3-2 16,-1 3 0-16,4-6 0 0,-3 6-8 0,6-6 12 16,1 0-12-16,-1 6 12 0,4 0-12 0,0-3 10 15,4 3-10-15,-4 0 10 0,3-3-1 0,4 3 0 16,0-6 0-16,-7 6 0 0,7 0-1 0,0-3 0 16,0 3 0-16,0-6 0 0,0 6 2 0,0-6 0 15,4-1 0-15,0-2 0 0,-4 0 5 0,7-4 1 16,-4-2 0-16,8-4 0 0,-4 3-16 0,7-9 0 15,0 0 0-15,4-6 0 0,0 3 20 0,0-6-1 16,-4-10-1-16,7-6 0 0,4 0-1 0,-1-4 0 16,1 4 0-16,3-12 0 0,-3-7-6 0,0 0-2 15,-4 0 0-15,0 0 0 0,-3-3 2 0,0 3 0 16,7-9 0-16,-15 0 0 0,8 6-11 0,-4-4 10 0,-3 4-10 16,-1 3 10-16,1 7-10 0,-4-4 0 0,-7 10 0 0,-3-1 0 15,3 1 0-15,-4 6 0 0,-6 0 8 16,-4 0-8-16,3 6 0 0,-6 0 0 0,-5 0 0 0,1 4 0 15,0 2 0-15,0-3-9 0,-4 7 9 0,4 0-13 16,-3 2-9-16,-1 4-2 0,0-3 0 0,1 6 0 16,-4 0-31-1,3 0-6-15,-3 0-2 0,0 6 0 0,0-3-136 0,-1 4-27 0,1 2-6 16,0 0 0-16</inkml:trace>
  <inkml:trace contextRef="#ctx1" brushRef="#br1" timeOffset="58019.4119">10220 5758 1324 0,'-7'-18'118'0,"7"8"-94"15,0-2-24-15,-4 2 0 0,1 1 109 0,3-1 18 16,0 1 3-16,0 0 1 0,0 9-4 0,0 0-1 16,0 0 0-16,0 0 0 0,0 0-66 0,-7 6-14 15,0-3-2-15,0 13-1 0,0 2-11 0,-4 8-1 16,-3-4-1-16,0 18 0 0,0-2-4 0,0 9-1 0,-1 6 0 16,-2 1 0-16,-1-1 12 0,1 10 3 0,-1-1 0 0,4 7 0 15,0-6-20-15,7 0-3 0,0-4-1 0,3-2 0 16,1-4-16-16,3 0 0 0,3 1 0 0,1-7 0 15,3 3 9-15,3-3-1 0,1-3-8 0,3-7 12 16,0 4-12-16,0-6-10 0,4-4 2 0,3-6 0 16,4 0-182-1,3-12-36-15</inkml:trace>
  <inkml:trace contextRef="#ctx1" brushRef="#br1" timeOffset="59101.64">10615 6339 1134 0,'0'0'50'0,"-3"-10"10"0,-1 4-48 0,0-4-12 0,4 1 0 0,-3 0 0 15,-1 2 105-15,4-2 19 0,4-4 3 0,-1-2 1 16,1-1-48-16,3 7-8 0,0-4-3 0,4 4 0 16,-1-7-34-16,4 7-7 0,-3-7-2 0,3 3 0 15,4-2-10-15,-1-4-3 0,1 3 0 0,0 7 0 16,-1-1 8-16,4 1 2 0,-3 0 0 0,0 9 0 16,-4-7-9-16,-4 14-2 0,5-4 0 0,-5 12 0 15,1 4-2-15,-8 0-1 0,4 12 0 0,-3 1 0 16,-1 8 17-16,1-2 3 0,-4-3 1 0,0 9 0 15,-4-7-2-15,1 7-1 0,-8-6 0 0,1-4 0 16,3 1 7-16,-4-7 2 0,0 0 0 0,1-3 0 0,-4 0-10 0,7-6-2 16,0-3 0-16,3-4 0 0,-3-5 6 0,7-7 1 15,0 0 0-15,0 0 0 0,0 0 0 0,0 0 0 16,0 0 0-16,4-16 0 0,3 3-11 0,0-9-3 16,3-6 0-16,4 0 0 0,4-7-17 0,0-2 10 15,-8-7-10-15,11-9 8 0,4 9-8 0,3 0-11 16,1-3 3-16,6-3 0 0,-3 12 8 0,-1 0 0 15,1 4 8-15,-4 6-8 0,-10 3 0 0,3 9 0 16,-7 3 0-16,4 7-8 0,-4 3 8 0,-3 6 0 16,-4 3 8-16,0 7-8 0,-4 3 0 0,1 12 0 15,-8-3 0-15,4 9 0 0,0-2 0 0,-3 2 8 16,-1 7 0-16,1-10 0 0,-1 4-8 0,1-1 9 16,-4-5-9-16,3 5 10 0,-3-6-10 0,3-3 0 15,1 0 9-15,-1-3-9 0,1-6 0 0,-1 9-8 0,1-12 0 16,-1 2 0-1,1 4-124-15,3-9-24 0,-4 5-4 0,4-5-952 0</inkml:trace>
  <inkml:trace contextRef="#ctx1" brushRef="#br1" timeOffset="59919.1081">11850 6392 1472 0,'0'0'65'0,"0"0"14"0,0 0-63 0,0 0-16 15,0 0 0-15,0 0 0 0,0 0 120 0,3-6 22 0,4 2 4 0,0-2 1 16,4-3-79-16,0 6-16 0,-1-10-4 0,4 4 0 16,4-1-8-16,0-2-3 0,-1-10 0 0,4 3 0 15,8-3 10-15,-5-3 1 0,1-3 1 0,3-4 0 16,-3 4-49-16,0-6 0 0,-4 5 0 0,3-5 0 15,-6 3 0-15,-4-4 0 0,0-6 0 0,4 4 0 16,-4 2 0-16,0-2 8 0,-3-7-8 0,-1 6 0 16,1-6 0-16,0 0 0 0,-4 0 0 0,3 10 0 0,1-13 0 15,3 3 0-15,-4 0 0 0,1 6 0 0,-4-6 0 0,0 10 0 16,7 6 0-16,-7 3 0 0,-3 6 0 0,-1 0 0 16,1 3 0-16,-1-3 0 0,1 10 0 0,-4 0 0 15,0 2 0-15,-4 7 0 0,4 0 0 0,0 0 0 16,-10-3 0-16,-1 6 0 0,4-3 0 0,-3 7 13 15,-1 2-4-15,-7 0-1 0,4 1-8 0,0-1 0 16,0 7 0-16,0-7 8 0,0 10-8 0,-4-9 0 16,1 5 0-16,-1-2 0 0,-3 3 0 0,3 2-12 15,0 1 2-15,1-3 1 0,-1 3 9 0,4-1 0 16,-4 1 0-16,8 6 0 0,-1 0 0 0,1 4 0 16,-1-1 0-16,8 6 0 0,-4 7 11 0,-1-3 7 15,1 9 2-15,4-3 0 0,-1 0 27 0,1 3 5 16,-1 3 2-16,-3 3 0 0,4-6-21 0,-4-3-4 15,3 0-1-15,4 0 0 0,0 0-16 0,-3 0-3 0,-1-13-1 16,4 4 0-16,0-1 10 0,0-9 2 0,-3-3 0 16,6 0 0-1,1-3-39-15,3-7-7 0,-4 4-2 0,8-7 0 16,3 1-83-16,4-4-17 0,-1-3-3 0,1-3-1002 0</inkml:trace>
  <inkml:trace contextRef="#ctx1" brushRef="#br1" timeOffset="60619.4802">12707 6216 518 0,'0'0'46'0,"0"0"-37"0,-3 0-9 0,3 0 0 0,0 0 184 0,0 0 34 15,0 0 7-15,0 0 2 16,0 0-123-16,0 0-24 0,0 0-4 0,0 0-2 0,0 0-34 0,0 0-8 16,0 0 0-16,0 0-1 0,0 0-20 0,0 0-11 15,0 0 12-15,0 0-12 0,0 0 0 0,0 0 0 16,7-3 0-16,-7 3 0 0,0 0 0 0,0 0 0 15,0 0 0-15,0 0 0 0,0 0 8 0,0 0-8 16,0 0 0-16,0 0 0 0,0 0 32 0,0 0 0 16,0 0 0-16,0 0 0 0,0 0 20 0,0 0 3 15,0 0 1-15,0 0 0 0,0 0-20 0,0 0-3 16,0 0-1-16,0 0 0 0,0 0-5 0,0 0-2 16,7-6 0-16,-7 6 0 0,0 0-9 0,0 0-3 15,0-10 0-15,0 10 0 0,0 0-13 0,0 0 11 16,3-3-11-16,-3 3 10 0,0 0-10 0,0 0 0 15,0 0 0-15,0 0 0 0,0 0 0 0,0 0 0 16,0 0 0-16,0 0 8 0,0 0-8 0,0 0 0 0,0 0 0 0,0 0 0 16,0 0 0-16,0 0 0 0,0 0 0 0,0 0 0 15,-3-6 12-15,3 6 1 0,0 0 0 16,0-6 0-16,-4 3 12 0,1-4 3 0,3 4 0 0,0 3 0 16,-7-6-12-16,3 3-3 0,4 3 0 0,-4-6 0 15,1 6 3-15,-4-4 0 0,3 4 0 0,-3 0 0 16,0 4-16-16,0 2 0 0,0 3 8 0,-3 1-8 15,-1-1 28-15,-3 0 4 0,0 7 0 0,0 3 0 16,0 0-24-16,-4 0-8 0,-3-1 0 0,3-2 0 16,0 9 0-16,4-6 0 0,-3 0-11 0,3 0 11 15,3-1-11-15,0 4 11 0,1-3-8 0,-1-6 8 0,8 2 0 16,3 1 0-16,-4-3 9 0,8 2-9 0,-4-5 11 16,7-1-11-16,7 0 10 0,0 1-10 0,0-1 15 0,4 1-3 15,3-10-1-15,4 0 0 0,-4 0-3 0,7 0-8 16,-3-3 12-16,3-4-4 0,-3-2-8 0,-1-1 0 15,1 1 0-15,0-7 8 0,-4-2 0 0,0-1 0 16,-3-6 0-16,-1 6 0 0,1-9 16 0,-4 3 2 16,0 3 1-16,-3-3 0 0,-8-10-9 0,4 7-2 15,4 0 0-15,-8 2 0 0,1 1-16 0,-8 7 10 16,4 2-10-16,-3 3 8 0,-4-2-8 0,0 5 0 16,-4 1 0-16,1 3 0 0,-4 6 0 0,-1 0-9 15,-6 0 0-15,4 6 0 16,-8 3-21-16,4 7-4 0,0-3-1 0,-4 5 0 15,4-2-74-15,0 9-15 0,6-6-4 0,1 0 0 16,0 0-76-16,7-1-16 0,-3 17-4 0,17-10 0 0</inkml:trace>
  <inkml:trace contextRef="#ctx1" brushRef="#br1" timeOffset="61154.8081">13152 6285 1177 0,'17'-6'52'0,"-6"6"11"0,-1-3-51 0,1-3-12 0,3 2 0 0,-3-2 0 15,-1-3 140-15,1 6 26 0,3-4 5 0,-3-2 1 16,-4 3-56-16,3 2-12 0,-3-2-1 0,0-3-1 16,0-1-22-16,0 1-4 0,0 0 0 0,0-1-1 15,1 4-28-15,-5-3-6 0,1-1-1 0,-1 10 0 0,-3 0-24 16,0 0-4-16,0 0-2 0,0 0 0 0,0 0-10 0,-3-9 0 16,3 9 0-16,-7 0 8 0,-1 0-8 15,-2 6 0-15,-1-3 0 0,1 3 0 0,-4 4 0 0,0-1-9 16,-4 1 9-16,4 8-13 0,-7-8 13 0,3 9 0 15,0-4 0-15,4 4 0 0,0-3 0 0,4-4 0 16,-1 4 0-16,4-7 0 0,3 1 0 0,1-4 0 16,-1-3 0-16,4-3 0 0,0 0 0 0,0 0 0 15,0 0 0-15,11 7 0 0,-1-4 0 0,1-3 0 16,0-10 0-16,3 7 0 0,0-6 29 0,0-7 3 16,0 0 0-16,0 4 0 0,0-4-20 0,4-3-3 15,-4 4-1-15,4-4 0 0,-4 0-8 0,0 0 0 16,4 0 0-16,-4 4 0 0,0-1 0 0,0 7 0 15,0-4-10-15,0 4 10 0,0 2-8 0,0 7 8 16,-3 7 0-16,-1 2-9 0,1 0 9 0,-4 4-8 0,0 12 8 16,-3 3-8-16,-4 7 8 0,0 6 0 0,-7-4 0 0,0 7 0 15,-4 3 0-15,0-3 0 0,-3 0 0 0,0 0 0 16,-3 0 16-16,-1-7-2 0,-3 7 0 0,3-6 0 16,-3-4 30-16,0 1 7 0,0-7 1 0,-1-3 0 15,1-3-25-15,0 3-5 0,3-9-1 0,1-7 0 16,3 1 15-16,0-10 4 0,3 3 0 0,0-3 0 15,4-3-25-15,0-4-5 0,4-2-1 0,-1 0 0 16,4-4-9-16,-3-9 0 0,3 0 0 0,3-3 0 16,8-3-28-16,3 3-12 0,4-10-1 0,3 7-1 15,7 3-128-15,0-3-26 0,0-7-4 0</inkml:trace>
  <inkml:trace contextRef="#ctx1" brushRef="#br1" timeOffset="61705.6801">14288 5937 2077 0,'3'-6'45'0,"4"-4"10"0,4 1 1 0,-1-10 4 0,4 10-48 0,-3 3-12 0,3-4 0 0,0 7 0 16,0 3 75-16,4 3 13 0,-4 3 2 0,-3 4 1 16,3-1-54-16,0 16-10 0,-4-3-3 0,1 3 0 15,-4 4 0-15,0 5 0 0,-7-6 0 0,0 13 0 16,0-3 9-16,-3-4 2 0,-4 1 0 0,3-4 0 15,-7 4-6-15,4-7-1 0,0 3 0 0,-3-3 0 16,-1-9 10-16,4 0 2 0,0-10 0 0,0 7 0 16,3-7-21-16,1-2-4 0,3-7-1 0,0 0 0 15,0 0 2-15,0-7 0 0,0-2 0 0,3-7 0 16,1-2 14-16,3-11 3 0,0 4 1 0,4-9 0 0,3 2-34 0,3-8-11 16,1-7 0-16,7 3 0 0,3-10 11 15,0 7 0-15,7-3 0 0,1-3-8 0,3 15 16 0,-4 1 3 16,4 5 1-16,-1 10 0 15,-9-3-36-15,-5 10-6 0,1 5-2 0,-7 7 0 0,-4 6 32 0,0 3 0 16,-3 4-8-16,-4 9 8 0,0-1 0 0,-4 8 0 16,4 8 0-16,-7-6 0 0,0 7 0 0,0-7 0 15,0 6 0-15,-3 1 0 0,-1-4 0 0,1 4 0 16,-1-7 0-16,-3 7 0 0,4-1-20 0,-5 0 3 16,1-5 0-16,0-1 0 15,4-3-140-15,-4 0-28 0,3-6-6 0,1 6-946 0</inkml:trace>
  <inkml:trace contextRef="#ctx1" brushRef="#br1" timeOffset="61953.3525">15226 5395 1670 0,'0'-13'148'0,"10"-9"-118"0,5 13-30 0,6-10 0 15,0 10 104-15,4-1 16 0,-1 10 2 0,5 10 1 16,-5-1-6-16,1 10-1 0,0 0 0 0,-1 12 0 15,1-3-41-15,-11 0-9 16,4 1-2-16,-4 5 0 0,-4 10-3 0,5 0-1 0,-5 0 0 0,-3 9 0 16,0 4-31-16,0 12-6 0,-3-7-2 0,-4 10 0 15,-4-9 10-15,1 0 1 0,-4 0 1 0,-4 5 0 16,-3-11-25-16,-4 6-8 0,-3-4 0 0,-3-2 0 16,-1 2 0-16,-3-2 0 0,-4-4 0 0,-7 10 0 15,0-10-213-15,4-3-50 0</inkml:trace>
  <inkml:trace contextRef="#ctx1" brushRef="#br1" timeOffset="62654.9807">17032 5718 1450 0,'0'0'64'0,"0"0"14"0,0 0-62 15,0 0-16-15,0 0 0 0,0 0 0 0,7-4 112 0,0 4 20 16,7-6 4-16,0 6 1 0,8 0-40 0,2-3-8 16,5-3-1-16,6 3-1 0,7-4-19 0,0 4-3 0,8-6-1 15,3 3 0-15,0-4-15 0,0 1-3 0,3-1-1 0,4 1 0 16,-4 0-21-16,1-7-4 0,-1 6 0 0,1-5-1 15,-1 2-19-15,-6-2 0 0,-1 5 0 0,-7-6 0 16,-3 4-128 0,-7-4-28-16,-7-3-7 0,-4 4-881 0</inkml:trace>
  <inkml:trace contextRef="#ctx1" brushRef="#br1" timeOffset="62955.165">17829 4912 748 0,'-10'-19'67'0,"3"13"-54"15,3-13-13-15,-3 9 0 0,4-5 88 0,-4 2 16 16,3-2 2-16,1 5 1 0,-1-6-5 0,0 13-1 16,1-3 0-16,3 6 0 0,-4-9-20 0,4 9-4 15,0 0-1-15,0 0 0 0,0 0 6 0,0 0 1 16,0 15 0-16,0-5 0 0,4 9-24 0,-4 9-5 15,3-3-1-15,-3 9 0 0,0 4 3 0,-3 6 0 16,-1 0 0-16,-6 9 0 0,-1 0-4 0,-3 10 0 16,0 0 0-16,-11 9 0 0,4-3 25 0,-4-3 5 15,-3 3 1-15,-3 9 0 0,-5-12-63 0,4 3-12 0,8-3-8 0,-1-3 10 16,0-1-10-16,1-8 12 0,3-4-12 0,-1-3 12 16,1 3-12-16,7-12-16 0,-4-4 4 15,4-6 1 1,4 1-125-16,3-11-24 0,0-2-6 0</inkml:trace>
  <inkml:trace contextRef="#ctx1" brushRef="#br1" timeOffset="63217.0697">18080 5812 2026 0,'0'0'44'0,"0"0"10"0,0 0 2 0,0 0 1 0,0 0-45 0,0 0-12 16,0 0 0-16,7 3 0 0,0 6 104 0,-7-2 20 16,0 11 3-16,0 1 1 0,-4 0-52 0,1 6-9 15,-4-6-3-15,3 6 0 0,-3 0-25 0,4-6-6 16,-1-3-1-16,4 2 0 0,0-5 0 0,4 3 0 16,-1-1 0-16,1-2 0 0,3-7-32 0,0 3 0 15,0-5 0-15,4 2 0 16,-4-3-96-16,0-3-25 0,3-3-6 0,1 3-669 15,-4-6-135-15</inkml:trace>
  <inkml:trace contextRef="#ctx1" brushRef="#br1" timeOffset="63351.8313">18387 5448 864 0,'0'-16'76'0,"0"4"-60"0,0-4-16 0,3-3 0 15,1 0 327-15,3 10 62 0,-4 3 13 0,4-7 2 16,-3 4-286-16,3 3-58 0,0 6-11 0,0 6-764 15,-3-3-153-15</inkml:trace>
  <inkml:trace contextRef="#ctx1" brushRef="#br1" timeOffset="64188.4993">18673 5511 1875 0,'0'0'83'0,"0"0"17"0,7-3-80 0,-7 3-20 15,7-7 0-15,-7 7 0 0,7 7 74 0,0-4 10 16,0 6 3-16,0 0 0 0,0 13-4 0,0 0-1 16,-4 3 0-16,5 4 0 0,-8-1-49 0,3 6-9 15,-3 1-3-15,0 3 0 0,0-4-7 0,0 1-2 16,-3-7 0-16,-1 6 0 0,4-9 16 0,-4-3 4 15,4-6 0-15,-3 3 0 0,3-10-16 0,0 1-4 16,0-1 0-16,0-9 0 0,0 0 0 0,0 0 0 16,0 0 0-16,0 0 0 0,0 0-3 0,7-3-1 15,0-7 0-15,4-5 0 0,-1 5 20 0,4-8 3 16,0-1 1-16,4-6 0 0,-4 0-20 0,4 3-4 16,7-3-8-16,-4-1 12 0,7-2-12 0,-3 3 0 0,3-9 0 15,4 12 0 1,-1-3-16-16,1 6-8 0,3 0-3 0,-6 3 0 0,-1 7 43 0,-7-1 8 0,0 1 1 0,-3 3 1 31,-4 12-42-31,0 3-8 0,-3 1-1 0,-1 6-1 0,-3 2 26 0,0 1 0 0,0 9 0 0,-3-3 0 16,-1 10 20-16,1-1 8 0,-4-2 3 0,0 2 0 15,0 1-23-15,0-7-8 0,0 0 0 0,0-3 0 16,0-6 8-16,0-3-8 0,0 0 0 0,0-4 0 16,0-3 9-16,0-9-9 0,0 0 8 0,0 0-8 15,0 0 13-15,0 0-2 0,0 0-1 0,3-9 0 16,1 0-10-16,-4-7 0 0,4-3 0 0,-1 0 8 15,4-6 2-15,0 3 0 0,0-3 0 0,4 0 0 0,-1 3-18 0,1 0-4 16,0 10-1-16,3-4 0 0,-7 7 13 0,3 9 0 16,1 0 9-16,3 0-9 0,-3 6 0 0,-1-3 0 15,-3 13-8-15,0-4 8 0,7 4-9 0,-7 3 9 16,4 0 0-16,0 3-9 0,-4-4 9 0,3 1-8 16,8 0 8-16,-4-3-8 0,-3-4 8 0,3-2 0 15,7-1 0-15,0-3 8 0,4 4-8 0,3-10-10 16,0 0 10-16,4-10-13 0,3 10 13 0,-3-9 0 15,3-1 0-15,4-5 0 0,0-4 0 0,3 0 0 16,-3-6 0-16,3 0 0 0,-6 3 8 0,-1-3 0 16,-3 6 1-16,-1-6 0 0,1 0 7 0,-4-3 2 15,-3-1 0-15,0 4 0 0,-4-3-18 0,-3 9-12 16,-4-6 1-16,0 6 1 0,-7 4 10 0,-4-4 0 16,1 10 0-16,-4-1 0 0,-4 1 8 0,-3 2-8 0,-3 4 8 15,-4-3-8-15,-4 6 8 0,-3 9-8 0,-7-2 8 16,3 2-8-16,0 10 0 0,0 0 0 0,4-4 0 0,0 4 0 15,7 6 0-15,-4-6-8 0,11 6 0 0,0-3 0 16,7 3 8-16,0 4 0 0,7-4 0 0,0 0 0 16,4-6 0-16,7 9 0 0,3-9 0 0,3 3 0 15,1-1-9-15,3-2 9 0,1-3-10 0,6 3 10 16,-3-4-108-16,-1-2-15 16,1 3-3-16,7-7-704 0,-4-3-141 0</inkml:trace>
  <inkml:trace contextRef="#ctx1" brushRef="#br1" timeOffset="65226.5173">4184 8697 288 0,'0'0'12'0,"0"0"4"0,-4 0-16 0,-3-10 0 0,4 7 0 0,3 3 0 15,0 0 295-15,0 0 56 0,0-6 11 0,0 6 2 16,0 0-240-16,0 0-48 0,0 0-9 0,0 0-3 15,0 0-6-15,0 0-2 0,0 0 0 0,0 0 0 16,0 0-21-16,3-6-5 0,4 2-1 0,8 4 0 16,-5-6 3-16,8-3 1 0,-1-1 0 0,8 1 0 0,0 0-33 0,3-7 0 15,4 6 0-15,3-2 0 0,-7-4 0 16,4 7 0-16,3 3 0 0,1 2 0 0,-12-2 0 0,4 6 0 16,-6 6-12-16,-5-6 12 0,-6 10 0 0,-1-1 0 15,-2 1 0-15,-8 8 0 0,-4 4 20 0,-3 0 9 16,-14 7 3-16,0 5 0 0,-4 1-4 0,-3 2 0 15,-4 4 0-15,-3 3 0 0,-4-3-15 0,0 3-3 16,4-1-1-16,3-2 0 0,4-9 0 0,-4 2 0 16,7-6 0-16,8-3 0 0,-1-6 10 0,7 0 1 15,4-3 1-15,7-1 0 0,0-2-12 0,0-4-9 16,7-2 12-16,11 2-12 0,-4 0 8 0,7-9-8 16,4 0 0-16,0 0 0 0,10 0 0 0,4 0 0 15,-7-3-11-15,-1-3 11 16,12 6-82-16,-8-9-10 0,-7 9-1 0,4-7-1 15,-4 7-133-15,4-9-26 0,17-1-6 0,-20-2-1 0</inkml:trace>
  <inkml:trace contextRef="#ctx1" brushRef="#br1" timeOffset="65856.4867">4283 7841 864 0,'-14'-19'76'0,"10"9"-60"0,-7 1-16 0,1 3 0 0,-1-4 133 0,1 7 24 16,3-3 5-16,-4 3 1 0,-7 3-42 0,4 0-8 15,-3 0-1-15,-1 3-1 0,-7 6-51 0,1 1-11 16,-5 2-1-16,-6 7-1 0,0 3-25 0,0 3-5 15,3 3-1-15,4-3 0 0,-4 4-16 0,4 2 0 16,-4 0 8-16,0 1-8 0,11-1 20 0,-11 0 0 16,4-2 0-16,3 8 0 0,1-2 8 0,-1 2 1 15,0 4 1-15,4-3 0 0,0 6-10 0,3 3-1 16,-3 3-1-16,-4-3 0 0,1 3 6 0,3-3 0 16,-1 10 1-16,5 2 0 0,-4-2 3 0,-1 8 1 15,15 1 0-15,-10-3 0 0,3 6-12 0,0-6-2 16,14-1-1-16,-8 4 0 0,5-6-14 0,-1 3 11 15,8-1-11-15,-1-5 10 0,15 2-10 0,-4-5 0 0,0-7 0 16,11-3 8-16,7-1-8 0,-4-5 0 0,7 6 0 0,4-10 0 16,3 1 0-16,-3-7 0 0,7-3 0 0,0-6 0 15,-4 0 13-15,11 0 1 0,0-10 0 0,7 4 0 16,0-4 14-16,0-6 4 0,0-12 0 0,4-1 0 16,3 1-1-16,-8-7 0 0,12-2 0 0,0-11 0 15,-4 4-9-15,0-9-2 0,3 5 0 0,-3-8 0 16,0-7-6-16,-7 0-2 0,0 0 0 0,4-3 0 15,3-6 6-15,-7-1 1 0,-7-5 0 0,3 6 0 16,-14-4 1-16,1-2 0 0,-4-4 0 0,-8 0 0 16,-2 7-12-16,-8-7-8 0,-4 0 12 0,-6 4-12 15,-4-4 0-15,-3 0 0 0,-8 10 0 0,-3-3 0 0,-4-4 0 16,-3 13 0-16,4-3 0 0,3 3 0 0,-18 3-13 0,7 9 0 16,-10-2 0-16,-4 12 0 0,-10-4-10 0,-4 4-1 15,-3 13-1-15,-11 2 0 16,0 4-27-16,-11 15-4 0,1 1-2 0,-4 9 0 15,-8 6-108-15,1 9-22 0,4-6-4 0,3 10-858 16</inkml:trace>
  <inkml:trace contextRef="#ctx1" brushRef="#br1" timeOffset="67492.6972">4752 8258 748 0,'0'0'67'0,"0"0"-54"0,-4-7-13 0,1 4 0 16,3-3 110-16,0 3 19 0,0-3 4 0,3-4 1 15,-3 1-38-15,0-1-7 0,4 4-1 0,-1-3-1 16,1-1-17-16,-1 1-3 0,5-1-1 0,-8 1 0 16,0 3-17-16,3-4-3 0,-3 7-1 0,7-6 0 0,-7 3-5 0,0-4 0 15,0 10-1-15,0 0 0 0,-7-9 11 0,4 2 2 16,3 4 1-16,0-3 0 0,0 3-13 0,-8-3-2 15,1-4-1-15,4 7 0 0,-1-6-7 0,1-1-2 16,-4 4 0-16,3-3 0 0,-3-7-28 0,0 6 0 16,0-8 0-16,-3 8 0 0,2-5 0 0,-2 5 0 15,-8-9 0-15,1 10 0 0,-8-10 9 0,0 3-9 16,-7-2 8-16,4 2-8 0,4 3 13 0,-12-2-2 16,1 2-1-16,-7 1 0 0,6 2-10 0,-2 1 0 15,-1 6 0-15,-4-4 0 0,1 4 0 0,-4-3 0 16,7 6 0-16,-3-3 0 15,0 3-28-15,7 3 0 0,3-3-1 0,4 0 0 16,3 9-165-16,0-9-33 0,4 10-6 0</inkml:trace>
  <inkml:trace contextRef="#ctx1" brushRef="#br1" timeOffset="77916.5284">6883 8803 979 0,'-7'0'87'0,"0"0"-70"16,3 0-17-16,4 0 0 0,0 0 115 0,0 0 19 16,0 0 4-16,0 0 1 0,0 0-76 0,0 0-15 15,0 0-4-15,11 0 0 0,-4-3-1 0,7-3-1 16,0-4 0-16,7 4 0 0,-3 3 6 0,10-6 2 15,0-1 0-15,4 1 0 0,0-7-8 0,3 7-2 16,7-7 0-16,-3 7 0 0,3-1-13 0,-3 1-3 0,-3 3-1 16,-1 2 0-16,-7-2-6 0,0 3-1 0,0-3 0 15,-13 6 0 1,2-3-48-16,-3 3-11 0,0 0-1 0,-7 0-913 0</inkml:trace>
  <inkml:trace contextRef="#ctx1" brushRef="#br1" timeOffset="78149.3175">7235 8668 1872 0,'-3'-6'41'0,"-1"3"9"0,-3-3 2 0,7 6 0 16,0 0-42-16,0 0-10 0,-3 0 0 0,3 9 0 16,-7-3 71-16,3 4 12 0,-10 15 2 0,4-3 1 0,-1 3-26 0,-3 13-6 15,3 5-1-15,-6 11 0 0,-1-4-6 0,4 3-2 16,-11 1 0-16,8 2 0 0,-1-3-16 0,-3 1-3 15,7-7-1-15,-8 3 0 16,8-6-15-16,0-7-10 0,4-2 12 0,-1 3-12 16,1-10-60-16,6-3-18 0,-7-6-4 0,4-4-652 15,4-5-130-15</inkml:trace>
  <inkml:trace contextRef="#ctx1" brushRef="#br1" timeOffset="78483.853">7482 9001 1324 0,'11'0'118'0,"-4"0"-94"16,0 0-24-16,-3-3 0 0,3 6 199 0,-7-3 35 16,3 9 7-16,1 1 2 0,-4 5-116 0,0 4-23 0,-4 6-5 0,1 10-1 15,-4-7-45-15,-4 10-9 0,4 2-1 0,-4-2-1 16,-3 0-25-16,4 2-5 0,3-2 0 0,3-4-1 16,-6-5-11-16,6-4 0 0,4-6 0 0,-3-1 0 15,6-8 0-15,1-1 0 0,6 1 0 0,-10-10 0 16,4 0 0-16,6-4 0 0,1-2 0 0,6-3 0 15,1-1 16-15,-4-8 4 0,7 2 0 0,4 3 1 16,-7-2 10-16,3-4 1 0,0-6 1 0,-7 6 0 16,7-6-9-16,-10 6-3 0,3 0 0 0,-10 0 0 15,3 1-7-15,0-7-2 0,-7 9 0 0,-4-6 0 16,4 0 6-16,-3 3 1 0,-4-3 0 0,3 0 0 16,-7 3-7-16,-3 1 0 0,4-1-1 0,-4 0 0 0,3 3-11 15,-3-3 0-15,3 4 0 0,-3 5 0 0,0 1 0 16,7 0-12-16,-11-1 0 0,4 10 1 15,-3 6-116-15,6-2-23 0,-14 11-5 0,1 4-1077 16</inkml:trace>
  <inkml:trace contextRef="#ctx1" brushRef="#br1" timeOffset="79533.9845">10146 8552 817 0,'-4'-9'36'0,"1"3"8"0,-1-4-36 0,4 1-8 15,0-1 0-15,0 1 0 0,-3 3 68 0,3-4 12 16,0 1 3-16,-4 6 0 0,1-3-12 0,-1-4-3 15,4 7 0-15,0-3 0 0,-3-4 9 0,-1 4 2 16,1-3 0-16,3 9 0 0,-7 0-21 0,-1-3-4 16,-2 3-1-16,-4 0 0 0,0 0 3 0,-4 0 1 15,0 3 0-15,-6 3 0 0,3 3 9 0,-8 1 2 16,1-1 0-16,0 10 0 0,0-3-28 0,-4 9-4 0,0-3-2 16,0 3 0-16,1 3-14 0,-5 7-2 0,5-7-1 0,-8 13 0 15,4-10-6-15,-1 13-2 0,1 0 0 0,3-10 0 16,1 1 6-16,9-7 1 0,5 6 0 0,-1-9 0 15,4-3-16-15,3 7 0 0,4-4 8 0,7 3-8 16,4-3 0-16,6 3 0 0,1-3 8 0,7-6-8 16,-8 6 0-16,11-6-10 0,1 0 2 0,-1-3 0 15,7 2-108-15,0-8-20 0,4-1-5 16</inkml:trace>
  <inkml:trace contextRef="#ctx1" brushRef="#br1" timeOffset="79899.0739">10178 8982 1209 0,'24'-38'53'0,"-20"23"12"0,3-4-52 0,0 3-13 15,0-3 0-15,4 1 0 0,-8 2 166 0,1 6 30 16,3 1 7-16,0 0 1 0,-4 6-72 0,1-4-15 16,-4 7-2-16,0 0-1 0,0 0-58 0,0 0-12 15,0 0-3-15,0 0 0 0,0 0-17 0,-7 10-3 16,-4-4-1-16,1-3 0 0,3 6 4 0,-4-2 0 16,4 2 0-16,-4 10 0 0,1-10-14 0,3 7-2 15,3 3-8-15,1 0 12 0,-4 0-12 0,3-4 0 16,4 4-12-16,0 0 12 0,0 0-23 0,4-4 3 15,3 4 0-15,0-3 0 0,0-7 9 0,3 1 3 16,-3-4 0-16,4-3 0 0,3-3 8 0,0-3 0 16,4-3 10-16,-1-10-10 0,-2 3 36 0,2-5 0 15,15-4 1-15,-7 3 0 0,-8-3-22 0,4-3-5 16,4 0-1-16,3-4 0 0,-6 4 3 0,-1-3 0 0,-7 3 0 16,-4-3 0-16,5 3-12 0,-8 6 0 0,-14-9 0 15,3 9 0-15,4-6 13 0,-4 9 1 0,-6-3 0 0,-1 7 0 16,-6-4 0-16,3 7 0 0,7 2 0 0,-8-2 0 15,-6 6-14-15,4 3 0 0,-1 0 0 0,0 3 0 32,-6 3-18-32,-1 4-6 0,0 5-2 0,1-2 0 0,2 3-90 15,-2 2-19-15,-1 1-3 0,4 0-607 0,0 6-122 0</inkml:trace>
  <inkml:trace contextRef="#ctx1" brushRef="#br1" timeOffset="80483.9796">10721 8643 1789 0,'21'-18'79'0,"-17"8"17"0,-4 1-77 0,3-1-19 16,8 1 0-16,-1-1 0 0,1 1 105 0,-1-3 18 16,-6 2 3-16,10 7 1 0,4 3-49 0,-4 3-10 15,-7-3-1-15,7 10-1 0,7 5-54 0,-3 4-12 16,-8 0 0-16,-3 6 0 0,1 3 0 0,2-3 0 15,1 10 0-15,-11-7 0 0,-11 6 0 0,4-5 0 16,7 5 0-16,0-6 0 0,-14-9 11 0,3 3-2 16,8-3 0-16,-1-6 0 0,1 2 38 0,-4-5 7 15,-4-4 2-15,11-6 0 0,0 0-18 0,0 0-3 16,-7-6-1-16,7 6 0 0,4-10 2 0,-1 1 0 16,1-10 0-16,-1-6 0 0,1 6-24 0,6-6-12 0,4 0 12 0,-3 3-12 15,-4-3 9-15,7-3-9 16,14-1 0-16,1 4 9 0,-8 0-9 0,3 6 0 0,-2 1 0 0,2 2 0 15,1 7 0-15,-4-1 0 0,-7 1 0 0,0 9 0 16,8 3 0-16,-5 3-9 0,-6 4 9 0,3 5 0 16,4-2-15-16,-4 2 4 0,3 4 1 0,-6 0 0 15,-1-3 10-15,5 3-13 0,2-1 5 0,-6 1 8 16,-8 6-8-16,4-9 8 0,11 3 0 0,-7-4 0 16,-4-2 0-16,0 3 0 0,-4-4 0 0,4-6 0 15,4 4 0-15,-4-1 8 0,-7-9-8 0,0 0 12 16,7 7-12-16,-7-7 0 0,0 0 0 0,0 0 0 15,11-7 0-15,-4 4 12 0,-4-13-12 0,-3 1 12 0,-3 2-12 16,6-6 0-16,15-3 0 0,-4-6 8 0,-11 3-8 0,12-3 0 16,6 0 0-16,0 3 8 0,0-4-8 0,-3 4 0 15,3 3 0-15,0 0 0 0,-3 10 0 0,-1-4 0 16,-6 7 8-16,-1 3-8 0,-10 6 10 0,11 15-10 16,-4-5 12-16,-3 8-12 0,-4 8 8 0,0 2-8 15,-7-3 0-15,-4 12 0 0,4-2 11 0,-4-1-11 16,-6 4 10-16,3 3-10 0,-4-10-14 0,0 10-9 15,1-3-1-15,-1-1-861 16,4-5-172-16</inkml:trace>
  <inkml:trace contextRef="#ctx1" brushRef="#br1" timeOffset="81034.578">11966 8518 1497 0,'4'-10'133'0,"-1"7"-106"0,4-9-27 0,0 9 0 16,0-7 163-16,-3 4 27 0,0-3 6 0,-4 9 0 16,0 0-82-16,0 0-17 0,0 0-3 0,0 0-1 15,3 18-67-15,-3 4-14 0,-3 0-2 0,3 3-1 16,0 4 25-16,-4-1 5 0,0 3 1 0,-3-3 0 15,4 10-10-15,-1-3-2 0,-3-7 0 0,0 13 0 16,0-4 7-16,0-2 1 0,0 2 0 0,-4-8 0 0,1 5-21 0,3 0-4 16,0-5-1-16,3-1 0 0,-6-3-2 0,3 3 0 15,3-3 0-15,-3 0 0 0,3-12 8 0,-3 3 0 16,0-1 1-16,4-2 0 0,-1-4 8 0,1-2 2 16,-1-7 0-16,4 0 0 0,-3 9-14 0,3-9-2 15,-7 0-1-15,0-6 0 0,3 3 3 0,1-4 1 16,-4-2 0-16,3-1 0 0,-3-2-3 0,3-4-1 15,-3-3 0-15,7-6 0 0,-3 0-10 0,6-3 0 16,-3 0 0-16,7-7 0 0,4-2 0 0,0-7 0 16,-1 0 0-16,8 6 0 0,3-3-15 0,4-6-1 15,-4 4-1-15,4-1 0 0,-1 0 7 0,1 0 2 16,0 12 0-16,-1-2 0 0,5 9 8 0,-5 0-12 16,-3 6 12-16,4 0-12 0,0 10 12 0,-8-1 0 15,1 4 0-15,0 6 0 0,-4 0 0 0,0 0 0 0,0 6 0 16,0-2 0-1,-3 11-28-15,-1-5-4 0,-3 5-1 0,0-2 0 0,0 12 33 0,-3-6 0 0,-8 6 0 0,-3 0 0 16,-3-3 0-16,-4 9 0 0,-7-9 0 0,-4 13-10 16,-7-10-2-16,4 3 0 0,-7 0 0 0,3 7 0 15,7-7-107 1,-3-3-21-16,3 3-5 0,4-12-1048 0</inkml:trace>
  <inkml:trace contextRef="#ctx1" brushRef="#br1" timeOffset="81600.191">12548 8609 1638 0,'7'-19'72'0,"-3"10"16"0,-1-1-71 0,4 1-17 0,-3-1 0 0,0 1 0 15,-1 3 119-15,1-4 20 0,-1 7 4 0,1-3 1 16,-4 6-49-16,0 0-10 0,0 0-1 0,0 0-1 16,0 0-43-16,0 9-9 0,0 1-2 0,0 5 0 15,0 4-14-15,-4 0-3 0,1 0-1 0,3 6 0 16,0 0 17-16,0 0 4 0,0-3 1 0,3 3 0 15,1-6-17-15,-4 6-3 0,3-6-1 0,4 0 0 16,-3-1 7-16,3-2 1 0,0-6 0 0,-4-1 0 16,4 7 9-16,-3-13 3 0,-4-3 0 0,0 0 0 0,7 0 2 15,0-10 1-15,4 1 0 0,-1-4 0 0,4-2 2 0,0-1 1 16,1-3 0-16,2 0 0 0,-3-6-15 0,4 7-3 16,-4-8-1-16,0-2 0 0,4 3-19 0,-4 3 0 15,0-9 0-15,4 3 0 0,-1-1-15 0,-3 1 0 16,1-3 0-16,-5 9 0 15,1-3-179-15,-1 0-36 0</inkml:trace>
  <inkml:trace contextRef="#ctx1" brushRef="#br1" timeOffset="81871.2815">12936 8214 1890 0,'0'0'84'0,"0"0"16"0,0 0-80 0,0 0-20 0,0 0 0 0,0 0 0 15,0 0 44-15,0 0 5 0,11 6 1 0,0-3 0 16,6-3-11-16,4 0-3 0,1 0 0 0,2 0 0 16,4-9 12-16,1 9 3 0,2-10 0 0,1 10 0 15,0-6 1-15,3-3 1 0,0 6 0 0,1-7 0 16,-5 4-10-16,1-4-3 0,0 1 0 0,0 0 0 16,-4 2-32-16,0-2-8 0,-3 0 0 0,7-1 0 31,-8-6-28-31,-3 7-5 0,-6 0-1 0,-1-1 0 0,0 1-127 0,0 6-26 0,-7-7-5 15,-3-2 0-15</inkml:trace>
  <inkml:trace contextRef="#ctx1" brushRef="#br1" timeOffset="82101.1955">13402 7687 2026 0,'0'0'44'0,"0"0"10"0,11-9 2 0,-4 2 1 0,0 4-45 0,3-3-12 16,1-4 0-16,-4 10 0 0,4 0 104 0,-4 0 20 15,0 7 3-15,0 2 1 0,0 1-52 0,-4-1-9 16,-3 16-3-16,0 3 0 0,-3 0-15 0,-1 13-3 16,-3 0-1-16,-3 9 0 0,-1-3-4 0,4 6-1 15,-7-9 0-15,0 16 0 0,0-7 0 0,0 4 0 16,-1-4 0-16,5 10 0 0,-4-10-24 0,7 0-4 16,-4 1-2-16,8-7 0 0,-1 3-10 0,0-3 0 15,1-9 0-15,3 5 0 16,3-8-52-16,1-7-16 0,-4 7-4 0,4-10 0 15,-1-6-132-15,1-1-26 0,-1 1-6 0</inkml:trace>
  <inkml:trace contextRef="#ctx1" brushRef="#br1">13649 8621 288 0,'0'0'25'0,"0"0"-25"0,0 0 0 0,0 0 0 16,0 0 408-16,-4 4 76 0,1 5 15 0,3-9 3 16,0 0-350-16,7 6-69 0,-7-6-15 0,11 0-2 0,3 0-9 15,3 0-1-15,1-6-1 0,3 3 0 16,0-7-28-16,0-2-6 0,4 2-1 0</inkml:trace>
  <inkml:trace contextRef="#ctx1" brushRef="#br1" timeOffset="83872.9058">16401 8132 979 0,'0'0'43'0,"0"0"9"0,17-6-41 0,-6-3-11 0,-1-1 0 0,-6 1 0 16,-1-1 183-16,1 4 34 0,-8-3 7 0,4-1 2 16,-3 1-116-16,3-1-23 0,-4 1-5 0,1 0-1 15,3-1-17-15,-4 1-3 0,-3-7-1 0,4 7 0 16,-1-1-6-16,1 1-2 0,-1-1 0 0,-3 1 0 16,0 0-22-16,0 2-5 0,-4 4-1 0,4-3 0 0,0-3-10 0,-3 2-2 15,-4 4-1-15,-7-3 0 0,-1 12-1 0,-2-6 0 16,-5 3 0-16,1 4 0 0,0 2-2 0,-4 0 0 15,0 1 0-15,1 9 0 0,-1-4 3 0,-3 4 0 16,-1 0 0-16,-2 6 0 0,2-6-11 0,5 6 0 16,9-6 0-16,5 6 0 0,3-6 0 0,3-1 0 15,4 1 0-15,7 0 0 0,4-3 0 0,-1 3 0 16,4-4 0-16,4-2 0 0,3-7 0 0,3 3 0 16,-2 1 0-16,2-10 0 0,1 0 0 0,0-3 0 15,3-4 0-15,0-2 0 0,0-7 8 0,0 7 0 16,0-10 0-16,1 0 0 0,-5 4 2 0,4-7 0 15,4-3 0-15,3-4 0 0,0-2 4 0,1-7 1 16,2 4 0-16,5-4 0 0,-8 10-7 0,4-6 0 16,3 8-8-16,0-2 12 0,-7 9-12 0,-3 1-10 0,0 2 2 0,-4 10 0 15,-7 3 8-15,0 3 0 0,-3 9 0 16,-4 7 0-16,0-4 0 0,-4 7 0 0,-6 6 0 0,-1 3 0 16,1 7 0-16,-8-1 0 0,1 4 0 0,-8 6 0 15,-3 0 24-15,0 9 6 0,-4-6 2 0,0 13 0 16,4-7-20-16,-4 0-4 0,1 4-8 0,-4 2 12 15,3-2 2-15,0-4 0 0,-3 0 0 0,3 1 0 16,-3-1-3-16,0-9-1 0,0 3 0 0,-1-3 0 16,5-10-10-16,-1-5 10 0,-3 2-10 0,0-9 10 15,3-13 13-15,0 7 2 0,0-10 1 0,4-3 0 16,4-3-13-16,-1-9-2 0,0 3-1 0,1-4 0 16,6 1 2-16,1-10 1 0,3-6 0 0,7-3 0 0,3-7-13 15,11-2 11-15,7 2-11 0,4-9 10 0,7-3-10 16,3 3-14-16,4-3 3 0,3-3 1 15,-3 6-29-15,7-3-5 0,3 9-2 0,4-2 0 16,-11 8-129-16,1 1-25 0,-1 9-6 0,-3 0-1 0</inkml:trace>
  <inkml:trace contextRef="#ctx1" brushRef="#br1" timeOffset="84403.7621">17441 8151 1926 0,'7'-16'85'0,"-3"13"18"0,-1-6-83 0,1-7-20 15,-1 7 0-15,1-7 0 0,3-3 129 0,0 7 22 16,0-4 4-16,0 0 1 0,-3 4-74 0,6-4-14 16,-3-3-4-16,4 10 0 0,0-1-32 0,3-5-6 15,-4 5-2-15,4 7 0 0,1-3-12 0,-1 0-4 16,-4 6 0-16,1 0 0 0,-1 6 20 0,1 3 3 16,0 7 1-16,-4 3 0 0,3 0-32 0,-3 9 0 15,0-3 0-15,0 3 0 0,-3 0 11 0,-1 4-11 16,4-4 12-16,-3 0-12 0,3 0 8 0,4 4-8 15,-4-10 0-15,3 9 0 0,1-3 0 0,-1 1 0 16,5-11 0-16,-1 4 0 0,0-3-14 0,3-6-3 16,-2 2-1-16,-1-5 0 15,0-1-112-15,-4-3-22 0,4-2-5 0,-3-4-609 0,0 0-122 0</inkml:trace>
  <inkml:trace contextRef="#ctx1" brushRef="#br1" timeOffset="84602.5485">18306 7841 345 0,'0'0'31'0,"-7"-4"-31"0,3-2 0 0,-7 6 0 16,4 6 440-16,-7-2 83 0,0 5 16 0,-3 0 3 15,-5 16-341-15,-6-6-68 0,0 13-13 0,-4-1-4 16,-7 3-67-16,4 1-13 0,7 3-4 0,-7 6 0 16,-4-1 5-16,4 1 1 0,-4 10 0 0,0 2 0 15,0-3-29-15,4 1-9 0,-4-4 0 0,4 3 0 16,-1-6-51-16,1-3-17 0,-4-6-3 0,8 3-1 15,2-4-148-15,5-9-29 0</inkml:trace>
  <inkml:trace contextRef="#ctx1" brushRef="#br1" timeOffset="84872.1998">18644 7430 2358 0,'32'-10'104'0,"-18"10"22"0,4 0-101 0,-1 0-25 16,5 10 0-16,-5 5 0 0,1 4 70 0,-4 6 9 16,-3 4 1-16,3 5 1 0,-4 4-25 0,-3 6-6 15,-3 3-1-15,-4 12 0 0,-4-5-9 0,-3 8-1 0,-7 1-1 0,0 0 0 16,0-1-7-16,-7 1-2 16,-4 0 0-16,-3 6 0 0,0-6 2 0,-1-7 0 0,1 4 0 0,-4-4 0 15,1-3-31-15,2-3-10 0,-6-6 0 0,0 3 0 31,3-9-22-31,0-3-4 0,-3-7 0 0,0-3-873 0,3 3-175 0</inkml:trace>
  <inkml:trace contextRef="#ctx1" brushRef="#br1" timeOffset="88707.3191">17304 7696 115 0,'0'0'10'0,"0"0"-10"0,0 0 0 0,0 0 0 16,0 0 205-16,0 0 39 0,0 0 8 0,0 0 2 15,-4 0-131-15,4 0-27 0,0-9-4 0,0 9-2 16,-3 0-6-16,3-6 0 0,0-4-1 0,0 10 0 0,0 0 0 0,3 0 0 16,-3 0 0-16,0 0 0 15,7-3-15-15,-7 3-4 0,4-6 0 0,-4 6 0 0,0 0-23 0,0 0-5 16,0 0 0-16,0 0-1 0,0 0-15 0,0 0-2 15,0 0-1-15,0 0 0 0,-7 0 1 0,0 6 0 16,0-6 0-16,0 3 0 0,0-3 2 0,-1 7 1 16,-2-4 0-16,6 3 0 0,-3-6-1 0,4 9-1 15,-4-9 0-15,0 7 0 0,0-4 1 0,0 6 0 16,-1 1 0-16,5-1 0 0,-8 7-1 0,1-7 0 16,-1 10 0-16,4 0 0 0,-7 6 6 0,0 3 2 15,0-3 0-15,-4 3 0 0,4 7 8 0,-4-1 1 16,4 1 1-16,0 2 0 0,0 1-11 0,0 3-2 15,7-4-1-15,-4 1 0 0,4 6-10 0,4 0-1 16,-4 0-1-16,3 3 0 0,1-3-3 0,-1 0-8 0,1-1 12 16,-1 1-4-16,-3 0 11 0,0 0 1 0,-4-6 1 15,1-1 0-15,-1-2-21 0,1-1-18 0,3-5 3 0,0-4 1 16,7 3 3-16,0-9 1 0,7-4 0 0,3-5 0 31,4-1-22-31,11 1-5 0,0-10-1 0,6 0 0 0,5 0-108 16,3-10-22-16,-1 1-4 0</inkml:trace>
  <inkml:trace contextRef="#ctx1" brushRef="#br1" timeOffset="90397.7725">20553 8026 1137 0,'0'0'50'0,"0"0"11"0,0-7-49 0,-4 4-12 0,4-3 0 0,-3-4 0 16,3 10 84-16,0-9 13 0,-4 0 3 0,4-1 1 16,0 1-18-16,-3-7-4 0,6 4-1 0,-6-4 0 15,3 7-2-15,-4-7 0 0,4-3 0 0,0 0 0 16,-3 10-17-16,-1-7-4 0,-3 7-1 0,4-4 0 15,-5 1-17-15,1 2-3 0,0 1-1 0,-3-1 0 16,-4 10-20-16,0 0-4 0,-4 0-1 0,-7 7 0 16,1-4-8-16,-5 6 0 0,-2 1 0 0,-5 5 0 15,-3 1 0-15,-3 3-11 0,0 6 3 0,3 3 0 16,0 0 8-16,7 1 0 0,1 5 0 0,10-15-8 16,-1 6 16-16,5 3 4 0,3-9 1 0,3 6 0 0,4-6-13 15,0-3 0-15,3 2 0 0,1-2 0 0,3-3 18 16,3-4 1-16,-3-9 0 0,11 6 0 0,7-12-7 0,-1 6-2 15,8-9 0-15,3-1 0 0,0-2 14 0,4-4 4 16,0-3 0-16,3 0 0 0,0-6-28 0,-3 6 0 16,0-6 0-16,-4 7 0 0,0-8 0 0,-3 8 18 15,-4-7-3-15,0 12-1 0,-6-3-6 0,-5 13 0 16,1-3-8-16,-1 6 12 0,-3 6-4 0,-3 7-8 16,-1 2 11-16,1 4-11 0,-8 9 0 0,4 1 0 15,-3-4 0-15,-1 3 0 0,1 7 9 0,6-10-9 16,1 0 0-16,-1-3 9 0,1-7-9 0,3 4-16 15,0-9 4-15,0-1 1 0,4-3 11 0,3-3-10 16,0-3 10-16,4-3-10 0,-1-6 22 0,4-1 4 16,4-5 0-16,0-1 1 0,-4 4-17 0,0-7 0 15,4-6 0-15,3 6 0 0,-3-13 0 0,-1 4 0 16,1 0 0-16,3-10 0 0,-3-2 13 0,0-4-4 0,-1-3-1 16,5-7 0-16,-8 7-8 0,3-12-12 0,5 2 2 0,-5-12 1 15,1 0 9-15,3 3 0 0,4-6 0 0,0 3 8 16,0 7-8-16,-4 5 0 0,0 7 0 0,0-3-8 15,-7 9-19 1,1 6-3-16,-8 13-1 0,3-3 0 0,-6 9 31 0,-4 3 13 0,0 7-1 0,0 0 0 16,-3 9-12-16,-4 0 0 0,0 0 0 0,0 0 0 15,0 0 14-15,-4 6-3 0,-3 6-1 0,-4 7 0 16,1 3-10-16,-8 0 8 0,-3 13-8 0,0-1 8 16,0 4 6-16,0 12 1 0,3-3 0 0,-3 6 0 15,3 7 9-15,0-4 1 0,1 7 1 0,-1 0 0 0,4-1 1 16,3 1 0-16,1 0 0 0,3 9 0 0,-4-12-27 15,4 2 0-15,4 1 0 0,-4-10 0 0,3 1 0 0,1-7 0 16,6-3 0-16,-3-10 0 16,4 1-29-16,-1-7-5 0,4-9-1 0,0-4 0 15,4-5-177-15,-1-10-35 0,1 0-7 0</inkml:trace>
  <inkml:trace contextRef="#ctx1" brushRef="#br1" timeOffset="90639.8394">20877 7376 864 0,'-10'-3'38'0,"3"-3"8"0,3-3-37 0,1-1-9 0,-4-5 0 0,7 11 0 15,-4-2 216-15,4 6 40 0,0 0 9 0,11 0 2 16,3-3-143-16,0-3-29 0,11 3-6 0,6 3-1 15,5-7-14-15,6 7-3 0,7-9-1 0,8 9 0 16,3-3-29-16,0-3-5 0,3-1-2 0,4 4 0 16,-7 3-110-1,4-6-23-15,-4-4-4 0</inkml:trace>
  <inkml:trace contextRef="#ctx1" brushRef="#br1" timeOffset="92237.3261">24458 7884 2314 0,'0'0'51'0,"0"0"10"0,0 0 3 0,0 0 1 0,0 0-52 0,-3 0-13 0,-1-9 0 0,4 9 0 16,0 0 57-16,0 0 9 0,7-3 2 0,-3-3 0 15,3 6-35-15,-7 0-6 0,3-7-2 0,1 7 0 16,-4 0-71-16,0 0-14 0,0 0-4 0,0 0 0 15,0 0-102-15,0 0-21 0,7 7-4 0,-7-7-692 16</inkml:trace>
  <inkml:trace contextRef="#ctx1" brushRef="#br1" timeOffset="95961.4081">23093 7348 1440 0,'7'-19'64'0,"-4"13"12"0,4-3-60 0,-3-1-16 0,3 1 0 0,0 0 0 15,0-1 113-15,0 1 20 0,0-1 4 0,0 4 1 16,0-3-41-16,-3-1-8 0,-4 10-1 0,7-6-1 16,-3 3-39-16,-4 3-8 0,3-6-2 0,-3 6 0 15,0 0-8-15,0 0-2 0,0 0 0 0,0 0 0 16,-3-10-16-16,-5 7-3 0,1 3-1 0,-7 0 0 16,-3-6-8-16,-1 6-11 0,-7 6 3 0,1-6 0 15,-1 3 8-15,-7 3 0 0,0-2 0 0,1-4 0 0,2 9 0 16,5-3 11-16,3-6-3 0,-8 10 0 0,1-1-8 0,7 0 0 15,10 1 0-15,-3-4 0 0,-3 4 0 0,3-4 13 16,14-6-3-16,-4 3-1 0,-3 6-9 0,0-2 0 16,0-4 9-16,7-3-9 0,3 9 0 0,1-3 0 15,-8 4 0-15,8-1 0 0,-1-2 0 0,8-4 0 16,0 12 0-16,-1-5 0 0,-3-1 0 0,7 7 0 16,4 3 0-16,0-7 0 0,-4 7 0 0,0 3 0 15,11 0 0-15,-4-6 8 0,-4 9-8 0,1-7 0 16,-4 1 0-16,-3 6 0 0,3-6 0 0,-11 0 0 15,1 0 0-15,-1-3 0 0,1 2 0 0,-8 1 0 16,-6-9 9-16,-1 5-9 0,1 1 39 0,-4-4 1 16,-1 4 0-16,-6-6 0 0,-3-1-10 0,2 0-2 15,8 1 0-15,-3-1 0 0,-8 1-19 0,7 5-9 0,4-12 8 16,0 4-8-16,-4-1 0 0,4-3 0 0,4 3 8 0,-1-3-8 31,11-3-31-31,-7 0-8 0,-3 7-1 0,2-7-1 16,8 0-186-16,0 0-37 0</inkml:trace>
  <inkml:trace contextRef="#ctx1" brushRef="#br1" timeOffset="96579.9598">23626 7662 748 0,'0'0'67'15,"0"-10"-54"-15,3 1-13 0,-3-7 0 0,4 7 112 0,-1-4 19 16,1-2 4-16,-1-4 1 0,1 3-16 0,-1 4-2 15,4-7-1-15,0-3 0 0,-3 3-5 0,3 7 0 16,-4-4-1-16,5 0 0 0,-5 7-17 0,1-4-3 16,-1-2-1-16,1 5 0 0,-4 1-39 0,3-1-8 15,-3 4-2-15,0-3 0 0,0 6-22 0,0 3-5 16,0 0-1-16,-10-7 0 0,3-2-13 0,-1 9 0 16,-6 0 0-16,0 0 0 0,-3 3 0 0,-1 3 0 0,-7 4 0 0,-3 5 0 15,0-2 0-15,-4-4 9 0,-7 13 1 0,4 0 0 16,3 3 2-16,0-6 0 0,1 6 0 0,6 3 0 15,-3-3-3-15,7 4 0 0,-1-10 0 0,5 6 0 16,3 0-9-16,3-6 10 0,4 6-10 0,4-7 10 16,-1-5-10-16,4-4 0 0,0 7 0 0,0-7 0 15,4-9 0-15,3 10 0 0,0-4 8 0,3-6-8 16,1-6 0-16,3-4 8 0,0 1-8 0,7 0 8 16,-3-1 0-16,3 4-8 0,-7-13 12 0,4 7-4 15,-1-4-8-15,1-3 8 0,3 0-8 0,-3-6 8 16,0 6-8-16,-1-6 0 0,1 0 0 0,-1-3 0 15,1 3 9-15,-4-3 0 0,0 9 0 0,-3 3 0 0,-1 4-9 16,-3 2 0-16,-3 4 0 0,0-3 0 0,-4 9 12 0,0 0 0 16,0 0 0-16,0 0 0 0,3 15-12 0,1 4-11 15,-1-6 3-15,1 12 0 0,-4 0 8 0,3 0 0 16,-3-3 0-16,0 3 0 0,0 0 0 0,0-3 0 16,4 3 0-16,-4 3 0 15,0-3-63-15,3 0-10 0,-3-3-3 0,4 10-709 16,-1-13-143-16</inkml:trace>
  <inkml:trace contextRef="#ctx1" brushRef="#br1" timeOffset="97415.9006">24148 7587 1209 0,'0'0'108'0,"0"-16"-87"0,3 6-21 0,4-5 0 15,0-4 100-15,0 3 15 0,0 4 3 0,4-4 1 16,0-3 15-16,-1 4 3 0,1 5 1 0,-1 1 0 16,-3-1-37-16,0 1-7 0,0 9-2 0,-7 0 0 15,0 0-44-15,0 0-8 0,0 0-3 0,4 9 0 16,-4 7-26-16,0-3-11 0,-4 9 8 0,-3-1-8 16,4-2 8-16,-8 6-8 0,4 0 0 0,0 1 8 15,0-4-8-15,0 3 12 0,0-7-12 0,4 1 12 16,-1 6 6-16,0 0 2 0,1-12 0 0,3 9 0 15,-4-10-20-15,4 7 0 0,0-12 0 0,0 2 0 0,0 0 0 16,0 1 0-16,0-10 0 0,0 0 0 0,-3 6 10 0,-1-3-2 16,4 7 0-16,0-10 0 0,0 0 7 0,0 0 1 15,0 0 0-15,-3-10 0 0,-1 7 19 0,1-3 4 16,3-4 1-16,3-5 0 0,1 5-24 0,-1-9-4 16,4 7 0-16,4-10-1 0,3 3-11 0,0 0 10 15,0-6-10-15,7 3 10 0,1-3-10 0,6 0 0 16,0-3 0-16,4 0 0 0,-7 3 0 0,3 6 0 15,0 0 0-15,-3 3 0 0,-1 1-8 0,1 11 8 16,-11-2 0-16,7 6 0 0,-7 6 0 0,4-2 0 16,-4 5 0-16,0 7 0 0,-3 2-8 0,-8 1 8 15,4 3-10-15,-3 0 10 0,0-6 0 0,-4 12 0 16,0-9 0-16,0 3 0 0,-4-3 0 0,4-7 0 16,-7 4 0-16,3 3 0 0,-3-4 0 0,0-2 0 15,0-7 0-15,4 4 0 0,-4-4 0 0,3-3 0 0,4-3 0 16,0 0 0-16,0 0 0 0,-7-3 0 0,0-3 0 0,3-4 0 15,1 4 0-15,3-3 0 0,0-1 0 0,7 1 0 16,-3-10 8-16,6 3-8 0,4-3 0 0,0 7 0 16,4-10 0-16,3 9 0 0,0-5 0 0,1 2 0 15,-5 0 0-15,-3 7 0 0,0-1-9 0,0 1 9 16,-3 9 0-16,0 0-8 0,-1 0 8 0,-10 0 0 16,7 6-10-16,0 4 10 0,0 2-12 0,0 4 12 15,0-7-17-15,4 7 3 0,-4-3 1 0,4-4 0 16,-1 7-3-16,4-7-1 0,1-3 0 0,-1-3 0 15,3 4 9-15,4-7 8 0,1 0-12 0,6-7 12 0,-3 4 0 16,3-6-8-16,3-7 8 0,-2 7 0 0,-1-7 0 0,0 7 0 16,-7-10-8-16,4 0 8 0,-7 0 0 0,-1-6 9 15,1 6-1-15,0-6 0 0,-4 0-8 0,-4-3 0 16,1 0 0-16,-4 3 0 0,-4 0 0 0,1 3 0 16,-4 3 0-16,-4-3 0 0,1 12 28 0,-4 1 3 15,0 0 1-15,-4 9 0 0,-3 0-32 0,0 6 0 16,0-3 0-16,-4 13 0 0,-3-7 0 0,3 10 0 15,-6 0 0-15,-1 6 0 0,4 0 0 0,0 3 0 16,0 0 0-16,6 1 0 0,5 5-10 0,6-9-8 16,1 3-2-16,6 1 0 0,4 2 20 0,4-3 0 15,3-3 0-15,7 4 0 16,0-11-64-16,1 7-10 0,6-3-2 0,4 3-730 0,-1-6-146 16</inkml:trace>
  <inkml:trace contextRef="#ctx1" brushRef="#br1" timeOffset="98445.3343">26405 7329 1609 0,'0'0'35'0,"0"-6"7"0,0-3 2 0,0-1 2 0,0 1-37 0,4 0-9 15,-4-1 0-15,3 1 0 0,5-1 104 0,2 1 20 16,1 3 3-16,6-4 1 0,5-5-37 0,-1 5-7 0,0-2-2 0,7 2 0 15,7-5-2-15,1 5-1 0,2 4 0 0,1 3 0 16,0-4-69-16,0 7-10 0,-4 0-9 0,-7 0 9 16,1 0 0-16,-8 0 0 0,3 0 9 0,-6 0-1 15,-7 10-8-15,-4-4 0 0,0-6 0 0,-4 10 0 16,-6 8 0-16,-4-8 0 0,-7 9 0 0,-8 2 0 16,1 1 0-16,-3 4-16 0,-8-8 4 0,0 7 0 15,-7 4 12-15,4-4 11 0,3 3-3 0,-3 0 0 16,-4-9 18-16,4 6 3 0,3 0 1 0,4-6 0 15,3 0-14-15,8-4-4 0,-1-5 0 0,4 9 0 16,3-10 0-16,4 1 0 0,0-1 0 0,7-3 0 16,0-6 16-16,0 10 4 0,7-4 0 0,0-3 0 15,4 6-32-15,6-9-12 0,5 0 1 0,2 7 0 0,5-7 11 16,-1 3 12-16,4-3-2 0,3 0-1 16,0 0-109-16,0-3-23 0,1 3-4 0,2-7-667 15,-2 4-134-15</inkml:trace>
  <inkml:trace contextRef="#ctx1" brushRef="#br1" timeOffset="98863.1046">27333 7295 1609 0,'7'-9'35'0,"0"-1"7"0,0 4 2 0,0-4 2 0,1 1-37 0,-1-4-9 16,0 1 0-16,0 3 0 0,3-1 80 0,1 1 13 16,-4-1 3-16,3 1 1 0,5 0 15 0,-1-1 4 15,0 10 0-15,3-6 0 0,1-4-44 0,0 7-8 16,-1-3-1-16,1 6-1 0,-4 6-38 0,0-6-8 15,4 0-2-15,0 10 0 0,-8-1 40 0,1 10 8 0,3 0 2 0,-4 0 0 32,-3 6-72-32,-3 3-15 0,-4-6-2 0,0 6-1 0,3 0 26 0,-3-3 0 0,-7-3 12 0,4 3-4 15,-1 0 1-15,1-6 1 0,-8 0 0 0,-3 0 0 16,4-10-1-16,-5 4 0 0,1-4 0 0,4 1 0 16,-4-7-9-16,3 3 12 0,11-6-12 0,-7 0 12 15,0-6 3-15,0 3 1 0,3-4 0 0,1-2 0 16,-1 0 4-16,4-1 0 0,0-6 1 0,4-2 0 15,3-1 0-15,0 0 0 0,4-6 0 0,6 0 0 16,1-3-21-16,7-1-8 0,3 1 0 0,0-3 0 16,7 3 8-16,-3 3 11 0,0 3-3 0,-4 6 0 15,0-3-8-15,-7 10 0 0,1-1 0 0,-5 4 0 0,-6 6 0 16,-11 0 0-16,10 0 0 0,-6 6 0 0,-1 7 0 0,-3-4 0 16,0 7 0-16,-3 3 0 0,-1 6-12 0,1 0-5 15,-1 3-1-15,1 0 0 0,-1-3 18 0,1 4 0 16,3-1 0-16,3 3 0 15,1-3-96-15,3 1-13 0,0-1-3 0,0-6-1128 16</inkml:trace>
  <inkml:trace contextRef="#ctx1" brushRef="#br1" timeOffset="99111.6279">28459 7251 1958 0,'14'-9'87'0,"-14"9"17"0,0 0-83 0,0 0-21 0,0 0 0 0,0 0 0 15,0 0 107-15,0 0 17 0,10 0 3 0,1 0 1 16,3 0-52-16,4 0-11 0,-1-10-1 0,1 10-1 16,3 0 1-16,4 0 1 0,-1-6 0 0,5 3 0 15,-5-3-65-15,5 2-17 0,-5-2-2 0,-3 3 0 16,-3-3 8-16,3 3 2 0,0-4 0 0,1-2 0 15,-5 9-175-15,-3-3-36 0,-3-3-6 0,7-1-2 16</inkml:trace>
  <inkml:trace contextRef="#ctx1" brushRef="#br1" timeOffset="99429.2387">28674 7079 1728 0,'0'0'38'0,"3"-7"8"0,4-2 2 0,0-1 0 0,0 1-39 0,-3 3-9 15,0-4 0-15,3 1 0 0,-4 0 110 0,1 5 20 16,-4 4 4-16,0 0 1 0,0-6-63 0,0 6-12 16,0-9-2-16,0 9-1 0,-11 3 6 0,0 3 1 15,-3 4 0-15,0-1 0 0,0 7-52 0,0 2-12 16,0 1 0-16,0 6 0 0,0 0 40 0,3 4 4 15,1-1 2-15,6 0 0 0,-3 7-30 0,7-7-7 0,0 6-1 0,0 1 0 16,3-7-8-16,1-3 0 0,-4 3 0 16,4-3-11-1,-4-6-82-15,0 0-17 0,0 0-3 0</inkml:trace>
  <inkml:trace contextRef="#ctx1" brushRef="#br1" timeOffset="99713.3658">29460 6806 1688 0,'0'0'37'0,"8"0"8"0,-1-10 2 0,0 7 0 0,-4-3-38 15,4-3-9-15,-3 5 0 0,-4-2 0 0,0 6 104 0,0 0 18 16,0 0 4-16,0 0 1 0,0 0-55 0,-4 10-12 15,1-4-1-15,-4 6-1 0,-4 4-32 0,8-7-6 16,-5 10-2-16,5 0 0 0,-1 6 37 0,-3 3 7 16,0-3 2-16,0 4 0 0,4 5-15 0,-4 4-2 15,0 3-1-15,3-4 0 0,1 1-17 0,-1 3-3 16,-3-4-1-16,0 1 0 0,3 3-13 0,-6-4-4 16,3-2 0-16,-4-1 0 0,-3-6-22 0,-4 1-5 15,1-1-1-15,-4-3 0 16,3 0-133-16,-3-6-27 0,3-3-6 0,-3-4-899 0</inkml:trace>
  <inkml:trace contextRef="#ctx1" brushRef="#br1" timeOffset="100680.936">30452 6991 1609 0,'0'-7'35'0,"0"-2"7"0,3 6 2 0,1-6 2 0,3-7-37 0,-4 6-9 0,1 1 0 0,-1 3 0 16,1-4 104-16,0 1 18 0,-1 0 4 0,-3 5 1 16,0 4-43-16,0 0-9 0,0 0-2 0,0 0 0 15,7 4-38-15,0 5-8 0,0 0-2 0,0 1 0 16,0 12-6-16,0-3-2 0,0 2 0 0,1 5 0 16,-1-1 7-16,-4 0 2 0,1 3 0 0,-1-6 0 0,-3 3-4 0,-3 0-1 15,-1 3 0-15,-3 1 0 0,0-4-10 16,0-7-3-16,-4-2 0 0,4 3 0 0,-3 6 1 0,6-12 0 15,1 2 0-15,-4-5 0 0,0 5 3 0,3-5 1 16,0-7 0-16,4-3 0 0,0 0 0 0,0 0 0 16,0 0 0-16,0 0 0 0,0 0-4 0,0 0-1 15,4 6 0-15,-4-6 0 0,11 0 0 0,-4-6 0 16,-4 6 0-16,4-10 0 0,-3 1 0 0,-1 0-8 16,1-1 12-16,-1-5-4 0,-3 5-8 0,4-9 8 15,-4 1-8-15,3 2 8 0,1-3-8 0,-1-6 0 16,1 3-12-16,7-3 12 0,-4 6 0 0,3-6 0 15,4-3 14-15,0 3-4 0,1-4-10 0,-1 4-12 16,7-9 2-16,0 3 1 0,-3-4 9 0,6 1 0 16,1-1 0-16,0-3 0 0,3 10 0 0,-3 3 0 15,3 0 0-15,4-3 0 0,-8 3 0 0,5 6 0 0,2 6 0 0,1-2 0 16,-4 8 0-16,-3-2 0 0,0 9 0 16,-1 0 0-1,-3 0-53-15,-3 6-9 0,-4-3-2 0,0 4 0 0,-3 2 52 0,-4 7 12 0,-7-7 0 0,0 10 0 16,-7 0 0-16,-4 0 0 0,-3-1 0 0,-7 8 0 15,-4-8 0-15,-3 7 0 0,0-6 12 0,0 9-12 16,-4-12 0-16,0 9 0 0,0-12 0 0,4 9-12 16,4-10 12-16,2 7 0 0,1-10 0 0,4 7 0 15,6 0 0-15,-3-7 0 0,3 4 0 0,4-4 0 16,0 4-208-16,4-10-38 0,-4 6-8 0,3 1-2 16</inkml:trace>
  <inkml:trace contextRef="#ctx1" brushRef="#br1" timeOffset="100891.9082">31351 6837 1962 0,'4'-6'43'0,"3"-4"9"0,-4 10 1 0,8-6 3 0,0 3-45 0,-1 3-11 15,-3-6 0-15,7 6 0 0,1-3 89 0,-1-4 16 16,0 4 3-16,0-3 1 0,0 6-49 0,7-9-9 15,-3 9-3-15,3-10 0 0,0 10-28 0,4-9-5 16,3 2-2-16,0 7 0 0,-3-3 7 0,-4-3 0 16,4 3 1-16,-8-3 0 15,-2 6-170-15,2-4-35 0,-6-2-6 0</inkml:trace>
  <inkml:trace contextRef="#ctx1" brushRef="#br1" timeOffset="101164.6122">31641 6216 1270 0,'10'-19'56'0,"-3"16"12"15,0-3-54-15,0-3-14 0,-3 2 0 0,-4 7 0 16,0 0 104-16,0 0 19 0,0 0 3 0,7 7 1 16,0 2-13-16,-7 0-2 0,4 16-1 0,-4-6 0 15,-4 6-38-15,4-3-7 0,-3 10-2 0,-5-1 0 0,8 4-3 0,-7-1-1 16,4 4 0-16,-4 2 0 0,0-2-31 0,-4 0-6 15,1 6-2-15,-1 0 0 0,0 6-21 0,-3-10 0 16,-3 11 0-16,3-4 0 0,-8 3 0 16,5-3 0-16,-1-10 0 0,-3 7 0 15,3-3-47-15,1-9-13 0,3 2-4 0,-1-6-682 16,5-3-137-16</inkml:trace>
  <inkml:trace contextRef="#ctx1" brushRef="#br1" timeOffset="101464.9718">32191 6743 921 0,'11'-13'82'0,"3"-2"-66"0,0 5-16 0,-4-5 0 16,4 12 183-16,-6-7 33 0,-1 1 6 0,0 3 2 15,-7 6-77-15,0 0-15 0,0 0-4 0,-7 0 0 16,-8 9-102-16,1-3-26 0,-3 4 0 0,-4-1 0 15,-4 7 29-15,0 2 1 0,0-5 0 0,-3 12 0 32,4-9-48-32,-1 3-10 0,4-1-1 0,0 8-1 0,3-5 30 0,-3 11 0 0,7-10 0 0,3 12 0 15,-3-6 32-15,7-2 12 0,-4 2 2 0,4-3 1 16,0 3-24-16,0-3-5 0,-3 0-1 0,-1 4 0 16,-3-1-17-16,0-3 10 0,-11 3-10 0,0-3 8 15,-6 3-120-15,-5-9-25 0,-10 0-5 0,8-3-1 0</inkml:trace>
  <inkml:trace contextRef="#ctx1" brushRef="#br1" timeOffset="102515.5365">8199 10838 1566 0,'-11'-9'69'0,"11"0"15"0,-4-1-68 0,-3 4-16 15,4-4 0-15,-4 1 0 0,7 0 112 0,-11-1 20 16,4 1 3-16,0-1 1 0,0 4-36 0,4-3-8 16,-1-1 0-16,4 10-1 0,0-9-39 0,0 9-8 15,0 0-2-15,0 0 0 0,0 0-17 0,0 0-3 16,0 0-1-16,0 0 0 0,-4 16 6 0,1-4 1 16,-4-2 0-16,7 12 0 0,-7-1-28 0,7 5 0 15,0 2 0-15,-7 3 0 0,0 1 0 0,3 2 15 0,4-6-1 0,0 4 0 16,-3-4-14-16,3 0 0 0,0-3 0 0,3-6 0 15,1 0 0-15,-1 0 0 0,1-4 0 0,3 1 0 32,0-7-43-32,3 1-5 0,-2-7 0 0,2 3-1 0,8-6-171 15,-4 0-35-15</inkml:trace>
  <inkml:trace contextRef="#ctx1" brushRef="#br1" timeOffset="102668.7526">8237 10274 2257 0,'-21'-35'49'0,"14"20"11"0,4-4 1 0,-4 0 3 0,-4 10-51 16,4-7-13-16,0 13 0 0,0-3 0 0,0-4 80 0,7 10 12 15,0 0 4-15,0 16 0 16,7-7-154-16,-7 10-30 0,7 0-7 0,-4 6-1 0</inkml:trace>
  <inkml:trace contextRef="#ctx1" brushRef="#br1" timeOffset="103055.352">8470 10810 1551 0,'0'0'68'0,"4"-6"16"0,-1-4-68 0,4 1-16 16,0 6 0-16,4-6 0 0,-4-1 77 0,4 4 12 15,-4-4 3-15,3 4 0 0,-3 3-16 0,4 3-2 0,-4-6-1 0,3 12 0 16,1-3-27-16,0 3-6 0,-1 4 0 0,1 9-1 15,3-4-9-15,-3 4-2 0,-1 9 0 0,1-3 0 16,-1 4 0-16,-3-1-1 0,-3 6 0 0,-1 1 0 16,-6-7-27-16,-1 0 0 0,1 4 8 0,-1-10-8 15,-3 3 0-15,-3 0 0 0,3-6 0 0,-4-4 0 16,4-5 14-16,0-1 1 0,0-6 0 0,3-3 0 16,-3-3 22-16,4-13 5 0,-4 7 1 0,7-10 0 15,0 0-9-15,3-15-2 0,4 6 0 0,4-13 0 16,3 3-14-16,4-6-3 0,6 7-1 0,-3-1 0 15,1 4 4-15,2-1 1 0,1 7 0 0,3 3 0 16,-10 9 2-16,3 4 1 0,0 2 0 0,-7 4 0 0,4 6-14 16,-4 0-8-16,0 9 8 0,-3 7-8 0,3-3 0 0,0 2 0 15,-7 10 0-15,7 4 0 0,-7-4 0 0,4 3-18 16,-4 10 3-16,0-4 1 16,-4 10-165-16,4-6-33 0,-3 5-6 0</inkml:trace>
  <inkml:trace contextRef="#ctx1" brushRef="#br1" timeOffset="104484.6805">10911 10550 1234 0,'4'-10'55'0,"-4"4"11"0,-4-3-53 0,4-7-13 0,0 7 0 16,0-1 0-16,4 1 119 0,-4-7 21 0,0 7 4 0,0-1 0 15,3 1-34-15,1 0-7 0,-4-1-2 0,-4 1 0 16,4-1-41-16,-3 4-8 0,3 3-1 0,-4-3-1 15,-3 3-22-15,7 3-4 0,-3-7 0 0,-1 7-1 16,-6 7-2-16,-4-4 0 0,-1 3 0 0,1-3 0 16,0 7-5-16,-3 2 0 0,-5 1-1 0,5-4 0 15,-1 7-6-15,4-4-1 0,-7 4 0 0,3 3 0 0,1 0 3 0,-1 2 0 16,0 1 0-16,-3 4 0 0,0 8 1 0,0-6 0 16,-4 7 0-16,0-1 0 0,1-2 2 0,3 8 1 15,-1-2 0-15,1-4 0 0,7 10 2 0,0-6 1 16,3 0 0-16,1 6 0 0,6-1-18 0,1 1 0 15,-1-6 0-15,4 3 0 0,0-7 0 0,7-2 8 16,0-1-8-16,0-3 0 0,4 0 0 0,3-3 0 16,4-6 0-16,3 6 0 0,0-6 10 0,0-6-10 15,4-1 8-15,3-2-8 0,0-7 8 0,4 3-8 16,0-6 8-16,3-6-8 0,1-4 9 0,2-5-9 16,5 2 10-16,-1-12-10 0,7 0 9 0,-3-3-9 15,0 0 8-15,-4-7-8 0,4 1 12 0,-10-4-4 16,-1-6 0-16,-3 0 0 0,-8-3 2 0,1-3 0 15,-4-3 0-15,-3-1 0 0,-4-2-10 0,0 3 10 16,0-1-10-16,-3-2 10 0,-8 3-10 0,1 2 0 0,-1 4 0 0,1 3 0 16,-8 1 0-16,-3 5 0 0,-7-3 0 0,0 13 0 15,0-7 0-15,0 7 0 0,-11 3 0 0,4 6 0 16,-4 7 0-16,-7-4 0 0,1 10 0 0,-8 6 0 16,0 0-16-16,0 0-3 0,4 6 0 0,3 10 0 15,-10-4-10 1,10 4-3-16,7-4 0 0,1 10 0 0,-1 0-109 0,0-3-23 0,11 6-4 15,0 4-533-15,4 2-107 0</inkml:trace>
  <inkml:trace contextRef="#ctx1" brushRef="#br1" timeOffset="104816.9409">11892 9992 2174 0,'4'-10'48'0,"-4"1"9"0,-4-10 3 0,1 3 1 0,3 7-49 0,-4 0-12 16,1-1 0-16,-5 10 0 0,5-9 87 0,-4 9 14 15,0 0 3-15,-4 9 1 0,1 1-47 0,-4 5-10 16,-4 4-1-16,0 9-1 0,-3 7-32 0,-4 2-6 15,1 7-8-15,-1 7 11 0,0-4 12 0,-3 6 2 0,0 6 1 0,0-2 0 16,3-4 5-16,7 10 1 0,1-10 0 0,3 7 0 16,7-7-20-16,3-3-3 0,1 0-1 0,6 4 0 15,1-1-8-15,3-6 0 0,0-3 0 0,7 0 0 16,-4-6 0-16,4 5-12 0,4-14 4 0,-4 5 8 16,0-9-188-1,4 3-29-15,-4-9-7 0</inkml:trace>
  <inkml:trace contextRef="#ctx1" brushRef="#br1" timeOffset="106072.0366">12238 10515 1209 0,'-4'-15'108'0,"4"12"-87"15,0-7-21-15,0-5 0 0,0 5 93 0,0-6 15 16,4 7 2-16,-1-4 1 0,1-2 15 0,3-1 3 16,0 4 1-16,4-4 0 0,-1-3-73 0,4 3-14 15,-3 4-3-15,3-4-1 0,7-3-19 0,-3 10-3 16,-1 0-1-16,1-1 0 0,0 4-16 0,3 6 0 16,0 0 0-16,0 9 0 0,-3 1 0 0,0 5 0 15,3 10 0-15,-4 4 0 0,-3 8 13 0,-3-2-4 16,-4 9-1-16,-3 3 0 0,-4-3 18 0,-7 6 3 15,-8-3 1-15,5 0 0 0,-1-6-2 0,-3-4-1 16,0 1 0-16,-4-4 0 0,8 1-8 0,-4-10-2 16,3-3 0-16,1-6 0 0,2-1-1 0,1-5-1 15,0-1 0-15,7-9 0 0,0 0 13 0,0 0 4 0,0 0 0 16,0 0 0-16,0-16-4 0,0 4 0 0,4-10 0 0,-1 3 0 16,8-9-15-16,3 3-3 0,-3-13-1 0,3 4 0 15,0-10 9-15,4 0 2 0,-1 3 0 0,4-3 0 16,4 0-32-16,0 0-7 0,-1 1-1 0,1 8 0 15,0 1 20-15,0 12 0 0,-8-4-8 0,1 8 8 16,-4 2 0-16,4 7 0 0,-8 9 0 0,1-4 0 16,-1 8 0-16,1 2 0 0,-1 3-8 0,1 4 8 15,0 2 0-15,-4 4 0 0,0 0 0 0,0 6 0 16,0 0 0-16,0-6 0 0,-4 9 0 0,1 1 0 16,-1 2-36-16,5-3 0 0,-5 0 0 0,1 1-789 15,-4 2-159-15</inkml:trace>
  <inkml:trace contextRef="#ctx1" brushRef="#br1" timeOffset="107073.2111">13480 10572 1666 0,'-18'6'74'0,"14"4"15"0,-6-10-71 0,6 9-18 0,-3-9 0 0,7 0 0 16,-3 9 84-16,3-9 12 0,0 0 4 0,0 0 0 15,0 0-23-15,0 0-4 0,7-3-1 0,3-3 0 16,5-3-12-16,-1-1-4 0,3 4 0 0,1-13 0 16,0 0-38-16,-1 4-8 0,1-4-2 0,-1 0 0 15,5-6-8-15,2 3 8 0,5-9-8 0,-5 2 8 16,1 1-8-16,3-6 0 0,0-1 9 0,-3 4-9 16,0-4 0-16,-1-6 0 0,-2 4 0 0,-1-7 8 15,-4 0-8-15,1 6 0 0,-7 4 0 0,-1-10 8 0,1 13-8 16,-4-4 0-16,-4-6 0 0,-3 13 0 0,-3-6 0 0,-1 2 0 15,-3 1 0-15,0 3 0 0,-3 0 0 0,-1 2 0 16,1-2 0-16,-1 9 0 0,-3 4 0 0,3-1 0 16,-3 7 0-16,4-1-8 0,-1 7 8 0,0-3 0 15,1 3-9-15,-1-4 9 0,-3 7 0 0,4 7-9 16,-1-7 9-16,0 3 0 0,1-3 0 0,-1 6 0 16,1-6 0-16,3 3 0 0,-1 7 0 0,1-4 0 15,0 3 0-15,-3 1 0 0,-1-1 0 0,4 7 0 16,0-4 0-16,-3 10-10 0,-1 0 10 0,0 3 0 15,1 10 10-15,3 2-10 0,-7 7 19 0,3 3-3 16,-7 13 0-16,4 3 0 0,0-1 16 0,0 7 2 16,0-3 1-16,3-3 0 0,1 0-12 0,3-4-3 15,3-2 0-15,4-4 0 0,-3 0-6 0,6-9-2 16,1 0 0-16,3 0 0 0,3-9-4 0,1-4 0 0,-4-6-8 16,4 0 12-16,3-6-12 0,-4-3 0 0,1-7 8 0,3 0-8 15,0-6 21-15,-7-3 2 0,-7 0 0 0,0 0 0 16,14-9-23-16,4 0-16 0,-4-1 2 0,0-5 1 15,0-4 13-15,0 0 0 0,0 0 9 0,1-6-9 16,2 6 18-16,-3 0-2 0,0-6-1 0,1 7 0 16,-1 8-15-16,0 1 9 0,-4-1-9 0,1 4 8 15,-1 3-8-15,-2 3 0 0,2 3 0 0,1 6 8 16,-4 1-8-16,0-1 0 0,0 7 0 0,0 3 0 16,0 0-8-16,-3 6 8 0,-1-7 0 0,1-2 0 15,-1 3-8-15,4 0 8 0,-3-4-10 0,-1-5 10 0,4 6-14 16,-3-7 3-16,3 0 1 0,0-6 0 15,-7-3 10-15,7 7 0 0,0-7 0 0,4-7-8 0,-1 7 8 0,4-9 0 16,0 0 0-16,1-1 0 0,2-5 8 0,1 2-8 16,-4-6 10-16,7-3-10 0,0 3 0 0,0 1 8 15,-3-1-8-15,0 0 0 0,-8 0 8 0,4-6 0 16,-3 0-8-16,-4 3 12 0,-3 0-12 0,-1 0 0 16,-3-3 0-16,-3 6 0 0,-5 0 0 0,1 4 0 15,-3-1 0-15,-1 7 0 0,-3-1 0 0,-3 7 0 16,-1-3 0-16,-3 12-10 0,0-3 10 0,-1 7 8 15,-2-1-8-15,-1 7 11 0,4 3-11 0,-4-1 0 16,4 1 0-16,0 6 8 0,0-6-8 0,3 6 0 16,4-6 0-16,3 0 0 0,4-3 0 0,0 2 0 15,7-2 0-15,0-7 0 0,4 7-19 0,3-3 1 16,0-7 0-16,3 3 0 16,5-6-46-16,6 4-8 0,0-4-3 0,7-3 0 15,7-3-164-15,1-4-33 0,2-2-6 0,5 0-338 0,3-4-67 16</inkml:trace>
  <inkml:trace contextRef="#ctx1" brushRef="#br1" timeOffset="107485.8781">14489 10572 230 0,'38'-10'10'0,"-23"7"2"0,6-3-12 0,3-3 0 0,5-1 0 0,-1 1 0 16,-3-7 308-16,-1 7 58 0,-6-1 12 0,7-2 2 16,-8-1-210-16,1 4-42 0,-4-1-9 0,-3 1-2 15,-1 0-38-15,-3-1-8 0,-7 1-2 0,0-1 0 16,-7 4-2-16,4 3-1 0,-8-6 0 0,0 2 0 16,1-2-34-16,-8 6-8 0,4-4 0 0,-4 1-1 15,4 3 16-15,-3 3 3 0,3-6 1 0,-4 6 0 16,4 0-30-16,-4 6-5 0,4-6-8 0,0 3 11 15,0 3-11-15,3 4 0 0,-6-1 9 0,3 1-9 0,-1-1 0 0,5 7 0 16,-4-1 0-16,7-2 0 0,0 3-12 0,3-7 0 16,1 10 0-16,3-10 0 0,0 7-4 0,3-7-2 15,4 1 0-15,0-4 0 0,4-3 9 0,3-3 9 16,0-3-13-16,7-3 5 0,4-4-2 0,0 4 0 16,-1-3 0-16,4-1 0 0,4 1 34 0,3 6 6 15,-6-3 2-15,2 6 0 0,1 0-32 0,-4 0-8 16,-3 9-1-16,-4 0 0 0,0 7 9 0,-6-3 0 15,-5 2 8-15,1 10-8 0,-4-6 0 0,-7 9 9 16,0 1-9-16,-7 2 0 0,-4-3 11 0,1 0-11 16,-8 7 10-16,0-7-10 0,-3-3 13 0,-4 3-3 0,-6-3-1 0,2 4 0 15,-2-4-1-15,-1-6 0 16,-3-1 0-16,3 1 0 0,0-3-8 0,0 0 12 16,1-13-12-16,6 6 12 0,-3-9-2 0,3 0 0 0,4-3 0 15,3-3 0-15,1-4-10 0,3 1 0 0,3-7 0 16,4-3 0-1,3-6-78-15,8 3-21 0,3-6-4 0,7-3-679 0,7-7-136 0</inkml:trace>
  <inkml:trace contextRef="#ctx1" brushRef="#br1" timeOffset="107903.789">15222 10224 1735 0,'0'0'76'0,"0"-10"17"15,4-2-74-15,3-4-19 0,-4-3 0 0,8 4 0 0,3-4 107 0,4 0 17 16,3 3 4-16,0 7 1 0,4 0-39 0,0-1-8 16,-4 1-2-16,0 9 0 0,-3 0-40 0,3 9-9 15,-7 1-2-15,3 8 0 0,-6 7 5 0,0 4 1 16,-8 2 0-16,1 0 0 0,-4 10-12 0,-7-10-3 16,0 10 0-16,-1-3 0 0,-2 0 20 0,-1-4 3 15,-3 1 1-15,0-7 0 0,4-3-30 0,-1 0-6 16,4-3 0-16,-4-6-8 0,4-7 8 0,4 0-8 15,-4 1 0-15,7-10 0 0,0 0 11 0,0 0-2 16,-4 0 0-16,4 0 0 0,-3-10 3 0,3 1 1 16,3-7 0-16,1-3 0 0,6 1 16 0,1-11 3 15,-1 1 1-15,5-6 0 0,2-1-25 0,4-2-8 16,0-4 0-16,4 3 0 0,0 1-9 0,7-4-6 16,-1 3-1-16,1 10 0 0,-4 3 25 0,1 6 5 15,-8 3 1-15,-4 7 0 0,-3 9-15 0,1 0 0 16,-5 6 0-16,-3 7 0 15,4 2-25-15,-4 4-5 0,-4 6-1 0,-3 4 0 0,4-1 31 0,-4-3 10 0,3 9 0 0,-3 1 0 32,0-7-78-32,-3 10-15 0,3-4-3 0,-4 4-1 0,1 3-114 15,-1-7-23-15,1-3-5 0</inkml:trace>
  <inkml:trace contextRef="#ctx1" brushRef="#br1" timeOffset="108173.6801">16295 9678 2170 0,'0'0'96'0,"7"0"20"0,-7 0-92 0,10 0-24 16,5 6 0-16,2 4 0 0,1-1 97 0,3 10 15 15,0 0 4-15,0 6 0 0,-3 9-32 0,3-5-7 16,-3 8-1-16,-4 7 0 0,-4-9-20 0,-2 12-5 15,2-3-1-15,-6 9 0 0,-1-9-3 0,-3 9-1 16,-3 0 0-16,-4 1 0 0,-4-1-30 0,-3 4-5 16,-4-4-2-16,-6 0 0 0,-1 10-9 0,0-10 0 15,8-3 9-15,-5-3-9 16,-6 4-56-16,-4-4-16 0,1-4-4 0,-1 1 0 16,0-6-150-16,0-3-30 0</inkml:trace>
  <inkml:trace contextRef="#ctx1" brushRef="#br1" timeOffset="108904.6265">18048 9979 345 0,'-10'-9'31'0,"6"3"-31"0,0-4 0 0,-3 1 0 0,0 2 239 0,4-2 41 16,-4 6 9-16,3-3 2 0,1-4-121 0,-1 7-24 15,-3-3-5-15,7 6-1 0,0 0-49 0,0 0-11 16,0 0-1-16,7-10-1 0,-3 10-38 0,6 0-8 16,1-9-2-16,3 9 0 0,4 0-11 0,3 0-3 15,7 0 0-15,0 0 0 0,0 0 19 0,8 0 3 16,-1-6 1-16,0 6 0 0,4 0-39 0,0 0 0 15,-4-3 0-15,4-4 0 0,-4 4 0 0,1-3 8 16,-5-4-8-16,-2 1 0 16,-1 0-47-16,-4-1-13 0,-2 4-4 0,-5-3 0 15,-3-4-137-15,0 4-28 0,1-7-6 0</inkml:trace>
  <inkml:trace contextRef="#ctx1" brushRef="#br1" timeOffset="109220.313">18641 9258 172 0,'0'-19'8'0,"3"10"1"0,-3-1-9 0,0 4 0 0,0-3 0 0,0-1 0 16,0 1 286-16,-3 3 55 0,3 2 11 0,0 4 3 15,0 0-156-15,0 0-31 0,0 0-7 0,0 0-1 16,0 0-76-16,0 0-16 0,0 0-4 0,-4 10 0 15,4-1-25-15,0 10-6 0,-3 0-1 0,-1 6 0 16,-3 0 20-16,4 10 3 0,-8 5 1 0,-3 4 0 16,3 0 6-16,-6 6 2 0,-1 4 0 0,-3 2 0 0,7-3-14 0,-4 1-2 15,0 8-1-15,-3 1 0 0,7-10-36 0,-3 10-11 16,-1-3 0-16,4-4 0 0,-4-3 0 0,1 1 0 16,-1-7 0-16,0 3-12 15,-3-12-37-15,3 5-7 0,1 1-2 0,-8-6 0 16,7-10-142-16,-3 7-28 0,4-10-5 0</inkml:trace>
  <inkml:trace contextRef="#ctx1" brushRef="#br1" timeOffset="109448.9642">18909 10017 1900 0,'3'-10'169'0,"-3"1"-135"16,4 0-34-16,3 2 0 0,-3-2 108 0,3 6 14 0,-4-3 3 0,4 6 1 16,0 6-43-16,0-3-9 0,0 6-2 0,0 1 0 15,-7 5-28-15,4 4-7 0,-8 0-1 0,1 12 0 16,-1-2-27-16,-3-1-9 0,-3 6 0 0,-1 1 0 16,-3-7 0-16,3 0 0 0,-3 7 0 0,0-7-12 15,0-9-163-15,4 6-32 16,-5-6-6-16</inkml:trace>
  <inkml:trace contextRef="#ctx1" brushRef="#br1" timeOffset="109583.8239">18997 9929 1497 0,'-3'-38'133'0,"3"20"-106"0,3-8-27 0,-3 1 0 0,0 3 114 0,4-3 18 16,-1 0 3-16,4 6 1 0,-3 1-28 0,-1 2-4 15,1 7-2-15,-1-1 0 16,-3 10-162-16,0 0-32 0,0 0-6 0</inkml:trace>
  <inkml:trace contextRef="#ctx1" brushRef="#br1" timeOffset="110387.0699">19322 9960 1558 0,'24'-15'69'0,"-10"5"15"0,4 4-68 0,0 6-16 15,3-9 0-15,0 5 0 0,4-2 117 0,-4 6 20 0,-3 0 4 0,-1 0 1 16,-3 10-43-16,-3-4-9 0,-1 3-2 0,-2 4 0 16,-1 3-40-16,-4 2-8 0,4 1-1 0,-7 6-1 15,-7 3 10-15,7-2 3 0,-3 2 0 0,3 6 0 16,-4-9-29-16,-3 4-6 0,0-1 0 0,3-3-1 16,4-6-3-16,-3-1 0 0,3 4 0 0,-4-9 0 15,1 3-3-15,3-7-1 0,0 0 0 0,3 1 0 16,1-10-8-16,-4 0 0 0,0 0 0 0,0 0 0 15,3 0 18-15,1 0 11 0,3-10 3 0,-3 1 0 16,3 3-4-16,-4-13-1 0,1 6 0 0,6-9 0 16,1 1-16-16,3-5-3 0,4-2-8 0,-1-6 12 15,4 6-12-15,4-7 0 0,3 1 0 0,0 5 0 0,1-5 0 16,2 9 0-16,-2-3 0 0,2 2 0 0,-2 8 0 0,-1-4 0 16,4 6 0-16,-8 0 0 0,1 7 0 0,-4-1 0 15,0 7 0-15,-3 3 0 0,-4 3 0 0,-3 4 14 16,-1 2-4-16,4 4-1 0,-3 9-9 0,0-4 0 15,-8 1 0-15,8 6 0 0,-4-6-11 0,-4 0 11 16,4 0-8-16,-3 6 8 0,-4-6 0 0,0 6 0 16,-4-6 0-16,1-1 0 0,-4 1 0 0,0-3-10 15,-4-7 10-15,4 7 0 0,0-7 0 0,-4 1 0 16,4-7 0-16,-3 6 0 0,3-9 0 0,3 10 0 16,-3-10 0-16,7 0 0 0,0 0 0 0,0 0 0 15,-3-10 0-15,3 1 0 0,3 0 0 0,1-1 0 16,3-6 0-16,0 7 0 0,0-3 0 0,0 2-15 15,3-6 5-15,5 7 1 0,-5 3 9 0,1-4 0 16,3 10 0-16,-4-3 0 0,1 6 0 0,-4-3 0 0,4 10-10 16,-1-4 10-16,-3 3-15 0,4 1 4 0,-4 6 1 15,3-4 0-15,1 4 1 0,3 3 0 0,0-10 0 0,0 7 0 32,1-7-18-32,2 0-3 0,1-2-1 0,3-4 0 0,0-3 31 0,0 0 0 0,8-10 0 0,-1 1 0 15,0-7 17-15,0 4 10 0,4-13 1 0,0 6 1 16,-4-6-7-16,-3-3-2 0,3 3 0 0,0-10 0 15,0 7-10-15,-3-7-2 0,-4-2-8 0,4 2 12 16,-11 1-12-16,4 5 11 0,-1 1-11 0,-6 3 10 16,-1 6-10-16,-6 4 0 0,-1-4 0 0,-3 9 0 15,0 1 0-15,-3 0 8 0,-1 2-8 0,-3 7 0 16,0 0 0-16,-3 7 0 0,-8 2 0 0,0 7 0 16,1 3-9-16,-1-1 9 0,-3 1-12 0,3 9 12 0,4 4 0 15,4-4 0-15,-1 0 0 0,4 0 0 0,7-2 0 0,4 2-12 16,3-3 12-16,0 3-10 0,3-3-10 0,1 3-3 15,6-3 0-15,1-6 0 16,0 0-81-16,3 3-16 0,0-9-3 0,4-4-1 16,-4 0-80-16,7 1-17 0,-3-4-3 0</inkml:trace>
  <inkml:trace contextRef="#ctx1" brushRef="#br1" timeOffset="115626.5021">4029 12880 921 0,'0'-10'82'0,"0"10"-66"15,-4-6-16-15,4 3 0 0,-10-3 70 0,-4 6 10 0,3-3 3 0,4-4 0 16,0 7 10-16,0-6 3 0,3 3 0 0,-3 3 0 16,4 0-48-16,3-6-10 0,-4 6-2 0,-3-10 0 15,7 10-15-15,-3 0-3 0,3-3-1 0,0 3 0 0,0 0 9 16,0 0 2-16,0 0 0 0,10-6 0 0,-3-4 0 0,4 7 1 16,3-3 0-16,4-3 0 0,-4 2-5 0,7 4-2 15,3-3 0-15,1-3 0 0,0-1-4 0,0 1-1 16,3 6 0-16,4-4 0 0,-4-2-5 0,3 9 0 15,5 0-1-15,-8 9 0 0,4 1-11 0,-8 5 0 16,-2 4 0-16,2 0 0 0,-6 9 0 0,-7-3 0 16,-4 4 0-16,-7 5 0 0,-7 1 0 0,-4 2 0 15,-3-2 0-15,-7 2 0 0,-4-2 0 0,0-1 0 16,-3 4 8-16,-7-4-8 0,10 1 8 0,-10-7-8 16,10-3 0-16,-7-6 8 0,8 6-8 0,-1-12 0 15,11-4 9-15,0 0-9 0,3-2 9 0,1-7-9 16,10 0 12-16,0 0-12 0,0-10 11 0,10 1-11 15,-6-7 10-15,6 7-10 0,4-10 0 0,8 3 0 0,-1 7 0 16,-4 0 0-16,8-4 0 0,7 7 0 16,-8 6 0-16,12 0 0 0,-12 9 0 0,5 1 0 0,-5 8 0 15,5-2 0-15,-12 9 0 0,4-3 0 0,-10 3 0 0,0 0 0 16,-4-6 8-16,-7 9 8 0,-4-9 1 0,1 6 1 16,-8 0 17-16,4-6 3 0,-4 0 1 0,4 0 0 15,-10-4-8-15,10 4-2 0,-11-9 0 0,4 5 0 16,0-5-29-16,-7-1 8 0,6-6-8 0,1 3 0 15,-7 4 0-15,7-4 8 0,-11-3-8 0,8 7 0 16,-1-4-78-16,-7-3-22 0,1 3-4 0,3-2-912 16</inkml:trace>
  <inkml:trace contextRef="#ctx1" brushRef="#br1" timeOffset="116509.8249">4449 12228 1278 0,'-11'-7'28'0,"7"7"5"0,-6-9 2 0,6 9 1 0,-13-6-28 0,10 2-8 16,-4-5 0-16,4 3 0 0,-4 3 81 0,4-4 15 0,0 4 4 0,-3-3 0 16,3-3-46-16,-4-1-9 0,-7 4-1 0,4 3-1 15,-3-4-35-15,-1 7-8 0,0-9 0 0,-6 6 0 16,3-3-9-16,-1 3-4 0,-2-4-1 0,-1 7 0 16,-3 10 49-16,0-10 9 0,3 6 3 0,-3-3 0 15,-4 6 9-15,4 7 1 0,3 0 1 0,-10 3 0 16,-1 3-27-16,-2 9-6 0,-5-3-1 0,4 0 0 15,1 7-8-15,-12 3-1 0,4 2-1 0,-3-2 0 16,-4 0-14-16,11 2-16 0,-1-2 3 0,12-10 1 16,-5 7 12-16,5-1 16 0,6-6-3 0,4 1-1 15,-4 5-12-15,11 1 0 0,0-1 0 0,3 4 0 16,1-4 12-16,6 4 0 0,-6 6 0 0,3 0 0 0,3 0 32 0,0-1 5 16,4 4 2-16,0 7 0 0,0-10-20 0,4 3-4 15,7 3-1-15,-1-6 0 0,1 0 0 0,3-7 0 16,0 7 0-16,0-6 0 0,7-1-11 0,-7 4-3 15,8-6 0-15,2 2 0 0,-3-2-12 0,8-7 0 16,2 10 0-16,1-4 0 0,0-6 0 0,3 7 0 16,0-7 0-16,4 7 0 0,-3-17 13 0,-1 8-3 15,4-8-1-15,3 1 0 0,-3-3 5 0,0 3 1 16,3-10 0-16,7 7 0 0,-3-7 4 0,-4-6 1 16,1 4 0-16,6-7 0 0,1 0 0 0,-5 0 0 15,5 0 0-15,-4 0 0 0,3-7-4 0,0 4 0 16,-3-6 0-16,-3 2 0 0,-1-2-4 0,0 0 0 15,-6-1-1-15,6 1 0 0,-7-7-3 0,-7 4 0 16,4-4 0-16,0-3 0 0,-4 3 0 0,4-2 0 16,-4-1 0-16,4-6 0 0,-11 6 5 0,11-6 1 15,-8 3 0-15,-6-3 0 0,7 6-1 0,-4-6 0 0,4 6 0 0,-1-6 0 16,1-3-5-16,0 9-8 0,-1-9 11 0,5-4-11 16,-12 10 8-16,8-3-8 0,-7-3 0 0,6-3 0 15,-13 3 0-15,3 2 0 0,-3-2 8 0,3 0-8 16,-4-6 0-16,-3-4 8 0,-3-3-8 0,3 4 0 15,0-7 10-15,-7 0-10 0,0-3 8 0,0 3-8 16,0-3 0-16,-11-3 0 0,4 3 0 0,0-4 0 16,-3 11 0-16,-4-4 0 0,3 3 8 0,-7 3-8 15,4 4 0-15,-3 6 0 0,-1-1 0 0,0 4 0 16,-6 0-10-16,-1 6-1 0,-3 1 0 0,-4 2 0 16,-3-3 0-16,3 7 0 0,4-4 0 0,-8 0 0 0,1 4-3 15,-4-4-1-15,4 7 0 0,0-7 0 0,0 6-8 0,-1-2-1 16,-3-4-1-16,4 7 0 0,0-7 0 15,0 13 0-15,-1-3 0 0,12-4 0 16,-1 10-67-16,0 0-14 0,4 0-2 0,0 0-1 16,3 7-115-16,1-4-22 0</inkml:trace>
  <inkml:trace contextRef="#ctx1" brushRef="#br1" timeOffset="118043.9992">8442 12579 633 0,'-4'-19'28'0,"1"10"6"0,3-7-34 0,0 6 0 0,0 1 0 0,-4-10 0 16,4 10 164-16,-7-7 25 0,0 7 6 0,4-1 1 15,-4-2-77-15,7-4-15 0,-14 7-4 0,7-7 0 16,-4 7-23-16,7-10-5 0,-13 9 0 0,3 1-1 16,3-7-15-16,-3 7-2 0,0-1-1 0,0 4 0 15,3 3-11-15,-3-3-2 0,-4 6-1 0,4 6 0 16,-3 3-23-16,3 1-4 0,-8-1 0 0,5 10-1 16,-8 6 5-16,0 0 0 0,1 4 1 0,-1 8 0 15,11 4 13-15,-11 3 2 0,8 3 1 0,-1 0 0 16,4 6-21-16,3 7-4 0,4-13 0 0,4 6-8 0,3 0 10 15,3-9-10-15,4 10 8 0,4-7-8 0,3-7 0 16,-4-2 0-16,15 6-12 0,0-10 12 16,-4-5-55-16,7-4-3 0,0-3-1 0,1-7 0 15,6 1-119-15,-3-7-24 0,-1-5-5 0,5 2-610 16</inkml:trace>
  <inkml:trace contextRef="#ctx1" brushRef="#br1" timeOffset="118347.7243">8537 13237 518 0,'14'-25'46'0,"-7"6"-37"15,0 1-9-15,0-8 0 0,1-2 157 0,-5 0 30 16,8-3 5-16,-8 2 2 0,4-5-95 0,-7 6-19 15,7 3-4-15,-7 3-1 0,0 3-11 0,0 3-3 16,0 7 0-16,0 3 0 0,0 6 15 0,0 0 4 16,0 0 0-16,-7 15 0 0,7 4-48 0,-7 6-8 15,4-3-3-15,-4 13 0 0,3-1-21 0,1 1 0 16,3-1 0-16,-4-3 0 0,0 1 0 0,4-4 0 0,4 0 0 0,-4-3 0 16,4-6 0-16,-4 0 8 0,3-10-8 0,4 1 0 15,0-4 0-15,0-3 8 0,0-3-8 16,0-3 0-16,4-3 16 0,3-4-2 0,-3-2 0 0,6-4 0 15,-3 0 21-15,4-2 4 0,-4-1 1 0,0-6 0 16,0 3 13-16,0-10 3 0,-3 4 1 0,0 0 0 16,-1 0-39-16,-6-4-8 0,3 4-2 0,0 0 0 15,-4 0-8-15,-3 3 0 0,-3-4 0 0,-1 4 0 16,1 0 0-16,-4 6 0 0,3-6 0 0,-6 13 0 16,-4-4 0-16,-1 7 0 0,-6-1 0 0,4 4 0 15,3 6 0-15,-4 6 0 0,0 1 0 0,1 5 0 16,-1 4-36-16,0-4-2 0,8 4-1 0,3 3-680 15,0 0-136-15</inkml:trace>
  <inkml:trace contextRef="#ctx1" brushRef="#br1" timeOffset="118862.3418">8989 12776 1825 0,'10'-18'80'0,"-3"14"18"0,0-2-78 0,4 6-20 15,-4 0 0-15,4 0 0 0,3 0 71 0,0 10 10 16,0-1 3-16,-3 13 0 0,3-3-48 0,-4 3-8 16,4 3-3-16,-7 3 0 0,-3-3-13 0,0 3-4 15,3-3 0-15,-4 4 0 0,-3-11-8 0,-3 7 0 16,-1-6 0-16,4 0 0 0,-3-3 8 0,-1-1 2 16,0-2 1-16,1-4 0 0,3-9 1 0,0 0 1 0,-4 7 0 0,4-7 0 15,0 0 22-15,0 0 4 0,4-10 1 0,3 4 0 16,0-7-19-16,4-2-3 0,-1-10-1 0,4 3 0 15,-3-3-7-15,7-4-2 0,3-5 0 0,-4 6 0 16,1-4-8-16,0 4 0 0,3 0 0 0,0 9 0 16,-3 3 11-16,-4 4 0 0,-4-1 0 0,1 10 0 15,-4 6 17-15,4 4 3 0,-4 2 1 0,0 7 0 16,-7-4-32-16,3 13 0 0,-3-6 0 0,0 6 0 16,-3 3 0-16,3-9 0 0,0 6 0 0,-11-6 0 15,8 6-20-15,-5-6-9 0,5-10-3 16,3 1 0-16,-7-1 32 0,7 1 0 0,0-10 0 0,0 0 0 15,0 0 0-15,0 0-9 0,-7 0 9 0,0-3 0 0,3-4 0 16,1-2 0-16,-4-1 0 0,7-8 0 0,0 2 27 0,0-6 4 16,0-3 1-16,0 0 0 0,7-3-32 0,3 9 0 15,1-6 0-15,3 0 0 0,4 6 0 0,-8 6 0 16,8-2 0-16,0 5 0 0,-1 1 12 0,-3 9-3 16,0 0-1-16,4 3 0 0,-4 6-8 0,4 7 8 15,-8 0-8-15,4-4 8 0,1 13-8 0,-8-6 0 16,3 0 0-16,-6 6 0 15,3 0-84-15,-4 3-16 0,-3-3-4 0,0 4-650 16,-3-1-130-16</inkml:trace>
  <inkml:trace contextRef="#ctx1" brushRef="#br1" timeOffset="119381.2721">9952 12767 1674 0,'14'-28'36'0,"-3"18"8"0,-1-5 2 0,1-4 2 0,3 9-39 0,-4 1-9 0,5 0 0 0,-5 2 0 16,1 4 124-16,-4 3 24 0,0 10 4 0,0-1 0 15,0 0-75-15,0 10-15 0,-4 6-3 0,-3 0-1 16,4-3-10-16,0 10-1 0,-4-4-1 0,3 0 0 16,-3 0-14-16,4 4-4 0,-4-4 0 0,0 0 0 15,3 7-12-15,-3-7-2 0,4-3-1 0,-4 3 0 16,3-9 3-16,-3 6 0 0,0-9 0 0,0-4 0 15,4 4 19-15,-4-7 4 0,0 1 1 0,0-1 0 0,3-3-24 16,-3-6-5-16,0 0-1 0,0 0 0 0,0 0 9 16,0 0 1-16,0 0 1 0,0 0 0 0,0 0 11 0,0 0 1 15,0 0 1-15,0 0 0 0,0 0-19 0,0 0-4 16,0 0-1-16,0-6 0 0,0 6-10 0,0 0 0 16,0 0 0-16,-3-9 0 0,-1-1 0 0,4 1 0 15,-3-7 0-15,-1 13 0 0,1-6 0 0,3 2 0 16,-4-2 0-16,1-7 0 0,-1 7 0 0,0-4 0 15,4-2 0-15,-3-1 0 0,3 4 0 0,3-7 0 16,-3 0 0-16,4-6 0 0,0 0-12 0,3-3 12 16,0-7-12-16,7 1 12 0,0-4-19 0,0 3 4 15,0-2 1-15,4-4 0 0,6 13-3 0,-2 0-1 16,-5 2 0-16,1 8 0 0,7-1 5 0,-8 9 1 16,-3 4 0-16,-3 3 0 0,3 3 12 0,0 9 0 15,0 1 0-15,-7 6-9 0,-10-4 9 0,3 7 0 0,10 3-9 16,-3 0 9-16,-14 6 0 0,4 3 0 0,-1-2 0 15,-3 5 0-15,-3 1-14 0,-8-4 5 0,-7 3 1 0,1-5 0 32,2 5-102-32,-2-6-20 0,-4 4-4 0,-4-4-667 0,7-9-134 0</inkml:trace>
  <inkml:trace contextRef="#ctx1" brushRef="#br1" timeOffset="119653">10495 12767 2286 0,'-14'0'50'0,"7"0"10"0,7 0 3 0,0 0 1 0,0 0-51 0,0 9-13 15,4-2 0-15,3 2 0 0,3 7 53 0,-3-7 8 16,-3 4 2-16,3-7 0 0,7 3-31 0,-4 1-5 16,-2-1-2-16,-1 1 0 0,3-1 6 0,1-3 1 15,-4 4 0-15,0-4 0 0,-7-6-32 0,7 3 0 16,3-3 0-16,1 6 0 0,-11-6 12 0,7 0-3 15,4-6-1-15,-4 6 0 0,0-3-8 0,0-3 8 16,-4 6-8-16,8-7 8 0,3 4-8 0,-7-3 0 16,-3-3-10-16,3 5 10 15,3-2-37-15,1-3-2 0,-8-1 0 0,-3 1-750 16,4-1-151-16</inkml:trace>
  <inkml:trace contextRef="#ctx1" brushRef="#br1" timeOffset="119899.8885">10890 12469 1555 0,'25'0'138'0,"-14"0"-110"0,-11 0-28 0,10-6 0 15,8 3 160-15,3-4 26 0,0 4 6 0,0-3 0 16,0 3-90-16,4-3-18 0,7-1-4 0,-7 4-1 15,-4-3-43-15,3 3-8 0,5-7-1 0,-1 4-1 16,-7-3-26-16,0 9 0 0,-3-10 0 0,3 4 0 16,4 3-52-16,-8 3-2 0,-13-6-1 0,3-4 0 15,-4 10-137-15,4-3-27 0</inkml:trace>
  <inkml:trace contextRef="#ctx1" brushRef="#br1" timeOffset="120110.1226">11165 12124 1670 0,'-24'-19'74'0,"20"10"15"0,4-10-71 0,0 10-18 16,0-7 0-16,0 7 0 0,0-1 117 0,4 4 20 16,3 3 4-16,-7 3 1 0,0 0-43 0,3 19-9 15,8-1-2-15,-4 7 0 0,-4 10-19 0,1 3-4 16,-4 5-1-16,0 11 0 0,0-7 8 0,-4 6 2 16,-3 7 0-16,4-4 0 0,3 7-20 0,-7-4-4 15,3-2-1-15,-3 6 0 0,11-10-49 0,-1 0-20 16,-3-3 0-16,4-3 1 15,-4-9-79-15,0 6-16 0,3-10-3 0,1 1-1 16,-11-1-156-16,7-12-31 0</inkml:trace>
  <inkml:trace contextRef="#ctx1" brushRef="#br1" timeOffset="120428.0716">11624 12767 1587 0,'14'-19'70'0,"-7"10"15"0,0 6-68 0,0-4-17 0,0-2 0 0,4 9 0 15,0-6 152-15,-1 6 26 0,-3 0 6 0,4-4 0 16,3 4-89-16,0-6-19 0,0 6-3 0,4-3-1 16,-4 3-30-16,0-6-6 0,4-4-2 0,-1 1 0 0,1 6-15 0,-4-10-3 15,0 10-1-15,0-6 0 0,0 2-4 0,-3-2-1 16,-1 0 0-16,-2-1 0 0,-1 4 5 0,-4 3 1 16,-3-3 0-16,0 6 0 0,0 0 2 0,-7-10 1 15,-4 10 0-15,1-3 0 0,-4 3-11 0,0 0-8 16,-4 0 9-16,7 3-9 0,-3 7 13 0,0-4-3 15,0 10-1-15,0-4 0 0,0 4-9 0,3-4 0 16,1 10 0-16,3 0 8 0,0-6-8 0,3 9 0 16,1-6 0-16,3 0 0 0,3 9-13 0,4-9-2 15,4 6 0-15,3 0 0 16,0-6-100-16,4-1-20 0,3 1-4 0,3-3-988 0</inkml:trace>
  <inkml:trace contextRef="#ctx1" brushRef="#br1" timeOffset="126564.9024">13536 12300 748 0,'0'0'33'0,"0"0"7"0,0 0-32 0,0 0-8 0,0 0 0 0,0 0 0 16,0 0 97-16,0 0 18 0,0 0 3 0,0 0 1 15,0 0-31-15,0 0-7 0,0 0-1 0,0 0 0 16,0 0-19-16,0 0-4 0,0 0-1 0,0 0 0 16,0 0-16-16,0 0-4 0,0 0-1 0,0 0 0 15,7 0-10-15,-7 0-1 0,0 0-1 0,0 0 0 16,11-7 14-16,-8 7 3 0,-3 0 1 0,0 0 0 16,7 0-23-16,-7 0-5 0,0 0-1 0,7 0 0 15,0-3 0-15,-7 3 0 0,0 0 0 0,0 0 0 16,7 0 0-16,-7 0 0 0,0 0 0 0,0 0 0 15,0 0-12-15,0 0 0 0,0 0 0 0,8-6 0 16,-1-3 0-16,-7 9 0 0,3 0-11 0,-3 0 11 0,0 0 19 0,4-10 11 16,-4 10 2-16,7 0 1 15,-7 0-33-15,0 0 0 0,3-9 0 0,-3 9 0 0,0 0 8 16,0 0-8-16,7-6 0 0,-7 6 0 0,0 0 0 0,0 0 0 16,0 0 0-16,0 0 0 0,0 0 0 0,0 0 0 15,0 0 0-15,0 0 0 0,0 0 0 0,0 0 0 16,0 0 0-16,0 0 0 0,0 0 0 0,0 0 0 15,0 0 0-15,0 0 0 0,0 0 0 0,0 0-14 16,0 0 4-16,0 0 1 0,4-4 17 0,-4 4 4 16,0 0 1-16,0 0 0 0,0 0 2 0,3-6 0 15,4 3 0-15,-7 3 0 0,0 0-15 0,0 0 0 16,-3-6 8-16,3 6-8 0,0 0 0 0,0 0 0 16,0 0 0-16,0 0 0 0,0-10 0 0,0 10 0 15,7-9 0-15,-4 3 0 0,1 2 0 0,3-5 0 16,0 3 0-16,4-7 0 0,-1-2 9 0,-3 5-9 0,4-6 8 15,3 7-8-15,-3-10 15 0,3 0-3 0,0 4 0 16,0-4 0-16,0-6-12 0,0 6 8 0,-3 0-8 0,3-6 0 16,-4 3 8-16,1-3-8 0,0 6 0 0,-4-6 9 15,0-3-9-15,-4 3 0 0,4 0 0 0,0 6 8 16,-3 0-16-16,3 0-4 0,-4 1-1 0,5-1 0 16,-5-3 13-16,1 9 0 0,-1-6-10 0,4 4 10 15,-3-1 0-15,-4 7 0 0,3-4 0 0,-3-3 0 16,0 7 0-16,0 0-9 0,-3 2 9 0,-1 4 0 15,4-3-22-15,-7 3 2 0,0 3 1 0,0-6 0 16,-4 6 6-16,1 6 1 0,-1-6 0 0,1 3 0 16,-1-3 12-16,0 6 0 0,1-6-10 0,-1 3 10 0,1-3 0 0,-1 0 10 15,4 0-1-15,0 7 0 0,-4-7-9 0,8 0 0 16,-4 0 0-16,7 0 0 0,0 0 0 0,0 0 0 16,-4-7 0-16,4 7 0 0,0 0 0 0,0 0 0 15,0 0 0-15,0 0 0 0,0 0-11 0,-7 0 11 16,7 0-8-16,-3 0 8 0,3 0 0 0,-7 7 0 15,0-7 9-15,3 3-9 0,4-3 0 0,-7 6 0 16,0-6 0-16,7 0 0 0,0 0 0 0,0 0 0 16,0 0 0-16,-7 9 0 0,7-9 0 0,-7 10 0 15,7-10 0-15,-4 6 0 0,1-3 0 0,3-3 0 16,0 0 8-16,-4 10-8 0,4-10 0 0,-3 9 0 16,3-3 0-16,0-3 0 0,0 10 0 0,-4-4 0 15,4 4 0-15,-3-4 0 0,-1 7 0 0,4 3 12 16,-3 6-1-16,-4-6 0 0,3 9-3 0,1-3-8 15,-4 10 12-15,3-7-4 0,0 6 13 0,1 1 3 0,-4-4 0 0,0 10 0 16,0-3 4-16,-4-1 0 0,4 4 1 16,-3 6 0-16,-1-9-3 0,4 6-1 0,0-10 0 0,-4 10 0 15,8-6 7-15,-4-4 0 0,-4 1 1 0,4 2 0 16,0-2-33-16,3-7 0 0,-3 3 0 0,0-3 0 16,0-9 0-16,0 6 0 0,0-6 0 0,0 0 0 15,0-3 0-15,0-4 0 0,3-2 0 0,1 5 0 16,-4-5 8-16,3-1-8 0,1-3 0 0,3-6 0 15,-4 4 10-15,4-4-10 0,-3 6 8 0,3-6-8 16,0 0 8-16,0 0-8 0,0 0 0 0,0 0 8 16,0 0-8-16,0 0 0 0,7-10 9 0,0 4-9 15,-4-6 0-15,4-4 9 0,1 0-9 0,-1 4 0 0,3-7 8 16,-3-3-8-16,7 3 0 0,-3-9 0 0,3 12 0 16,0-6 0-16,0-3 0 0,4 9-9 0,0-2 9 0,-4 2 0 15,-7 7 0-15,3-1-8 0,4 1 8 0,-3 6 0 16,-7-4 0-16,6 7 0 0,1 0 0 0,-1 0 0 15,-3 7 0-15,0-4 0 0,4 6 0 0,0-3 0 16,-1 4 0-16,1-1 0 0,-1 1 0 0,1-1 0 16,-1 7 0-16,5-7 0 0,-5 1 0 0,1 5 0 15,-1-2 0-15,4 2 0 0,1-5-12 0,-5 6 0 16,1-4 0-16,3 4 0 16,0-7-35-16,0 10-7 0,0-10-2 0,-3 7 0 15,3-3-168-15,0 2-33 0</inkml:trace>
  <inkml:trace contextRef="#ctx1" brushRef="#br1" timeOffset="127199.4478">14609 12121 1094 0,'0'-6'97'0,"-4"-4"-77"16,0 1-20-16,1-1 0 0,-1 1 108 0,1 0 19 15,3-1 3-15,-4 4 1 0,1 3-51 0,3 3-9 16,0 0-3-16,0 0 0 0,-7 3-40 0,3-3-8 0,-6 6-1 0,3 4-1 16,-4-1 21-16,0 0 4 0,1 1 1 0,-4 9 0 15,0-10 14-15,3 7 3 0,-3 3 1 0,0-10 0 16,3 10-25-16,1-10-5 0,-4 7 0 0,7-7-1 16,-1 7-3-16,1-3-1 0,0-4 0 0,4 7 0 15,-1-7-7-15,1 10-2 0,3-10 0 0,-4 7 0 16,1 3-2-16,3 0 0 0,-4 2 0 0,4 1 0 15,-3 4 16-15,-1-1 4 0,1 3 0 0,-1 0 0 16,-3 7-13-16,7-1-3 0,-4-6 0 0,8 10 0 16,-4-7-9-16,4-3-3 0,-1 1 0 0,4-1 0 15,0-3-8-15,0-6 0 0,0 0 0 0,4 3 0 16,-1-10 0-16,1 7 0 0,0-13 0 0,-1 4 0 16,4-1-104-16,-3 0-19 0,3 1-4 0,-3-10-630 15,-1 6-127-15</inkml:trace>
  <inkml:trace contextRef="#ctx1" brushRef="#br1" timeOffset="127548.5244">14841 12419 1263 0,'0'0'28'0,"-7"-3"5"0,4-4 2 0,-4-2 1 0,0 6-36 0,0-3 0 16,3-4 0-16,1 1 0 0,-4 3 90 0,7 2 11 16,-4-2 3-16,4-3 0 0,0-1-20 0,0 7-4 15,4-6-1-15,-1 2 0 0,4-2-8 0,0 3-2 0,-3 3 0 0,6-4 0 16,-3 4-29-16,0-3-7 0,4 6-1 0,3-3 0 16,-7 3 6-16,7-6 1 0,-3 6 0 0,3 0 0 15,-3 0-3-15,3 0-1 0,-4 0 0 0,4 6 0 16,-3-3-11-16,3-3-3 0,-3 0 0 0,3 9 0 15,0-2-12-15,-4 2-9 0,5 0 12 0,-1 7-12 16,3-3 20-16,1 6-4 0,0 2 0 0,3 1 0 16,-7-3-16-16,3 6 0 0,-2 4 0 0,-1 2 0 15,0-3 0-15,-4 0 0 0,4-3 0 0,-10 1 0 16,-4-5-12-16,-4 5-10 0,12-1-2 0,-5-3-764 16,1-7-154-16</inkml:trace>
  <inkml:trace contextRef="#ctx1" brushRef="#br1" timeOffset="127818.249">15374 12303 1497 0,'7'-13'133'0,"-7"7"-106"16,4-3-27-16,3-1 0 0,-4 1 71 0,4 3 9 16,-3-4 1-16,-4 10 1 0,0 0-14 0,0 0-2 15,0 0-1-15,0 0 0 0,-7 10-26 0,0 5-6 16,-7 4-1-16,-8 0 0 0,1 12 25 0,-3 1 5 15,-1 2 1-15,-3 1 0 0,-4 8 3 0,-3-5 1 16,-1 6 0-16,1 0 0 0,3-7-19 0,1 7-3 16,-1-9-1-16,0 3 0 0,4-4-27 0,3 0-5 0,0-5-2 15,8-1 0-15,-4-6-10 0,3 0 0 0,0-3-12 0,4-4 12 32,4 4-166-32,-1-9-26 0,8-1-4 0,3-3-2 0</inkml:trace>
  <inkml:trace contextRef="#ctx1" brushRef="#br1" timeOffset="128134.343">15963 11989 2026 0,'0'0'44'0,"4"-9"10"0,3 3 2 0,0 2 1 0,3 4-45 0,1 0-12 16,-4 0 0-16,4 4 0 0,-1 2 60 0,1 3 9 16,-1 7 3-16,1-4 0 0,-4 14-4 0,4-1 0 15,-4 3 0-15,-4 9 0 0,1-2-3 0,-4 3-1 16,-4 6 0-16,1-1 0 0,-8-2-4 0,1-3 0 16,-1 6-1-16,-3 0 0 0,0-7-35 0,-4 7-8 15,4-6 0-15,-7-4-1 0,3 1-7 0,-3-7 0 16,0 0-8-16,-4 7 12 0,0-10-27 0,1-6-5 15,-1 6-2-15,-3-3 0 16,3-7-220-16,0 4-44 0</inkml:trace>
  <inkml:trace contextRef="#ctx1" brushRef="#br1" timeOffset="128652.317">16492 12362 748 0,'0'0'33'0,"0"0"7"0,0 0-32 0,0 0-8 0,0 0 0 0,0 0 0 16,0 0 256-16,0 0 48 15,7 0 11-15,0 0 1 0,1-6-166 0,2 6-34 0,4 0-6 0,0 0-2 16,0-3-33-16,8 3-7 0,-1-6-2 0,3 3 0 16,1-4-34-16,3 4-6 0,8-3-2 0,-1-4 0 15,4 4 4-15,-4 3 1 0,4-3 0 0,0 3 0 16,-8-4-21-16,5 4-8 0,-8-3 0 0,0 6 9 15,0-3-9-15,-6-3 0 0,2 6 0 0,-6 0 0 32,-4 0-40-32,4 0-9 0,-4 0-3 0,-4 0 0 0,1 0-99 0,-4 0-20 0,-7 0-4 15,0 0-773-15</inkml:trace>
  <inkml:trace contextRef="#ctx1" brushRef="#br1" timeOffset="128884.36">16609 12535 2253 0,'0'0'49'0,"0"0"11"0,0 0 1 0,0 0 3 0,0 0-51 0,0 0-13 16,0 0 0-16,0 0 0 0,0 0 64 0,0 0 11 16,7 6 1-16,3-6 1 0,-3 0-13 0,4 3-4 15,7-3 0-15,-4 0 0 0,3-3-3 0,5 3-1 16,2-6 0-16,5 6 0 0,-1-3-40 0,4-4-8 15,-1 4-8-15,5-3 12 0,-5 6-12 0,1-3-9 16,-4-3 9-16,0 6-13 16,1-3-143-16,-5-4-28 0,1 7-5 0,0 0-929 0</inkml:trace>
  <inkml:trace contextRef="#ctx1" brushRef="#br1" timeOffset="129666.5922">17755 12049 1422 0,'0'0'31'0,"0"0"6"0,0 0 2 0,4-6 1 0,-1-4-32 0,1 1-8 15,3 2 0-15,0-5 0 0,0 3 111 0,0 2 20 16,-3-2 4-16,3 3 1 0,0 2-61 0,0-2-12 0,-4 6-3 0,-3 0 0 16,11 0-14-16,-4 0-3 0,-3 0-1 0,3 0 0 15,-7 0 10-15,7 6 3 0,0 4 0 16,3-1 0-16,-6 1-21 0,-1 5-4 0,1-5-1 0,-1 9 0 15,1 6 7-15,-4 3 0 0,0 0 1 0,0 7 0 16,-4-1-13-16,4 10-2 0,-3-6-1 0,-1 5 0 16,1 1-7-16,-4 0-2 0,3-6 0 0,1 6 0 15,-1-7 16-15,1 4 4 0,-1-9 0 0,1-1 0 16,-1-3-20-16,1-3-3 0,3-3-1 0,-4-6 0 16,-3 0 0-16,3-4 0 0,4-2 0 0,0-10 0 15,0 0 6-15,0 0 1 0,0 0 0 0,0 0 0 16,-7 0 13-16,4-10 2 0,-4 1 1 0,3-1 0 15,1-5-19-15,-4-4-3 0,3-9-1 0,4 2 0 0,-3-2-8 0,3 3 0 16,0-12-12-16,3 2 12 0,-3 1-24 0,7-4 2 16,0-6 1-16,4 6 0 0,3-6-3 0,7 7 0 15,0-4 0-15,0 3 0 16,4-5-11-16,3 8-2 0,1 7-1 0,2-7 0 0,5 7 38 0,-1 3 0 16,0 6 0-16,-3 0 0 0,3 4-11 0,-7 5 11 15,1 1-8-15,-1 0 8 0,-7 9-9 0,0 0 9 16,-7 0-10-16,-3 9 10 0,-1-3 0 0,-6 7 8 15,-4 2 1-15,-4 4 0 0,-6 0-9 0,-1 0 0 16,-10 6 0-16,0 3 0 16,-7-3-49-16,-1 3-12 0,-2 4-3 0,-1-4 0 0,-3 0 80 0,-1-3 16 15,1-6 4-15,3 9 0 0,4-9-48 0,3 6-8 16,-3-9-3-16,4 3-786 0,2-4-158 0</inkml:trace>
  <inkml:trace contextRef="#ctx1" brushRef="#br1" timeOffset="129966.7586">18842 11792 403 0,'0'0'36'16,"0"0"-36"-16,0 0 0 0,0 0 0 15,0 0 443-15,0 0 81 0,-7 9 17 0,0 0 3 16,-4 1-391-16,1 9-78 0,-5-4-16 0,-2 4-3 15,-1 9-26-15,-3-2-5 0,-4 8-1 0,1 4 0 16,-1-4 12-16,4 4 3 0,-7 6 0 0,6-4 0 0,1-2-15 16,7 6-2-16,0-6-1 0,7-4 0 0,-4 4-13 0,1-4-8 15,6-6 10-15,1 7-10 0,3-1-8 0,0-5-8 16,3-1-2-16,4 3 0 16,0-9-225-16,4 3-45 0</inkml:trace>
  <inkml:trace contextRef="#ctx1" brushRef="#br1" timeOffset="130201.3346">18923 12140 1497 0,'-4'-16'133'0,"4"7"-106"16,0-1-27-16,0-9 0 0,8 10 192 0,-5-7 32 16,4 7 8-16,0 0 0 0,0-1-116 0,4 1-23 15,3 2-5-15,4-2 0 0,-4 6-71 0,0-3-17 0,-4-4 0 0,4 10 0 16,4 0 33-16,0 0 3 0,-4 0 1 0,4 10 0 15,-4-1-18-15,0 7-4 0,0 3-1 0,-4-1 0 16,5 1 2-16,-1 6 1 0,-4 3 0 0,1-2 0 16,-4 2 0-16,3 3 0 0,1-9 0 0,-4 3 0 15,0 3-7-15,4-9-2 0,-4 6 0 0,3-6 0 16,-3-3-29 0,0 3-7-16,1-4 0 0,2-2-1 0,-3-4-51 0,0 7-11 15,0-7-1-15,0-2-1 0,0 2-107 0,-7-9-22 0,0 0-4 0</inkml:trace>
  <inkml:trace contextRef="#ctx1" brushRef="#br1" timeOffset="130417.3658">19664 11854 1670 0,'0'-9'74'0,"0"9"15"0,3-6-71 0,-3 6-18 16,0 0 0-16,0 0 0 0,4 9 146 0,-8 1 26 15,1 5 4-15,-4 10 2 0,-4-6-86 0,1 9-16 16,-4-3-4-16,-4 10-1 0,-7-7-18 0,0 7-3 15,-3-1-1-15,0-3 0 0,-4 4-17 0,1-1-3 16,-5-5-1-16,5 5 0 0,-1-6-12 0,0 4-4 16,-3-10 0-16,3 3 0 0,4 0-12 0,0-6-15 15,3 0 3-15,0-1 1 16,8-2-189-16,2-3-37 0,1-4-8 0,0-3-2 0</inkml:trace>
  <inkml:trace contextRef="#ctx1" brushRef="#br1" timeOffset="130685.502">19953 11651 2419 0,'0'0'53'0,"0"0"11"0,7 6 3 0,0 3 1 0,0 4-55 0,0 12-13 0,0 0 0 0,-3 3 0 15,-1 7 54-15,1-1 8 0,-1-2 2 0,-3 11 0 16,0-2 0-16,0-3 0 0,-3-1 0 0,-1 7 0 15,1 0 0-15,-1-9 0 0,1 9 0 0,-1-7 0 16,-3 1-52-16,0-4-12 0,-3 1 0 0,-1-1 0 0,0 1 0 16,-3-7 0-16,-3 0 0 0,-4 1 0 0,-1 2 0 15,-6-9 0-15,0 9 0 0,-4-9-919 16,0 3-186-16</inkml:trace>
  <inkml:trace contextRef="#ctx1" brushRef="#br1" timeOffset="132052.8895">20740 11911 1209 0,'0'0'108'0,"3"-3"-87"15,4-4-21-15,-3 4 0 0,-4-6 157 0,3 3 27 16,1-4 6-16,-1 7 1 0,-3-3-72 0,0-4-15 15,0 1-2-15,0 3-1 0,0 6-45 0,0 0-10 0,-3 0-2 0,3-10 0 16,0 10-44-16,-4-3 0 0,-3-3 0 0,-3 3-10 16,6-4 10-16,-6-2 0 0,-1 3 0 0,1 3 8 15,-5-4-8-15,5 7 0 0,-1-3 8 0,-3-3-8 16,-3 6 10-16,-5 0-2 0,5 0-8 0,-1 0 12 16,-3 6 4-16,3-3 0 0,-6-3 0 0,2 10 0 15,1-4 3-15,0 10 1 0,0-4 0 0,-4 4 0 16,4 3-10-16,0 0-2 0,-4-1 0 0,4 8 0 15,3-1-8-15,1-3 0 0,-1 3 0 0,4-7 0 16,0 8 0-16,3-8 0 0,4-8 0 0,0 5 0 16,4-5-8-16,3-1 8 0,0 1 0 0,0-10 0 15,7 6 0-15,0-3 0 0,3-3 0 0,8-3 0 0,-4-3 16 16,0-4-3-16,7 1 0 0,-3-7 0 0,3 4 3 0,4-7 0 16,-4-3 0-16,0 3 0 0,4 0-8 15,-4 0 0-15,0-6-8 0,4 7 12 0,-4-8-3 0,0 8-1 16,4-1 0-16,0 3 0 0,-11 7-8 0,3-4 0 15,5 7 0-15,-5 3 8 16,-3-4-32-16,0 14-6 0,-3-4-2 0,0 6 0 0,-4 1 32 0,0 9 0 16,-7 6 0-16,-4 0 0 0,4 9 18 0,-7 4 10 15,-3-1 1-15,-8 7 1 0,-14 0-30 0,0 0 8 16,1 0-8-16,-8 3 0 0,-4-3 0 0,8-10 0 16,-4 1 0-16,1-7 0 0,2 0 0 0,1-2 0 15,3-1 0-15,4-13 0 0,0 4 19 0,0 3 1 16,3-10 0-16,4 0 0 0,3-2 13 0,1-4 3 15,-1-3 1-15,4 0 0 0,0-3-1 0,3-4-1 16,4 4 0-16,3-3 0 0,-3 3-14 0,7-6-2 0,7-7-1 16,1 6 0-16,2-5-18 0,4-4 0 0,0 0 0 0,8 0 0 15,-1-6-8-15,7 0-6 0,0-3-1 0,7 3 0 32,-3-3-157-32,3-7-31 0,40-31-6 0,-19 7-2 0</inkml:trace>
  <inkml:trace contextRef="#ctx1" brushRef="#br1" timeOffset="132301.865">21431 11509 1440 0,'0'0'128'0,"0"0"-103"16,0 0-25-16,0 0 0 0,0 0 222 0,0 7 39 15,-3 8 8-15,-4-2 2 0,0 6-165 0,-4 6-33 16,-7 3-6-16,1 3-2 0,-1 1-11 0,-7 9-2 15,1-7-1-15,-1 4 0 0,4 6-14 0,0-7-2 16,3 7-1-16,-7-6 0 0,4 6-14 0,7-4-2 16,4-8-1-16,-1 9 0 0,0-13 7 0,8 6 2 15,6-6 0-15,4 1 0 16,4-4-57-16,0-6-11 0,3 6-2 0,3-7-851 16,1-2-169-16</inkml:trace>
  <inkml:trace contextRef="#ctx1" brushRef="#br1" timeOffset="132706.3471">21773 11829 1497 0,'32'-9'66'16,"-32"9"14"-16,-7-10-64 0,4 1-16 0,10-7 0 0,0 7 0 15,-11-4 106-15,11-2 18 0,4-1 3 0,6-3 1 0,1 10-19 0,3-10-3 16,0 10-1-16,4-1 0 0,3 1-65 0,-3 3-14 15,-4 2-2-15,4 4-1 0,-4 4 46 0,4 2 10 16,-8 3 1-16,1 1 1 0,3 8-35 0,-3 8-7 16,3-8-2-16,-3 11 0 0,-8-4-13 0,8 3-2 15,0 6-1-15,-1-5 0 0,-10 5-11 0,4 4-2 16,3-4-8-16,4 1 12 0,-4-7-24 0,0 0-4 16,-7 4-2-16,0-11 0 0,11-5 18 0,-8 3 0 15,-6 0 0-15,3-13 0 16,3 3-165-16,-3 1-30 0,4-10-5 0</inkml:trace>
  <inkml:trace contextRef="#ctx1" brushRef="#br1" timeOffset="132938.7514">22571 11651 1440 0,'0'0'64'0,"0"0"12"0,0 0-60 0,0 0-16 0,0 0 0 0,0 0 0 16,0 0 224-16,-4 6 43 0,-3 3 8 0,0 1 1 15,-4 8-170-15,-6 1-34 0,-11 0-8 0,-1 12 0 16,1-9-17-16,-7 13-3 0,-7-7-1 0,-8 7 0 16,4-1-7-16,-3 4-2 0,3 3 0 0,-7-4 0 15,4 1-14-15,3 6-4 0,4-10 0 0,-8 4 0 16,4-4-16-16,0-5 0 0,8-4 8 0,-1 0-8 16,7-7-96-16,7 8-22 0,1-14-5 0,10-2-1089 15</inkml:trace>
  <inkml:trace contextRef="#ctx1" brushRef="#br1" timeOffset="133202.3284">22934 11390 2419 0,'0'0'53'0,"0"0"11"0,7 3 3 0,4 10 1 0,-1 0-55 0,1 5-13 15,3 7 0-15,-3 4 0 0,-1 2 54 0,1 0 8 16,-1 10 2-16,-3-3 0 0,0 6-12 0,-3 3-3 16,-4-3 0-16,-4 9 0 0,-3-3-5 0,-3 3-2 0,-4-2 0 0,-7 8 0 15,-4-6-8-15,0-6-2 0,4 7 0 0,-4-10 0 16,-10 0-17-16,3-7-4 0,0-2-1 0,1-1 0 31,-1-6-78-31,-3 4-16 0,-1-4-4 0,1-9-786 0,3 6-158 0</inkml:trace>
  <inkml:trace contextRef="#ctx1" brushRef="#br1" timeOffset="134492.799">25107 11858 1036 0,'11'-4'92'0,"-4"4"-73"0,-7 0-19 0,7-9 0 16,0 3 157-16,0 3 28 0,-7 3 6 0,0 0 1 15,0 0-115-15,7-7-22 0,-7 7-5 0,4-3-1 16,-8-3 3-16,4 6 0 0,0 0 0 0,0-10 0 15,-7 7-2-15,-4-3 0 0,-3 6 0 0,0 0 0 16,-7 0-4-16,3 6-1 0,-10-3 0 0,0 7 0 16,-7 6-45-16,6-7 0 0,-6 0 0 0,3 10 0 15,1 0 48-15,2-3 12 0,5 3 4 0,-1 6 0 16,4-7-52-16,3 8-12 0,8-8 0 0,-4 1 0 16,7 0 0-16,3-3 0 0,4-4 0 0,0-2 0 15,0 2-23-15,4-9-7 0,-4-3-2 0,10 0 0 16,4-3 32-16,4-9 0 0,-1-1 0 0,5 4 10 0,-1-7 14 0,3-9 2 15,-2 6 1-15,6-3 0 0,0-3-27 0,-3 0 0 16,-4-3 0-16,0 3 0 0,-3-4 0 0,6 11-17 16,-2-8 2-16,-5 8 1 0,-3 2 22 0,-7 7 5 15,4-1 1-15,-4 10 0 0,-7 0-1 0,0 0 0 16,0 0 0-16,4 10 0 0,-4 8-13 0,0-2 9 16,-4 3-9-16,4 6 8 0,0 0-20 0,4-3-4 15,-4-3 0-15,3 6-1 0,4 0 17 0,0-6 0 16,0 0 0-16,4-1 0 0,-4-8 0 0,4 6 0 15,-1-7 0-15,4-3 0 0,-3-3 0 0,-1 4 0 16,1-7 0-16,0 0 0 0,-1 0 20 0,1-7 7 16,-1 4 1-16,1-3 1 0,3-3-17 0,0-1-3 15,-3 1-1-15,3-7 0 0,0-3 16 0,4 0 2 0,-4 1 1 16,3-7 0-16,1-1-37 0,0-5-7 0,6-10-2 16,-3 4 0-16,1-1 19 0,-5-6 0 0,8 0 8 0,3-9-8 15,-3 0 17-15,3-1-2 0,-3 1-1 0,3 0 0 16,-3 6-30-16,-1-4-5 0,-2 4-2 0,-1 4 0 15,-7 5 10-15,3 7 1 0,-6 2 1 0,0 4 0 16,-4 13 11-16,0-4 0 0,-4 13 0 0,-3 3 0 16,0 0 0-16,0 0 0 0,-3 12 12 0,-8 7-4 15,-3 6-8-15,-4 4 9 0,4 5-9 0,-7 1 10 16,4 2 10-16,-5 7 3 0,5 0 0 0,-1 3 0 16,-3 3-39-16,7 4-7 0,-4 2-1 0,8-3-1 15,2 1 25-15,-2-1 0 0,3-9 0 0,0 0 0 16,3 0 0-16,1-7 0 0,-1-2 0 0,1 2 0 0,-4-12-12 15,7 4 4-15,0-11 0 0,3 8 0 16,1-11-179-16,6-12-35 0</inkml:trace>
  <inkml:trace contextRef="#ctx1" brushRef="#br1" timeOffset="134694.4774">25227 11516 2073 0,'0'0'184'0,"0"-10"-147"16,-3 1-29-16,6 0-8 0,1 2 27 0,6-2 4 15,1-1 1-15,3 7 0 0,4-3 25 0,6 0 6 16,12-4 1-16,2 7 0 0,5-3-52 0,6 3-12 16,4-3 0-16,7-4 0 15,-4 10-70-15,1-9-17 0,-1 2-3 0,-13 4-1 0</inkml:trace>
  <inkml:trace contextRef="#ctx1" brushRef="#br1" timeOffset="135306.1868">26959 11604 1094 0,'-3'0'97'0,"3"0"-77"0,0 0-20 0,0 0 0 16,0 0 196-16,0 0 35 0,0 0 7 0,0 0 2 15,0 0-128-15,0 0-26 0,7-7-5 0,3 7-1 16,12-3-10-16,-1-3-2 0,3-4-1 0,8 1 0 0,3 0-18 15,4-1-3-15,0 1-1 0,7-7 0 0,-4 7-36 0,1-1-9 16,-1-5 0-16,0 5 0 0,-10 1 0 0,3-4 0 16,-3-2 0-16,0-1 0 15,-8 7-27-15,-2-10-7 0,-1 3-2 0,0-3 0 16,0 0-181-16,-3 1-37 0</inkml:trace>
  <inkml:trace contextRef="#ctx1" brushRef="#br1" timeOffset="135655.366">27608 10559 1152 0,'11'-6'102'0,"-7"3"-82"0,-4 3-20 15,0 0 0-15,3-10 184 0,4 4 32 0,4-3 6 0,-1-1 2 16,1 4-119-16,-1 6-23 0,1 0-5 0,0-3-1 16,-4 3-26-16,3 3-6 0,1-3 0 0,-1 6-1 15,-6-2-11-15,-1 2-3 0,-3 9 0 0,-3-2 0 16,-4 12-9-16,-4 0-1 0,-3 3-1 0,-3 7 0 16,-1-4 6-16,-3 13 2 0,-7 0 0 0,-1 9 0 15,1 1-26-15,-4 5 0 0,4 4 0 0,-4 0 0 16,8-1 20-16,-1-5-2 0,0 6 0 0,4-1 0 15,0 1-18-15,7 0 10 0,3-4-10 0,1 4 8 16,-1-10-8-16,4 1 0 0,0-1 9 0,3-6-9 0,-3-3 0 16,0-10 0-16,-3 10 0 0,-1-9 8 15,1-7-140-15,-5 0-27 0,-2-9-5 0</inkml:trace>
  <inkml:trace contextRef="#ctx1" brushRef="#br1" timeOffset="137088.6573">28032 10562 1897 0,'21'-18'84'0,"-11"8"17"0,1 1-81 0,3-1-20 0,0 1 0 0,-3 3 0 15,3 3 61-15,-7-4 8 0,0 7 2 0,-7 0 0 16,0 0-5-16,7 7-1 0,-7 2 0 0,0 0 0 16,-3 10-45-16,-4 6-8 0,0 4-3 0,-4 8 0 15,0-2 27-15,4-1 6 0,-3 4 1 0,-1 6 0 16,1-10-19-16,-1 10-3 0,0 0-1 0,1 3 0 16,-1 3-20-16,-3 0 0 0,4 10 0 0,-5-4 8 15,1 4 29-15,-3-4 7 0,-1 4 0 0,-3 12 1 16,0-9-28-16,3 0-5 0,-7-4-2 0,1 4 0 15,-1-10-10-15,4-6 0 0,0 3 0 0,-1-9 8 16,5 0-8-16,-1-13 0 0,-3 0 0 0,7-9 8 0,3 3-8 16,4-9 0-16,0-7 0 0,0 3 0 0,7-9 0 15,0 0 10-15,11-9-10 0,-4 0 10 16,0-7 43-16,3-3 9 0,12-6 2 0,2-3 0 0,1 3-52 0,3-4-12 16,0-5 0-16,4 6 0 0,3-1 0 0,1-2 0 15,-1 3-9-15,4 3 9 0,-4 6 0 0,4 6 0 16,-4-2 0-16,0 5 0 0,-6 4-9 0,-5 12 1 15,-2-3 0-15,-5 13 0 0,-6-6 16 0,-4 8 3 16,0 7 1-16,-4-6 0 16,1 6-41-16,-4 4-8 0,0-4-2 0,0 0 0 0,3-3 19 0,1-3 4 15,3 2 1-15,4-2 0 0,-1-9 0 0,1-1 0 16,6 7 0-16,1-13 0 0,3 6 6 0,0-9 1 16,4 0 0-16,-4 0 0 0,0 0 8 0,4-3 0 15,-4-3 0-15,0-3 0 0,1-1 0 0,-1-6 0 16,0 4 0-16,0-4 0 0,-3-3 0 0,3 4 0 0,0-4 0 15,0 9 0-15,0-5 0 0,1 12 0 0,-5-4 0 0,-3 7 0 16,-3 0 0-16,0 7 0 0,-4 8 0 0,-4-2-8 16,-3 6 18-16,-3 0 4 0,3 6 1 0,-7 0 0 15,-1 0-26-15,-2-3-5 0,3 3 0 0,0 0-1 16,0-6 27-16,3 0 6 0,-3-4 0 0,4-2 1 16,3-7-17-16,0-6 0 0,3 9 0 0,-3-9 0 15,7 4 0-15,4 2 0 0,3-6 0 0,-4 0 0 16,5-10 0-16,-1 10 0 0,3-6 0 0,4-3 0 15,1 6 0-15,2-7 0 0,5 1 0 0,2-7 0 16,5 7 21-16,-5-7 1 0,-2 4 0 0,2-10 0 16,-6 9-35-16,0-6-7 0,-1 0-2 0,-2-3 0 0,-5 4 22 15,1-11 0-15,-8 4 0 0,1-3 0 0,-4 3 0 16,0-9 0-16,-3 5 0 0,-4-5 0 0,0 6 0 0,-4-7 0 16,4 4 0-16,-7-4 0 0,4 7 0 0,-1-3 0 15,0 12 0-15,-3 0 0 0,4 3 0 0,-4 4 0 16,0-4 0-16,0 13 0 0,0-3 0 0,0-4 0 15,-4 4 0-15,0 6 0 0,1 0 0 0,-8 0 0 16,1 6 0-16,-1-3 8 0,-3 4-8 0,0 2 0 16,-1 7 0-16,1-4-11 0,0 4 11 0,3 3 0 15,1 0 0-15,-1 6 0 0,4-6 0 0,0 6 0 16,3 3 0-16,1-3 0 0,3 0 0 0,0-3 0 16,3 3 0-16,1 0 0 0,-1-6 0 0,1 0-12 15,3-4 12-15,3-2-12 0,-3 3 12 0,7-7 11 16,0 0-3-16,0 1 0 0,4-4-8 0,3-3 0 0,4-3 0 0,-1 7 0 15,1-7 16-15,7 0 7 0,-1-7 1 16,1 4 1-16,3-3-16 0,-3 6-9 0,0-10 10 0,6 1-10 16,1-7 8-16,3 7-8 0,1-10 0 0,2 0 9 15,5-6-9-15,-1 3 0 0,4 0 9 0,0-6-9 16,0 9 0-16,3-6 0 0,-3 6 0 0,3 1 0 16,1 2 0-16,-4 7-12 0,-4-1 2 0,4 10 0 15,-7 0 10-15,-4 0 0 0,-7 6-9 0,-3 4 9 16,-8-7 0-16,-2 13 0 0,-8-7 0 0,0 10 0 15,-4 0-8-15,-6-4 8 0,-1 4 0 0,-6 0 0 16,2-3-9-16,-9-7 9 0,-1 7-12 0,-3-7 12 16,-4 4-21-16,1-4 2 0,-8-3 1 0,-3-2 0 15,6 2-8-15,-2 0-2 0,2-3 0 0,1-3 0 16,0 6-4-16,0-2 0 0,7-4-1 0,-1 0 0 0,5 6 33 0,-1-3 0 16,4 3 0-16,0-3 0 0,3 4 8 0,1-4 8 15,-1 3 1-15,4 3 1 0,-3 1-29 0,6-4-5 16,0 4-2-16,4-7 0 0,0 6 6 0,8-3 0 15,-1-2 1-15,3 2 0 0,4 0-11 0,4-3-2 16,7 3-1-16,-1-2 0 0,5-4 16 0,-1 0 9 16,4-4-10-16,3 4 10 0,4-6 0 0,-4 6 16 15,0-3-1-15,4-3-1 0,-4 0 14 0,4-4 4 16,-4 1 0-16,1-1 0 0,-1-9-7 0,0 4-1 16,4-4 0-16,-4 0 0 0,-3-6 1 0,0 3 0 15,-1-9 0-15,-2 9 0 0,-1-3-12 0,0 0-2 16,-3 3-1-16,-4-3 0 0,0 6-10 0,-3-6 0 15,-4 9 0-15,0-3 0 0,-3 10 0 0,-4-4 0 0,-4 7 0 0,-3 6 0 16,0 0 0-16,-10-6 0 0,3 6 0 16,-8 6 0-16,-2-6 0 0,-4 9 0 0,-4 1 0 15,0-1 0-15,1 1 0 0,-1 5 0 0,4 4 0 0,-4 0 0 16,4-3 0-16,7-1 0 0,3 4 0 0,4 0 0 16,0 0-49-1,4 6-12-15,-1-6-3 0,4 9 0 0,4-9-63 16,6 6-13-16,1-6-2 0,3-1-893 0</inkml:trace>
  <inkml:trace contextRef="#ctx1" brushRef="#br1" timeOffset="139111.1812">10717 14159 576 0,'0'0'25'0,"0"0"6"0,0 0-31 0,0 0 0 16,0 0 0-16,0 0 0 0,0 0 176 0,-3 6 30 16,3-6 6-16,0 0 0 0,0 0-113 0,0 0-23 15,0 0-5-15,0 0-1 0,0 0-26 0,0 0-6 16,-4 0-1-16,4 0 0 0,0 0-14 0,0 0-3 16,0 0-1-16,0 0 0 0,0 0 0 0,0 0 0 15,0 0 0-15,0 0 0 0,0 0 1 0,0 0 0 16,0 0 0-16,0 0 0 0,0 0-8 0,0 0 0 15,0 0-1-15,0 0 0 0,0 0-2 0,0 0 0 16,0 0 0-16,0 0 0 0,0 0 2 0,0 0 0 0,0 0 0 16,0 0 0-16,0 0-3 0,0 0 0 0,0 0 0 0,0 0 0 15,0 0 2-15,0 0 0 0,0 0 0 0,0 0 0 16,-3 10 5-16,3-10 1 0,0 0 0 0,0 0 0 16,0 0-7-16,0 0-1 0,0 0 0 0,0 0 0 15,0 0 5-15,0 0 1 0,0 0 0 0,0 0 0 16,0 0-14-16,0 0-16 0,0 0 3 0,0 0 1 15,0 0 12-15,0 0 0 0,0 0 0 0,0 0-9 16,0 0 20-16,0 0 4 0,0 0 1 0,0 0 0 16,0 0-24-16,0 0-5 0,0 0-1 0,0 0 0 15,0 0 14-15,0 0 0 0,-4 0 0 0,4 0 0 16,0 0 15-16,0 0-4 0,0 0-1 0,0 0 0 0,0 0-10 0,-3 9 0 16,-1-9-12-16,4 0 12 0,-3 7 0 15,3-7 0-15,0 0 0 0,0 0 0 16,-7 3 0-16,7-3 0 0,0 0 0 0,0 0 0 0,0 0 0 15,0 0 0-15,0 0 0 0,0 0 8 0,0 0-8 0,0 0 0 16,0 0 0-16,0 0 8 0,0 0-8 0,0 0 0 16,0 0 0-16,0 0 0 0,0 0 0 0,0-10 8 15,0 10 2-15,0-3 0 0,-7-3-10 0,7 6 0 16,0 0 0-16,3-10 8 0,-6 4 0 0,6 3 0 16,1-3 0-16,3-4 0 0,0 7-8 0,0-3 0 15,-4-3 0-15,8-1 0 0,0 4 0 0,3-4 0 16,-7 1 0-16,7 0 0 0,3-1 0 0,1 1 0 15,0-1 0-15,-1 4 0 0,1 3 0 0,-7-3 0 0,-1-4 0 16,1 7 0-16,-1-3 0 0,-3 6 0 16,4-3 0-16,-4 3 0 0,-7 0 0 0,0 0 0 0,0 0 0 0,7 3 0 15,0-3 0-15,-7 0 0 0,0 0 0 0,0 0 0 16,7 6 0-16,-7-6 0 0,0 0 0 0,4 10 8 16,3-7-8-16,-7-3 0 0,0 9 0 0,-4 7 0 15,4-7 0-15,0 7 0 0,0-4 0 0,-3 4 0 16,-8-6 0-16,4 8 8 0,4-2-8 0,-8 3 0 15,-3-3 12-15,0 2-4 0,-4 1 0 0,0 9 0 16,-3-2-8-16,0 2 0 0,0 0 0 0,0 3 0 16,0-9 0-16,3 3 0 0,-3 0 0 0,7-6 0 15,0 0 0-15,3 0 8 0,4-3-8 0,0-7 0 16,0 0 0-16,3 1 0 0,1-4 0 0,3-6 0 16,-4 3 0-16,4-3 0 0,0 0 0 0,0 0 0 0,0 0 9 0,0 0 3 15,11 0 1-15,3 0 0 0,0 0 3 0,4 0 1 16,-1-3 0-16,5-3 0 0,6-4-17 0,0 1 0 15,4 0 0-15,3 2-728 16,7-5-152-16</inkml:trace>
  <inkml:trace contextRef="#ctx1" brushRef="#br1" timeOffset="139559.8341">11451 14165 979 0,'-3'-9'43'0,"-1"3"9"0,1 3-41 0,-4-4-11 16,3-2 0-16,4 0 0 0,-4-1 260 0,4 4 51 0,0-4 9 0,0 10 3 15,0 0-207-15,4-3-40 0,-4 3-9 0,0 0-2 16,11-6-19-16,-4 6-4 0,-7 0-1 0,0 0 0 16,3 9-21-16,8-2-5 0,-4 2-1 0,7 7 0 15,-3-4-14-15,-1 7 11 0,1 3-11 0,-1 0 10 16,1-3-10-16,-4 6 0 0,0 3 0 0,-4-3 8 15,1 4-8-15,-4-4 8 0,-4-7-8 0,4 1 8 16,0 6 16-16,0-9 2 0,-3-3 1 0,3-7 0 16,0 3-27-16,0-9 8 0,0 0-8 0,0 0 0 15,0 0 15-15,0 0-3 0,0 0 0 0,3-9 0 16,1-1 0-16,0-5 0 0,3-13 0 0,3 9 0 16,1-13 0-16,6 4 0 0,-3-9 0 0,8 2 0 15,-1 1-12-15,4-4 9 0,-1 0-9 0,4 4 8 0,1 6-8 16,-5-4 0-16,5 13 0 0,-5-6 0 0,-3 13 0 0,4 2 0 15,-4 4 0-15,-3 6 0 0,3 0 0 16,-7 9-14-16,0 7 3 0,-3 9 1 0,-4-3 34 0,0 13 8 16,-7-7 0-16,4 6 1 0,-4 1-33 0,0 3 0 15,3 5 0-15,-3-8 0 16,-3 3-29-16,-1 2-13 0,4-8-2 0,-3 2-1 16,-1-6-217-16,0 4-43 0</inkml:trace>
  <inkml:trace contextRef="#ctx1" brushRef="#br1" timeOffset="139794.3794">12382 14300 1728 0,'0'0'76'0,"0"0"16"0,0 0-73 0,0 0-19 0,0 0 0 0,11-3 0 16,7-3 157-16,-1 6 28 0,8-6 6 0,-4 3 1 15,7-4-111-15,1 4-21 0,2-6-5 0,1-1-1 16,0 1-20-16,-4-4-4 0,0 10-1 0,1-6 0 16,-5 3-29-16,-3 2 0 0,-3-2 0 0,0 3 0 15,-4-3-33-15,0 6-13 0,0 0-2 0,-3 0-1 16,-4 0-134-16,-7 0-26 0</inkml:trace>
  <inkml:trace contextRef="#ctx1" brushRef="#br1" timeOffset="140017.287">12531 13943 633 0,'0'0'56'0,"0"0"-44"16,0 0-12-16,7-6 0 0,0 6 389 0,0 6 76 16,0-6 15-16,3 6 4 0,1 4-312 0,3-1-61 15,-3 3-13-15,-1 4-2 0,1 0-52 0,3 6-9 16,-7-3-3-16,4 6 0 0,-1 0 5 0,1 3 1 15,-1 0 0-15,-3-3 0 0,1 10-29 0,2-7-9 16,-6 7 0-16,3-7 0 0,-4 0 0 0,4 3 0 16,-3-9-12-16,-1 3 3 15,1-6-171-15,-1 6-35 0</inkml:trace>
  <inkml:trace contextRef="#ctx1" brushRef="#br1" timeOffset="140242.4211">13286 13705 2408 0,'0'0'107'0,"0"0"21"0,0 0-102 0,0 0-26 0,0 0 0 0,0 0 0 16,0 0 80-16,0 15 12 0,0 1 1 0,0 3 1 16,0 6-49-16,0 3-9 0,3 0-3 0,-3 7 0 15,4-7-8-15,-4 6-1 0,7 4-1 0,-4-3 0 16,1 2-23-16,3 4 0 0,-4-3 0 0,1-1 0 0,-1 7-13 15,1 0-7-15,-1-6-2 0,1 2 0 16,-4-2-190-16,0-3-37 0</inkml:trace>
  <inkml:trace contextRef="#ctx1" brushRef="#br1" timeOffset="141677.8746">15490 13811 1497 0,'0'0'133'0,"0"0"-106"0,0 0-27 0,8-3 0 0,-1-3 32 0,0 6 0 0,0-3 1 0,-7 3 0 16,7 3 42-16,0 3 8 0,0-3 1 0,0-3 1 16,-4 6-21-16,5 4-5 0,-5-1-1 0,1 1 0 15,-1 5 3-15,1-2 1 0,-4 3 0 0,0 2 0 16,0 1-18-16,0 6-3 0,-4 0-1 0,4 4 0 15,-3-1-4-15,-1 3-2 0,1 0 0 0,3 1 0 16,-4-1-1-16,0-6 0 0,4 4 0 0,-3-4 0 0,3 3-9 0,0-12-1 16,3 2-1-16,-3 1 0 0,4-3-4 15,-4-7-1-15,0 1 0 0,0-1 0 0,0 0-5 0,0-9 0 16,0 0-1-16,0 0 0 0,0 0-3 0,0 0 0 16,0 0 0-16,0 0 0 0,0 0 7 0,0 0 1 15,-4-9 0-15,1 0 0 0,-4-1-7 0,0 1-1 16,3-7 0-16,1 4 0 0,3-4-8 0,-4-3 0 15,1 0 0-15,-1-6 0 0,4 0 0 0,4-3 0 16,-1 0 0-16,1-4 0 0,3 4 0 0,-4 0-11 16,4-7 3-16,0 7 0 0,4 0-4 0,0-7 0 15,-1 10 0-15,1-3 0 0,3 0-4 0,0 3 0 16,4-3-1-16,3 3 0 0,0 9 1 0,0-3 0 16,4 0 0-16,0 4 0 0,6 2 4 0,1 4 0 15,0-7 1-15,0 6 0 0,-4 4 11 0,0 3 0 16,-3 3 0-16,-1 0 0 0,-2 0 0 0,-8 9-10 0,3 1 10 15,-10 6-10-15,0-4 10 0,-3 4 0 0,-4 3 0 0,-4-1 0 16,-6 8 0-16,-1-1 0 0,-3-7 10 0,-4 11-10 16,-6-1 12-16,-1-3-3 0,-7 0-1 0,1-6 0 15,2 6-8-15,1-3 8 0,-4 0-8 0,4-3 8 16,0-1-101 0,7-2-21-16,0-3-4 0,3-7-1029 0</inkml:trace>
  <inkml:trace contextRef="#ctx1" brushRef="#br1" timeOffset="141901.8166">16150 13692 1152 0,'0'0'102'0,"7"0"-82"16,0-6-20-16,0 6 0 0,4-3 223 0,0 3 40 15,3-7 8-15,3 7 1 0,4 0-134 0,4 0-27 16,-4 0-6-16,4-3-1 0,7-3-36 0,3 6-8 15,0-10-2-15,1 4 0 0,-5 3-40 0,5-3-8 16,-8 3-2-16,4-4 0 0,-8 7-8 0,-3-3 0 16,4-3 0-16,-7 6 0 0,-4-9-9 0,-4 9 9 15,1-4-12-15,-4-2-797 16,-7 6-160-16</inkml:trace>
  <inkml:trace contextRef="#ctx1" brushRef="#br1" timeOffset="142160.5273">16471 13240 2070 0,'0'0'92'0,"0"0"18"0,0 0-88 0,0 0-22 0,4 7 0 0,3 2 0 16,0 7 72-16,0-4 9 0,-4 7 3 0,8 6 0 16,-4-6 9-16,0 12 3 0,-3 1 0 0,3 2 0 15,0 1-44-15,-4 9-8 0,-3 0-1 0,4 3-1 16,-4 3-10-16,0-3-1 0,-4 6-1 0,4-6 0 15,-3 3-30-15,-1-3 8 0,1-3-8 0,3 0 0 16,-4 0 0-16,4-6-12 0,0-1 3 0,0 4 0 16,0-13-179-16,0 7-35 0</inkml:trace>
  <inkml:trace contextRef="#ctx1" brushRef="#br1" timeOffset="142442.0101">17290 13764 2487 0,'3'-6'55'0,"-3"-4"11"0,0 1 2 0,0 0 2 0,0 5-56 0,0-2-14 16,-3-3 0-16,-1 9 0 0,1-6 12 0,-4 2 0 16,-4 4 0-16,0 4 0 0,-3-4-3 0,0 6-1 0,-4 9 0 0,4-2 0 15,-7 6-8-15,4-3 0 0,2 9 0 0,1-7 0 16,0 11 0-16,0-4 0 15,4 3 0-15,3-3 0 0,-1 0 0 0,5-3 8 0,-1 3-8 0,1 0 8 16,-1-3 36-16,4 0 6 0,0-3 2 0,0 0 0 16,0 0 0-16,0-1 0 0,0 1 0 0,0-3 0 15,-3 0-32-15,-1-4-5 0,1-2-2 0,-1 5 0 16,-6-5-13-16,-1-1 0 0,0 7 0 0,-10-7 0 16,-3-6-187-16,-5 13-40 15</inkml:trace>
  <inkml:trace contextRef="#ctx1" brushRef="#br1" timeOffset="142961.9397">19142 13604 1785 0,'17'-16'159'0,"-10"13"-127"0,-7 3-32 0,0 0 0 16,7 0 96-16,4 0 12 0,-4 3 4 0,0 10 0 15,-3-4-39-15,-1 4-7 0,4 3-2 0,-7-4 0 0,4 10-5 0,-4-3-2 16,3 0 0-16,-3 6 0 0,4-3-39 0,-4 0-8 16,3 0-2-16,-3-3 0 0,4 2-8 0,3-8 0 15,0-4 0-15,-3 1 0 16,3-4-87-16,0 4-16 0,0-10-3 0</inkml:trace>
  <inkml:trace contextRef="#ctx1" brushRef="#br1" timeOffset="143141.8762">19343 13284 2397 0,'-7'-18'106'0,"7"14"22"0,0-2-102 0,3-3-26 15,1 2 0-15,-4 7 0 0,0-3 24 0,3-3-1 0,1 3 0 0,-1-3 0 32,1-4-159-32,3 10-31 0,7-9-6 0,-14 9-2 0</inkml:trace>
  <inkml:trace contextRef="#ctx1" brushRef="#br1" timeOffset="143543.8426">19844 13557 2419 0,'0'0'53'0,"0"0"11"0,3 10 3 0,-3 2 1 0,4 4-55 0,-1 3-13 16,-3-1 0-16,4 7 0 0,-1-6 54 0,-3 6 8 15,0-6 2-15,0 6 0 0,4-6-14 0,-4 6-2 16,0-6-1-16,3-6 0 0,-3 2-24 0,0-5-5 15,4 5-1-15,-8-5 0 0,4-1 2 0,0-9 0 16,0 0 0-16,0 0 0 0,0 0-7 0,0 0-2 16,0 0 0-16,0 0 0 0,0 0 6 0,4-6 2 15,3-4 0-15,-3 7 0 0,3-12-1 0,0 2 0 16,3-9 0-16,1 3 0 0,-1 1-4 0,8-1-1 16,3-6 0-16,4 6 0 0,-4-6-12 0,7 6-16 15,4 0 3-15,3 0 1 0,-6 4 12 0,2-4 0 16,-2 9 0-16,-1 4 0 0,0 3 0 0,-7-3 0 15,0 6 0-15,-3 6 0 0,0-3 0 0,-4 3 0 16,-4 4 0-16,1 9 0 0,-1-4 0 0,-6 4 0 16,3 0 0-16,-3 6 0 0,-4-6 0 0,0 9 0 0,0-9 0 0,0 6 0 31,-4 3-93-31,1-3-16 0,-1 0-3 0,0-6-1158 0</inkml:trace>
  <inkml:trace contextRef="#ctx1" brushRef="#br1" timeOffset="144477.3745">22920 13087 1728 0,'7'-3'38'0,"0"-4"8"0,-3-2 2 0,3 3 0 0,-4-4-39 16,4 1-9-16,0-1 0 0,-3 7 0 0,-4 3 35 0,3-6 5 15,-3 6 0-15,0 0 1 0,-3-3 16 0,3 3 3 16,0 0 1-16,0 0 0 0,0 0-28 0,-7 0-5 15,-4 3-2-15,-3-3 0 0,4 0 30 0,-5 9 7 16,-2-9 1-16,-1 10 0 0,8-4-12 0,-5 4-1 16,-6-7-1-16,0 6 0 0,0 7-29 0,0-7-5 15,0 1-2-15,-4 5 0 0,4-5-14 0,0 8 0 16,3-2 0-16,-3-3 0 0,3 2 21 0,-3 10 2 16,7-3 0-16,0 4 0 0,-4-1-12 0,4-7-3 15,0 11 0-15,-4 2 0 0,8-3 0 0,-4 0-8 16,-4 7 12-16,-3-7-4 0,7 10 8 0,3-4 0 15,-3-6 1-15,3 7 0 0,4-7-5 0,0 7-2 16,11-10 0-16,-4 9 0 0,3-5-10 0,4-4 0 16,4-7 0-16,3 11 0 0,0-11 16 0,4-8 4 15,3 6 0-15,7-7 1 0,0-3-5 0,4-3-2 0,-4-3 0 0,8 0 0 16,6-9 2-16,-3 0 1 0,-4-1 0 0,4-6 0 16,0 4 0-16,-1-4 0 0,1-3 0 0,-3 4 0 15,-1-7 1-15,0-3 0 0,0 0 0 0,1-4 0 16,-8 4-7-16,0-3-2 0,0-6 0 0,1-1 0 15,-8 7-9-15,0 0 12 0,-3-7-12 0,-4 7 12 16,-4-7-12-16,-3 7 0 0,0-6 0 0,-3 5 0 16,-4-5-8-16,-4 6 8 0,4 3 0 0,-3-4 0 15,-1-5-32-15,1 9-1 0,-4-3-1 0,3 3 0 16,-3 6 34-16,0 0 0 0,4 0 0 0,-8 3 0 16,4 7 0-16,0-7 0 0,-11 13 0 0,4-3 0 15,0 12 0-15,-7-3 0 0,-4 13 0 0,4 0 0 16,-7 6-58-16,-1 0-5 0,-6 6-1 0,0 0-819 15,7 7-164-15</inkml:trace>
  <inkml:trace contextRef="#ctx1" brushRef="#br1" timeOffset="144813.7726">24144 12830 2419 0,'0'0'107'0,"0"0"22"0,0 0-103 0,0 0-26 0,0 0 0 0,0 0 0 16,0 0 35-16,-10 6 1 0,-5-3 1 0,-2 3 0 15,-4 4 23-15,-4 5 4 0,-3-2 0 0,-1 3 1 16,-2 2-36-16,-5 11-7 0,-2 2-2 0,-1 0 0 15,0 13-11-15,4-3-9 0,-1 3 12 0,5 3-12 16,-1-3 32-16,7 0-1 0,4 0 0 0,7-7 0 16,3 1 1-16,4 6 1 0,4-10 0 0,-1 4 0 15,11 3-77-15,-3-10-16 0,6 4-4 0,-2-1 0 16,6-6 52-16,0 1 12 0,3 2 0 0,5-9 0 16,-1 3-189-16,3-6-35 0,8-4-8 0</inkml:trace>
  <inkml:trace contextRef="#ctx1" brushRef="#br1" timeOffset="145295.8892">24342 13266 2458 0,'10'-26'109'0,"-6"17"23"15,3 0-106-15,3-1-26 0,1 1 0 0,0-1 0 0,-1 1 29 0,1 3 1 16,3-4 0-16,0 10 0 0,0-9 13 0,4 6 2 16,-1-4 1-16,1 7 0 0,3 0-4 0,-3 0-1 15,-4 0 0-15,-4 7 0 0,5-4-24 0,-8 6-5 16,0 1 0-16,-4-1-1 0,1 7 11 0,-1 9 2 0,1-6 1 0,-4 9 0 16,-4-3-6-16,4 3-2 0,0 0 0 0,0 4 0 15,0-10-6-15,0 3-2 0,4 3 0 0,-4-6 0 16,7 0-9-16,-4-3 8 0,-3-4-8 0,4 4 8 15,3-9-8-15,-7-1 0 0,0 0 9 0,4-2-9 16,-4 2 8-16,0-9-8 0,0 0 8 0,0 0-8 16,0 0 12-16,0 0-1 0,0 0-1 0,0 0 0 15,7-16 14-15,-4 4 4 0,4-4 0 0,0-3 0 16,4 4-20-16,-1-4-8 0,1-9 8 0,3 3-8 16,4-4 0-16,-1 4 0 0,5-3 8 0,-5 3-8 15,4-3-8-15,0 3-4 0,4 6-1 0,0 0 0 16,0 3 4-16,-4 4 1 0,0 2 0 0,4 1 0 15,-8 3-19-15,1 6-3 0,-4 6-1 0,-3-3 0 0,-1 7 50 0,-3 5 9 16,-3 1 3-16,-1 3 0 0,1 0-31 0,-1-1 0 16,-3 7 0-16,0-3 0 15,4 0-24-15,-4-3-4 0,3-6 0 0,-3 9-1 16,4-3-144-16,-4-7-29 0,0 10-6 0,0-3 0 0</inkml:trace>
  <inkml:trace contextRef="#ctx1" brushRef="#br1" timeOffset="145580.7523">25650 12764 2419 0,'18'0'53'0,"-4"3"11"0,-3-3 3 0,3 9 1 0,0 7-55 0,0 0-13 0,4 6 0 0,-11-7 0 15,3 10 54-15,1-3 8 0,-4 10 2 0,0-1 0 16,0 10 0-16,-3 3 0 0,3 0 0 0,-7 12 0 16,0 4-4-16,0-4-1 0,-7-3 0 0,0 1 0 15,0-1-20-15,-8 0-4 0,1-6-1 0,0 7 0 16,-3-10 1-16,-5-1 0 0,-2-5 0 0,-1 6 0 16,-3 0-35-16,-4-10 0 0,4 4 0 0,-7 3 0 15,-1-10-99-15,1 4-26 0,3-7-6 0,-3 6-1221 16</inkml:trace>
  <inkml:trace contextRef="#ctx1" brushRef="#br1" timeOffset="146714.6317">27266 13015 921 0,'0'0'40'0,"-10"0"10"0,-4 0-40 0,3-7-10 0,11 7 0 0,0 0 0 15,0 0 181-15,7 7 35 0,4-7 6 0,3 0 2 16,3 6-128-16,1-3-26 0,3-3-5 0,4 0-1 15,3 0 4-15,0 6 1 0,8-3 0 0,2-3 0 16,5 0-8-16,3 0-1 16,-1 7-1-16,8-7 0 0,-3 0 4 0,-4 0 1 0,-4 0 0 0,-3 3 0 15,-4-3-52-15,-3 0-12 0,-1-3 0 0,-2 3 0 16,-8-7 0-16,4 7 0 0,-8-9 0 0,1 9 0 16,-1-9-202-16,-6 2-43 0</inkml:trace>
  <inkml:trace contextRef="#ctx1" brushRef="#br1" timeOffset="147082.9045">27929 12516 1450 0,'0'-9'64'0,"0"-1"14"0,0 4-62 0,0 3-16 15,0-3 0-15,0-4 0 0,0 10 80 0,0 0 12 16,0 0 4-16,4-3 0 0,-4 3-36 0,7-6-6 16,-3 6-2-16,3 0 0 0,0-3 4 0,0 3 1 0,-7 0 0 15,10 3 0-15,-3 3 6 0,-7-6 1 0,7 3 0 0,-3 3 0 16,-1 4-6-16,1-1-1 0,-4 1 0 15,0-1 0-15,-4 10-40 0,1-3-8 0,-1 9-1 0,-3-3-8 16,0 12 36-16,-3 1 0 0,-4 2 0 0,-1 13 0 16,-2-6-17-16,-1 3-3 0,-3 7-1 0,-4 8 0 15,1-8-2-15,2 2 0 0,-2 4 0 0,-1 2 0 16,-7-8-2-16,4-1-1 0,3 0 0 0,1-6 0 16,6-3-10-16,4-3 0 0,0 0 0 0,3 0 0 15,8-13-60-15,-4 6-18 0,3-6-3 0,1-9-735 16,6 0-146-16</inkml:trace>
  <inkml:trace contextRef="#ctx1" brushRef="#br1" timeOffset="147388.9826">28385 13218 2214 0,'10'-9'98'0,"-6"3"20"0,3 3-94 0,0-4-24 15,0 7 0-15,0-6 0 0,-7 6 25 0,7 6 1 16,-7-6 0-16,3 7 0 0,1 2 34 0,-1 0 8 16,1 1 0-16,-4-1 1 0,4 1-34 0,-4 9-7 15,0-10-2-15,0 10 0 0,0-10-26 0,0 7 0 16,0-1 0-16,0-5 0 0,-4 2 56 0,4 1 7 0,4-4 1 0,-1 1 0 15,-3-7-52-15,4 6-12 0,-4 1 0 0,3-4 0 32,4-3-140-32,-3 3-32 0,-1 1-5 0,4-4-569 0,-3 3-114 0</inkml:trace>
  <inkml:trace contextRef="#ctx1" brushRef="#br1" timeOffset="147550.6937">28751 12971 2016 0,'0'0'89'0,"-3"-10"19"16,-1 1-87-16,4 3-21 0,-3-4 0 0,-1 1 0 0,4 6 43 0,0 3 4 15,0 0 1-15,0-10-675 16,0 4-134-16</inkml:trace>
  <inkml:trace contextRef="#ctx1" brushRef="#br1" timeOffset="148432.1976">28960 13062 2419 0,'0'0'53'0,"0"0"11"0,0 0 3 0,3 0 1 0,-3 0-55 0,7 0-13 0,-7 0 0 0,4 0 0 16,-4 0 54-16,3 6 8 0,-3 3 2 0,4 1 0 15,-1-1-52-15,-3 1-12 0,4 5 0 0,-1 4 0 16,-3-3 0-16,7-4 0 0,-3 4 0 0,-1 3 0 16,1 0 23-16,-1-4 1 0,5 4 1 0,-5-9 0 15,1 5-6-15,-4-2-2 0,3-7 0 0,1 3 0 16,-4-2 4-16,3 2 1 0,-3-6 0 0,0-3 0 15,0 0-22-15,0 0-12 0,0 6 2 0,0-6 0 16,0 0 10-16,0 0 9 0,0 0-1 0,0 0-8 16,0 0 21-16,7-6-2 0,-3-3-1 0,6-1 0 15,-3 1-2-15,4-7 0 0,0 7 0 0,-1-4 0 0,1-2-8 0,3-1-8 16,3 3 12-16,-2-2-12 16,2-1-23-16,1 7-11 0,3-4-2 0,0-3-1 0,0 7 37 0,4 0 0 15,0-1 0-15,-1 4 0 0,-2 3 0 0,2-3 0 16,-3 6 0-16,-3 6 0 0,0-3 0 0,-1 3 0 15,-6-3 0-15,3 10 0 0,-7-10 0 0,0 13 0 16,0-7 0-16,-3 4 0 0,-4-7 0 0,3 10 0 16,-3-4 0-16,0-2 0 0,-3-1 0 0,3 7 0 15,-4-7 0-15,1 1 0 0,3-1 11 0,0 0 9 16,0 1 3-16,0-4 0 0,0-6-23 0,0 9 0 16,0-9 0-16,0 10 8 0,0-10-8 0,0 0 0 15,0 0 0-15,0 0 0 0,0 0-16 0,0 0-7 16,0 0-1-16,7-10-1 0,0 4 25 0,0 3 0 15,0-3 0-15,0-4 0 0,0-2 20 0,4-4 8 0,-4 7 3 16,0-7 0-16,0 7-31 0,3-1 0 0,1 1 0 0,0-1 0 16,-1 10 0-16,1-9 0 0,-4 9 0 0,3-6 0 31,1 6-21-31,-4-3-7 0,4 6-2 0,-4-3 0 0,3 0 30 0,1 0 0 0,-1 0 0 0,1 6 0 16,3 3 15-16,0-2 9 0,0-4 1 0,4 6 1 15,0-3-26-15,-1-2 0 0,4 2 0 0,1-3 0 16,-1-3 0-16,0 6 0 0,-3-3 0 0,-1 4 0 15,4-7 0-15,-7 0 0 0,4 6 0 0,-4-6 0 16,0 0 0-16,0 0 0 0,1-6 0 0,-1 6 0 16,-4-7 0-16,4 4 8 0,0-3-8 0,-3 3 8 15,3-3 0-15,-7-4 0 0,4 1 0 0,-1-1 0 0,1 1 16 16,-4-7 2-16,0 7 1 0,0-1 0 0,-3-8-27 16,-1 8 0-16,-3-5 0 0,0 5 0 15,0 1-16-15,-7-1-9 0,0 1-2 0,-4 9 0 0,1-6 43 0,-4 6 9 16,0 0 2-16,-4 0 0 15,0 6-73-15,1 3-14 0,-1 1-4 0,0-1 0 0,1 1 52 0,-1 5 12 16,1 1 0-16,-1-4 0 0,4 7 14 0,3 0 6 16,-3 6 0-16,7-6 1 0,0 6-33 0,3-6-8 15,4 6 0-15,0-6-1 16,8 0-26-16,-1-4-5 0,3 4 0 0,1 0-1 16,-1-3-163-16,4-7-33 0</inkml:trace>
  <inkml:trace contextRef="#ctx1" brushRef="#br1" timeOffset="148640.861">30544 13535 2556 0,'-8'-3'56'0,"5"3"12"0,3 0 3 0,0 0 0 16,-4-6-57-16,4 6-14 0,-3-3 0 0,-1-4 0 16,-3 7-130-16,4 0-29 0,-11 0-5 15,14 0-2-15</inkml:trace>
  <inkml:trace contextRef="#ctx1" brushRef="#br1" timeOffset="150647.7608">4184 16031 1407 0,'0'-9'31'0,"3"3"6"0,-3-4 2 0,0 1 1 0,0 6-32 0,0 3-8 16,0 0 0-16,0 0 0 0,0 0 44 0,0 0 8 15,0 0 2-15,0 0 0 0,0 0 16 0,0 0 3 16,0 0 1-16,0 0 0 0,0 0-18 0,0 0-3 15,0 0-1-15,0 0 0 0,0 0 4 0,0 0 0 16,0 0 0-16,0 0 0 0,0 0-29 0,0 0-6 16,0 0-1-16,0 9 0 0,-3-6-20 0,-1 7 0 15,4 5 0-15,-10-5 0 0,10 9 8 0,-11-4-8 0,8 1 8 0,-8 3-8 16,4-1 0-16,-3 1 8 0,2 10-8 16,-2-4 0-16,-1 3 9 0,1 0-9 0,-4 3 12 0,-1-2-12 15,5 5 32-15,-4-6 0 0,3 1 0 0,-6-4 0 16,2 3-20-16,-2-3-12 0,6 3 12 0,1-3-12 15,-1-6 18-15,0 6-3 0,8-6-1 0,-8 0 0 16,8-4-14-16,3-2 0 0,0-4 0 0,0 4 0 16,3-4 0-16,1 1 0 0,3-7 0 0,-4 6 0 15,5-9 0-15,6 7 0 0,-11-4 0 0,8 3 0 16,-1-6 10-16,4 0 2 0,1 0 1 0,2 0 0 16,-6 0 15-16,6 0 4 0,-2-6 0 0,6 3 0 15,0-4-32-15,4-2-8 0,-11 0-1 0,7-1 0 0,4 7 9 16,-4-10 9-16,3 10-1 0,-6-3-8 0,7-3 0 0,6 5 0 15,-9-2-15-15,2 6 5 16,-6-9-28-16,3 9-6 0,0-3 0 0,4-4-1 16,-11 7-41-16,7 0-8 0,-3-6-2 0,0 3 0 15,-4 3-114-15,-4 0-23 0,4 0-5 0</inkml:trace>
  <inkml:trace contextRef="#ctx1" brushRef="#br1" timeOffset="150968.7431">4456 16238 633 0,'0'-3'56'0,"0"-3"-44"0,0 3-12 0,0-4 0 16,3-2 204-16,-3 0 40 0,0 9 7 0,4-10 1 15,3 4-83-15,-7 6-17 0,0 0-3 0,0 0-1 16,0 0-71-16,0 0-14 0,0 0-3 0,0 0-1 16,-7 16 1-16,0 2 1 0,0 1 0 0,-4 13 0 15,0-1-5-15,4 3 0 0,-3 4-1 0,-4 6 0 16,-8 6-39-16,8-3-8 0,-3-3-8 0,3 9 11 16,-1 1-11-16,5-7 10 0,-4 6-10 0,0 0 10 15,7-2-42-15,3-14-8 0,-7 7-1 0,4-9-1 16,4-7-94-16,3-9-18 15,-4-1-4-15,4-2-837 0</inkml:trace>
  <inkml:trace contextRef="#ctx1" brushRef="#br1" timeOffset="152387.5863">4350 15693 529 0,'0'0'23'0,"-7"-4"5"0,0-2-28 0,0 0 0 0,3 3 0 0,4-3 0 16,-11-4 88-16,11-2 11 0,-10 2 2 0,6-6 1 15,-3 7-35-15,4-7-7 0,-4 7-2 0,0-4 0 16,0-2 2-16,3 9 1 0,-7-4 0 0,4 7 0 16,0-6 24-16,-3 2 5 0,3-2 1 0,0 9 0 15,-4-10-24-15,4 10-5 0,-7 0-1 0,3 0 0 16,-3 7-17-16,0-4-4 0,4 6-1 0,-12 1 0 15,5-1-9-15,-4 1-2 0,-1 5 0 0,5-5 0 0,-4 8-11 16,-4-2-2-16,4 0-1 0,7-4 0 0,0 4-14 16,-4-3 0-16,0 2 8 0,4-5-8 0,-7-1 21 0,7 7 2 15,-4-7 0-15,4 1 0 0,0-4-23 0,0 3 8 16,-4-6-8-16,4 7 0 0,4-1 24 0,-5-3 0 16,1 4 0-16,4-7 0 0,-1 10-12 0,-3-1-1 15,3-3-1-15,-3 1 0 0,0 6-10 0,4 2 0 16,-15 1 0-16,7 0 0 0,4 6 0 0,-7-6 0 15,3 6 0-15,-3 0 0 0,7-6 0 0,0 0 0 16,-7 0 0-16,7-4 0 0,-4 4 0 0,11-3 0 16,-4-4 0-16,1 4 0 0,6-7 0 0,-6 7 0 15,10-3-12-15,-7-4 12 0,7 0 0 0,0 7 0 0,0 0 0 16,7 3 12-16,-7-1 0 0,0 1 0 0,0 0 0 0,0 3 0 16,0-3 7-16,0 3 1 0,0 3 1 15,0-6 0-15,0 6-5 0,0 0 0 0,0-3-1 0,0 3 0 16,3-6-15-16,4-1 8 0,-3 8-8 0,6-8 0 15,1 1 0-15,-4 6 0 0,11-9 0 16,-8 3 0-16,4 0 0 0,-3 6 0 0,7-7 0 16,-1 8 0-16,-3-8 0 0,1 7 0 0,6-3 0 0,-11 0 0 15,8-3 8-15,-4-6-8 0,4 12 0 0,-4-6 0 16,0-1 14-16,0 7-3 0,4-6-1 0,-8 0 0 16,-3-3 1-16,0 3 0 0,4-1 0 0,-4-2 0 15,4-6 5-15,-1 8 0 0,1-2 1 0,-1-7 0 16,4 7-17-16,-3-3-14 0,3-4 2 0,0 0 1 15,4-2 19-15,-4 2 4 0,-3-3 1 0,3-2 0 0,0 5-13 16,-4-3 0-16,4-3-12 0,4 7 12 0,-11-4 0 16,4-3 0-16,3 3 0 0,4-2 9 0,-11 2-9 0,3 0 10 15,8-3-10-15,-4 7 10 0,-4-4-2 0,5-3-8 16,-1 3 12-16,0-3-4 0,3 4-8 0,-9 2 0 16,9-9 0-16,-6 10 0 0,-4-4 8 0,3-3 0 15,1 3 0-15,0-3 0 0,-1-3 3 0,1 0 0 16,-8 7 0-16,8-7 0 0,-1 0 0 0,-3 0 0 15,4-7 0-15,-4 7 0 0,4-3 0 0,-4-3 0 16,0-3 0-16,3 9 0 0,-3-10 6 0,4 4 2 16,0-4 0-16,-1 7 0 0,4-3-19 0,0-3 8 15,-3-1-8-15,7 1 0 0,-4 3 8 0,-4 2-8 0,8-5 0 16,0 0 0-16,-4 2 0 0,3-2 0 16,4 0 0-16,1-1 0 0,-5 1 0 0,1 2 0 15,-4-5 0-15,7 2 0 0,-7-5 8 0,-3 5-8 0,3 1 0 16,0-7 0-16,-7 7 15 0,7 0-4 0,-3-7-1 15,-4 6 0-15,0 1-1 0,4-4 0 0,-8-2 0 0,4-1 0 16,-3 7-9-16,6-10 10 0,-6 6-10 0,6-9 10 16,-6 10-10-16,6-4 0 0,-2-3 9 0,2 4-9 15,-6 5 0-15,6-9 8 0,-6 4-8 0,3 2 0 16,-4-2 0-16,4 5-15 0,0-9 3 0,1 10 0 16,-5-7 21-16,4 7 5 0,-7-7 1 0,4 4 0 15,-1 2-15-15,-3-5 0 0,7 2 8 0,-7-3-8 16,4 1 0-16,3-4 0 0,-7 0 0 0,3 3 0 15,-3-2 0-15,4-1 0 0,-1 0 0 0,1 3 0 16,-1-3 0-16,5 1 8 0,2 2-8 0,-10-3 0 16,0 10 0-16,4-7 0 0,-4 7 0 0,0-1 0 0,0 1 0 0,0-1 0 15,-4 1 0-15,4 3 0 0,-7 3 8 0,4-7-8 16,3 1 0-16,-8 2 0 0,1-5 0 0,4-1 8 16,3 4-8-16,-4 0 0 0,4-4 0 0,-3-3 0 15,3 1 0-15,0 2 0 0,-7-3 0 0,3 7 0 16,4-10 0-16,-7 10 0 0,4-1 0 0,-1-5 0 15,-3-1 0-15,4 7 0 0,-5-1 0 0,5-2 0 16,-4 2 0-16,0-5 0 0,0 5 0 0,3 1 0 16,-10-7 0-16,7 7 0 0,4-10 0 0,-8 3 0 15,0 4 0-15,1-4 0 0,6 0 0 0,-10-3 0 16,4 7 0-16,3-10 0 0,-4 3 0 0,4 7 0 16,-11-7 0-16,11 3 0 0,-14-3 0 0,7 4 0 15,-4-4 0-15,1 3 0 0,-1-3-11 0,0 1 11 16,-6 2-10-16,2-3 10 0,1 6-16 0,4-2 2 0,-8-1 1 0,-7 7 0 31,4-1-13-31,3 1-2 0,-6 9-1 0,6 0 0 16,0 0-23-16,4 6-5 0,-4-3-1 0,8 7 0 15,-4-1-188-15,6 1-38 0</inkml:trace>
  <inkml:trace contextRef="#ctx1" brushRef="#br1" timeOffset="156953.0589">8625 16386 1681 0,'-10'-16'74'0,"10"16"16"0,0 0-72 16,-4-9-18-16,4 9 0 0,0 0 0 0,0 0 90 0,0 0 14 15,0 0 4-15,7 3 0 0,0 6-31 0,0 7-5 16,1 3-2-16,2 6 0 0,-3 0-7 0,7 3-2 16,-7 0 0-16,-3 7 0 0,-1 2-9 0,1-2-3 15,-1-1 0-15,1 1 0 0,0 2-39 0,-4-8-10 16,-4 5 0-16,0-6 0 0,4-3 0 0,-3-6 12 16,-1 0-12-16,1 3 12 0,-1-9 0 0,1-4 0 15,-1 0 0-15,4 1 0 0,0-10 0 0,0 0 1 16,0 0 0-16,0 0 0 0,0 0 16 0,0 0 3 15,0 0 1-15,-7-3 0 0,0-7-10 0,4-5-3 16,3 5 0-16,0-9 0 0,3 4-20 0,1 2 8 16,6-12-8-16,-6 6 0 0,10-6 0 0,4-3 8 15,-1 3-8-15,4-10 0 0,-3 7 0 0,3 0 8 16,4-7-8-16,7 1 0 0,-1 6-10 0,8-1-6 16,-7-5-2-16,3 9 0 15,0-3-130-15,4 9-25 0,-3 3-6 0,2-3-964 0</inkml:trace>
  <inkml:trace contextRef="#ctx1" brushRef="#br1" timeOffset="157285.7887">9239 16709 1688 0,'0'0'75'0,"11"0"15"0,-1 3-72 0,1-3-18 0,-4 0 0 0,11 0 0 16,-4-3 96-16,7-4 15 0,-3-2 3 0,3 0 1 0,-4-1-40 0,12 1-8 15,-12-7-2-15,1 7 0 0,7-4-41 0,-15-3-8 16,4 1-1-16,0 5-1 0,-7 1-6 0,8-4-8 16,-15-2 11-16,3 5-11 0,1-5 15 0,-4 2-4 15,-4-3-1-15,1-2 0 0,-8 8-2 0,4 1-8 16,-7-1 12-16,0 4-4 0,0-3 13 0,-8 9 3 16,5 0 0-16,-4 6 0 0,-8 3 16 0,5 1 4 15,3 2 1-15,3 4 0 0,-3 3-34 0,3 6-11 16,-3-6 0-16,0 6 0 0,10-3 8 0,-3 3-8 15,4-6 0-15,2 6 0 0,5-6 0 0,-1-1 0 16,4 1 0-16,7 3 0 0,4-3 0 0,0-7 0 16,10 4 0-16,-7 0 0 15,7-4-113-15,4 4-17 0,3-10-3 0,4-3-941 0</inkml:trace>
  <inkml:trace contextRef="#ctx1" brushRef="#br1" timeOffset="157902.6067">9998 16486 1792 0,'0'0'40'0,"0"0"8"0,-4-6 1 0,1 3 1 0,3-7-40 0,-4 4-10 0,1-4 0 16,-1 7 0-16,1-3 78 0,-1-3 14 0,-3-1 2 0,7 10 1 15,0 0-19-15,0 0-3 0,-4 0-1 0,4 0 0 16,-7-6-16-16,7 6-4 0,-3 0-1 0,3 0 0 16,-7 6-10-16,3-6-1 0,-3 10-1 0,0-1 0 15,0 0-25-15,-3 1-5 0,-5 6-1 0,1 2 0 16,4 1-8-16,-1 0 0 0,-7 6 0 0,1 0 0 16,-4-3 0-16,0 9 12 0,-1-9-12 0,5 10 12 15,-1-4-12-15,4 0 12 0,3-9-12 0,4 6 12 16,4 3-12-16,-1-3 0 0,4-9 0 0,0-3 0 15,4 2 0-15,3 1 0 0,3-3 0 0,1-4 0 16,0 0-8-16,3-2-1 0,7-4 0 0,4-3 0 16,-1 6-19-16,4-12-3 0,1 3-1 0,2-4 0 15,1 4-160-15,4-12-32 0</inkml:trace>
  <inkml:trace contextRef="#ctx1" brushRef="#br1" timeOffset="158281.7533">10456 16602 403 0,'29'-9'36'0,"-29"9"-36"0,-4-7 0 0,-3 4 0 16,7-6 316-16,-4 3 56 15,-3 6 11-15,-3-4 2 0,-8-2-193 0,8 6-38 16,3 0-8-16,-11 6-2 0,-7-2-59 0,8 5-12 0,9 0-2 0,-6 1-1 15,0 5-50-15,0 1-11 0,0 3-1 0,0 0-8 16,7 6 0-16,-4-3 0 0,-3 0 0 0,7 0 0 16,4-7 0-16,-1 4 0 0,1 0 0 0,3-3 0 15,3-7 0-15,4 0 0 0,0 1-12 0,0-4 12 16,4-6 0-16,-1 0 0 0,12-6 0 0,-8 3 0 16,-4-4 0-16,8-2 0 0,3-7 8 0,-3 7-8 15,-4 0 0-15,-7-10 8 0,0 3-8 0,4 4 0 16,6-7 33-16,-6-3 0 0,-11 3 0 0,0 0 0 15,7 0-17-15,-4 4-3 0,-6-4-1 0,-4 9 0 16,-4-5 8-16,4 5 2 0,0 7 0 0,-7-3 0 16,-11 3-14-16,1 3-8 0,9 0 8 0,-2 3-8 15,-8 6-69-15,4-2-19 0,3 2-3 0,8 0-1082 16</inkml:trace>
  <inkml:trace contextRef="#ctx1" brushRef="#br1" timeOffset="159337.0322">10650 16514 2052 0,'-10'-9'91'0,"10"9"18"0,3-3-87 0,4-4-22 16,-7 7 0-16,0 0 0 0,0 0 65 0,7 0 9 0,4 10 2 0,0-4 0 16,-8 7-12-16,1-4-3 0,10 7 0 0,-7 3 0 15,0-1-19-15,0 1-4 0,-4 6-1 0,5-6 0 16,2-3-18-16,-6 3-4 0,-4-1-1 0,0-2 0 15,7 3-6-15,-4-3 0 0,-3-4-8 0,0-3 12 16,0 7-12-16,4-6 0 16,-1-4 0-16,-3 3 0 0,0-6 0 0,0-3 0 0,7 7 0 0,-7-7 0 15,0 0 8-15,0 0-8 0,7-7 0 0,0 4 0 16,0-6 9-16,1-1-9 0,-1-5 8 0,0-1-8 16,7 4 0-16,-4-4 8 0,-3-3-8 0,4 3 0 15,3-2 0-15,4 5 0 0,-11-3 0 0,0 7 0 16,0-1 0-16,0 4 0 0,0 3 8 0,-7 3-8 15,0 0 0-15,0 0 0 0,14 9 0 0,-7-5 0 16,-3 5-12-16,3 0 12 0,3 7-12 0,4-6 12 16,4-1-17-16,-4 7 4 0,-7-7 1 0,11 0 0 15,3 1-18-15,-3-1-3 0,-4-9-1 0,3 0 0 0,5 7 12 0,-1-7 2 16,-4-7 1-16,-2 4 0 0,2-3 19 0,-3-4-8 16,4-5 8-16,-7 5 0 0,-4-2 0 0,0-4 20 15,3-3-2-15,-3 4-1 0,-14-4 3 0,7-6 1 16,7 6 0-16,0-3 0 0,0 0-5 0,-7 3-2 15,-3 0 0-15,3 1 0 0,3 2 2 0,-3 3 0 16,-7-2 0-16,0 5 0 0,7 1 2 0,-3 3 1 16,-1 6 0-16,1 0 0 0,-8 9-7 0,8-3-2 15,3 4 0-15,-7 8 0 0,-4-2-10 0,7 3 0 16,4 6 0-16,-3-3 0 0,3 0 0 0,-7 0 0 16,3 3 0-16,1-6 0 0,3 0 0 0,0-4 0 15,-7 4 0-15,7-3 0 0,3-4 0 0,1-2 0 16,-1-1 0-16,1-3 0 0,-1 4 0 0,4-4 0 15,4-3 0-15,0-3 0 0,3 0 0 0,0-3 0 0,0-3 0 0,-4-4 0 16,1-5 9-16,3 5-9 0,7-2 10 0,4-4-10 16,0 0 14-16,-8 4-3 0,-3-4-1 0,1-3 0 15,9 4 4-15,-3 2 1 0,-10-2 0 0,3-4 0 16,4 9-15-16,-4-5 11 0,-7 5-11 0,4 1 10 16,-4-1-10-16,3 1 0 0,-3 3 0 0,0 3 0 15,-7 3 0-15,0 0 0 0,0 0 0 0,11 0 0 16,-11 0 0-16,7 9 0 0,3 0 0 0,1 1 0 15,0-1 0-15,-1 7 0 0,-3-7 0 0,4 1 0 16,-1 5 0-16,1-2 0 0,0-4 0 0,-4 7 0 16,3 0 0-16,-3-4 0 0,0-2 0 0,0-1 0 15,1 7 0-15,-5-7 0 0,1 1 0 0,3-1 0 0,-7 0 0 16,3 1 0-16,-3-4 0 0,0 3 0 0,0-9 0 16,0 10 0-16,-3-4 0 0,3-6 0 0,0 0 0 0,0 0 0 15,3 10 8-15,-3-10-8 0,0 0 0 0,7 3 0 16,4-3 0-16,-1 0 0 0,1 0 0 0,0-10 0 15,3 7 0-15,-4-3 0 0,4-4 0 0,0 1 0 16,-3 0 0-16,3-1 8 0,4-5-8 0,-8 5 0 16,4-9 0-16,-3 4 0 0,3 5 11 0,-3-9-3 15,3 1-8-15,-4 2 12 0,-2-3-12 0,6-6 8 16,3 6-8-16,1 0 0 0,3 1 0 0,0-1 0 16,0 3 0-16,4-3 0 0,-4 13 0 0,0-7 0 15,1 7 0-15,-5-3 0 0,1 9 0 0,-4 0 0 16,0 0 0-16,-3 9 0 0,-4 1 0 0,3-1 0 0,-6 0 0 0,3 7 0 15,-4 3 0-15,1-3 0 0,-1 2 0 16,-3 1 0-16,-3 0 16 0,-1 3-4 0,1-3 0 0,-4 0 0 16,0-1-2-16,-4 1-1 0,1 0 0 0,-4 3 0 15,-1-9 0-15,-2 5 0 0,-8-2 0 0,4-7 0 16,0 1-9-16,-4-1 12 0,-3 1-12 0,-4-4 12 16,0-3-12-16,-6-3-9 0,2 0 9 0,1 0-13 15,-4-9-102 1,7 6-20-16,-3-4-4 0,3-2-710 0,11-7-143 0</inkml:trace>
  <inkml:trace contextRef="#ctx1" brushRef="#br1" timeOffset="159838.3013">13335 16248 2012 0,'-7'0'44'0,"-4"6"10"0,4-6 2 0,0 0 0 0,7 0-45 0,0 0-11 0,0 0 0 0,0 0 0 15,0 0 62-15,11 0 10 0,3 0 3 0,7 0 0 16,4 0-15-16,10-6-2 0,4-4-1 0,7 1 0 16,0-1 6-16,3-2 1 0,7-4 0 0,-3 7 0 15,4-7-36-15,-4 7-6 0,-4-1-2 0,-7-5 0 16,1 5-20-16,-8 7 0 0,0-6-10 0,-3 2 10 16,-4-2-92-16,-3 6-12 0,-11-3-3 0,0-1-649 15,-3 4-129-15</inkml:trace>
  <inkml:trace contextRef="#ctx1" brushRef="#br1" timeOffset="160055.3163">13949 15689 864 0,'0'-21'38'0,"0"17"8"0,3-2-37 0,-3-3-9 16,0 9 0-16,0 0 0 0,0 0 312 0,0 0 61 15,0 0 12-15,0 0 3 0,0 0-250 0,4 9-50 16,-4 1-9-16,0 5-3 0,-4 4-15 0,1 9-3 15,-8 4-1-15,4 5 0 0,-7 7-24 0,0 3-5 16,-4 6 0-16,-6 7-1 0,-1-3 2 0,-3 5 1 0,0-2 0 0,-4 6 0 16,4-7-17-16,-1 4-3 0,5-10-1 0,2 4 0 15,-2-4-9-15,3-3-14 0,-1-3 3 0,8-3 1 32,-3 0-26-32,-1-6-6 0,4-7-1 0,0-3-802 0,0 0-161 0</inkml:trace>
  <inkml:trace contextRef="#ctx1" brushRef="#br1" timeOffset="160671.4228">14407 15520 2095 0,'18'-31'92'0,"-11"18"20"0,4-2-89 0,-1-1-23 16,1 3 0-16,-4 4 0 0,4-7 69 0,-4 13 10 15,0-3 1-15,0-4 1 0,-7 10-17 0,0 0-3 16,0 0-1-16,7 10 0 0,0-1-16 0,0 1-3 15,-7 8-1-15,3 8 0 0,1-1-22 0,-4 3-5 16,0 10-1-16,-7 12 0 0,0-3 0 0,0 6 0 16,-7 10 0-16,0 9 0 0,-4-3 16 0,-3 0 4 15,-4 6 0-15,-3-3 0 0,0-3-32 0,-1 3 0 16,-2-3 0-16,6-6 0 0,0-7 0 0,4-12 0 16,3 3 0-16,1-6 0 0,3-3 0 0,0-10 0 15,-1-3-9-15,5-9 9 0,-1-4 0 0,1-2 0 16,3-4 13-16,0-3-4 0,7-3 1 0,-7-3 0 0,-1-3 0 15,8-4 0-15,-7 1-2 0,7-4 0 0,0-2 0 16,4-1 0-16,-1 7-8 0,5-10 0 16,-1 3 0-16,3-3 0 0,4 7-8 0,-3-4 8 0,3 7-10 0,4-1 10 15,3 4-9-15,-4 6 9 0,1 0-8 0,3 6 8 16,0 4 0-16,-3-1 0 0,3 7 0 0,0-4-8 16,1 4-1-16,-1 0 0 0,-4-4 0 0,5-2 0 15,-5-1-10-15,4 0-1 0,-3-2-1 0,3 2 0 16,-3-9 21-16,3 6 0 0,0-12 0 0,0 3 0 15,4-3 0-15,-4-4 0 0,4 1 8 0,-4-7-8 16,0 4 24-16,0-10-1 0,-3 3 0 0,0-3 0 16,-1-3-23-16,-3 0 0 0,0-10 0 0,-3 13 8 15,0-3-8-15,-1 0 11 0,1-3-11 0,-1 3 12 16,-3 3-12-16,0 0 0 0,-3 3 0 0,0 7 0 16,-8-4 0-16,0 10 8 0,1-4-8 0,-8 7 0 0,-3 3 0 15,0 3 8-15,-3 4-8 0,-1 2 0 0,0 10 0 16,-3 0 0-16,0 6 0 0,0 3 0 0,0 0 0 0,3 3 0 15,4-2 0-15,0 5 0 0,3-6 0 0,4 1 0 16,7-4 0-16,0 0 0 0,4-3-10 0,6 0 10 16,4-4 0-16,4 1-9 15,-4-3-15-15,11-3-2 0,-1-4-1 0,12-3 0 16,-1-3-170-16,7 4-35 0</inkml:trace>
  <inkml:trace contextRef="#ctx1" brushRef="#br1" timeOffset="161471.8862">16990 15950 1324 0,'10'-16'59'0,"-6"7"12"0,3-1-57 0,-4 1-14 0,1-1 0 0,0 1 0 16,-1 0 172-16,1-1 31 0,-4-5 6 0,0 8 2 16,0-2-105-16,-4 6-21 0,-3-4-4 0,0-2-1 15,-4 6-30-15,-3-3-6 0,4-4-2 0,-8 10 0 16,4-6-26-16,-4 3-4 0,-3 3-2 0,0 0 0 16,-4 0 1-16,1 0 0 0,-1 9 0 0,4 1 0 15,3-4 17-15,0 3 4 0,-3 1 1 0,0-1 0 0,-4 1-7 0,-3 8-2 16,0 1 0-16,-7 6 0 0,-1 0-12 15,5 4-4-15,-1-1 0 0,4 6 0 0,-1 1 10 0,5-7 2 16,3 10 0-16,6-4 0 0,1 1-12 0,4-7-8 16,3 6 9-16,3-5-9 0,4 5 8 0,0-9-8 15,0-3 0-15,4 9 9 0,3-9-9 0,0 3 0 16,7 1 0-16,0 2 0 0,4-9 0 0,6 6 0 16,1 0 9-16,7-13-9 15,0 4-137-15,-1-7-32 0,5-2-7 0,2-4 0 16,5-6-104-16,3-4-20 0,45-11-4 0,-20-1 0 0</inkml:trace>
  <inkml:trace contextRef="#ctx1" brushRef="#br1" timeOffset="161772.7454">17258 16254 1094 0,'7'-6'97'0,"-7"-4"-77"15,0 1-20-15,0-1 0 0,0 1 214 0,-4 6 39 16,4 3 8-16,-7-6 2 0,4 6-111 0,-8-7-23 0,1 14-4 0,-1-7-1 16,0 9-48-16,1-3-11 0,-1 4-1 0,-3 2-1 15,0 4-31-15,4 3-5 0,-5-4-2 0,5 4 0 16,-4 0-13-16,7 0-4 0,0 0 0 0,3 6 0 15,1-6-8-15,6-1 0 0,1 4 0 0,-1-9 0 16,8 3 0-16,-1-7 0 0,1 0 0 0,7 1 0 16,-4-4 28-16,3-3 3 0,8-3 1 0,0 0 0 15,-1-3-32-15,5-3-20 0,2-4 4 0,-6 4 0 16,0-3 16-16,-1-1 0 16,-2-2 0-16,2-4 0 0,-3 0 14 0,-3 7 0 0,-4-10 0 0,-3 10 0 15,-1-10-6-15,-3 10 0 0,-3-10-8 0,-4 3 12 16,0-9 1-16,-4 12 0 0,-3-12 0 0,-3 10 0 0,-1-4-2 15,4 9-1-15,0-8 0 0,0 8 0 0,-11 4-10 0,4-3 0 16,-3 5 9-16,-1 4-9 0,-3 0-12 0,-4 0-8 16,4 4 0-16,0 5-1 15,0-3-191-15,-1-3-39 0</inkml:trace>
  <inkml:trace contextRef="#ctx1" brushRef="#br1" timeOffset="162109.5283">17688 16238 518 0,'0'0'46'0,"0"0"-37"0,0 0-9 0,-3 0 0 15,-1 0 310-15,4 0 60 0,-7 10 12 0,7-10 2 16,0 0-255-16,0 0-51 0,0 6-10 0,0-6-3 16,0 0 26-16,0 0 5 0,7 3 0 0,0 3 1 15,4-6-37-15,-1-6-7 0,5 3-1 0,-1-3-1 16,0 3-7-16,3-4 0 0,-2-2-1 0,-1-1 0 15,0 1-7-15,-4 0-2 0,4-7 0 0,-6 7 0 16,-5-1-15-16,1-9-3 0,-1 10-1 0,-6-7 0 16,-1 4 2-16,1-4 1 0,-1 7 0 0,-3-1 0 15,0 4-6-15,-4-3-2 0,4 5 0 0,-3-2 0 16,-1 12-10-16,0-6 0 0,1 4 0 0,-1 2 0 16,-3-3 0-16,4 13 0 0,-5-7 0 0,1 10 0 15,7-4-11-15,-3 4 11 0,-1 0-8 0,8 6 8 16,-4 3-18-16,3-9 2 0,1 6 0 0,3 0 0 15,3-6-96-15,-3 6-20 0,7-6-3 16,0-6-1071-16</inkml:trace>
  <inkml:trace contextRef="#ctx1" brushRef="#br1" timeOffset="162473.5122">18094 16132 921 0,'0'0'82'0,"0"0"-66"15,-4-4-16-15,1-5 0 0,-1 3 300 0,4 6 57 16,0-10 11-16,4 7 3 0,3-3-245 0,4-3-49 16,-1 2-9-16,1 4-3 0,3-6-17 0,3-1-3 15,5 1-1-15,-1-7 0 0,-4 7-9 0,8-7-3 16,-7 4 0-16,3-4 0 0,-3-9-7 0,3 6-1 0,0 0-1 0,-3-6 0 16,-4 6-11-16,0-9-3 0,-4 3 0 15,1-9 0-15,0 5 5 0,-8 1 1 0,4 3 0 0,0-3 0 16,0 3-7-16,-3 3-8 0,-4 0 11 0,0 9-11 15,0-2 0-15,0-4 0 0,-4 13 0 0,-3-4 0 16,4 7 0-16,3 3 0 0,0 0 0 0,-11 3 0 16,-3 7 0-16,3-4 0 0,4 13 0 0,-3 9-9 15,-4-3 9-15,3 3 0 0,0 13 0 0,1-3 0 16,3 9-17-16,0 3 1 0,0-3 1 0,0 6 0 16,3-9 26-16,1 3 5 0,-1 3 0 0,-3-3 1 15,3 3-17-15,-3-6 0 0,-3-6 8 0,6 6-8 16,-6-7-78-16,6-2-19 15,-3-7-4-15,4-9-1107 0</inkml:trace>
  <inkml:trace contextRef="#ctx1" brushRef="#br1" timeOffset="162645.955">18069 16166 1612 0,'4'-3'144'0,"3"-3"-116"16,0-4-28-16,7 1 0 0,-3 3 100 0,3-4 13 15,0 7 3-15,3-3 1 0,1 3-59 0,0-4-12 16,3 7-2-16,4 0-672 15,-1-3-135-15</inkml:trace>
  <inkml:trace contextRef="#ctx1" brushRef="#br1" timeOffset="162939.6056">18598 16176 1267 0,'0'0'56'0,"0"0"12"0,8 0-55 0,-1-4-13 15,-7 4 0-15,0 0 0 0,0 0 211 0,7-6 39 0,-4 3 8 0,1-6 2 16,3-4-160-16,3 4-32 0,4-1-7 0,1-2-1 15,-5-4 16-15,8 0 2 0,3 4 1 0,0-7 0 16,-7-3-41-16,4 3-8 0,-1 0-2 0,-2 1 0 16,-5-8-1-16,1-2-1 0,-4 3 0 0,0-3 0 15,3 3-1-15,-6-3 0 0,0-7 0 0,-4 7 0 16,0-7 7-16,0 7 2 0,0 0 0 0,-4-7 0 16,4 17-42-16,-4-7-9 0,4 6-2 0,-7 3 0 15,4 4 19-15,-4-4 0 16,3 13 0-16,1-4 0 0,3 7-10 0,0 0 10 15,0 0-8-15,-4 7 8 0,-3 5 14 0,4-2 8 0,-1 9 2 0,-3-4 0 16,4 10-24-16,3-3 0 0,-8 10 0 0,8-4 0 16,0 9-19-16,0-2-8 0,0 3-1 0,-3 5-1 15,-1 1-5-15,1 0-1 0,-1 0 0 0,-3 0 0 0,-10 0 35 0,6-6 0 16,0-1 0-16,4-2 0 16,-3-1-58-16,-8 1-5 0,1-7-1 0,2-3-1152 15</inkml:trace>
  <inkml:trace contextRef="#ctx1" brushRef="#br1" timeOffset="163126.2299">18450 16229 2055 0,'0'0'91'0,"7"-3"19"0,11 3-88 0,-4-7-22 16,-3 7 0-16,6 0 0 0,8 0 63 0,0 0 8 0,3 0 1 0,0 0 1 15,0 0-57-15,4-9-16 0,0 9 0 0,-4-3-1026 16</inkml:trace>
  <inkml:trace contextRef="#ctx1" brushRef="#br1" timeOffset="163259.4731">19177 16069 1900 0,'0'0'169'16,"-14"6"-135"-16,0 4-34 0,3-1 0 15,11 0 126-15,-7 1 18 0,-14 5 4 0,14-5 1 16,10 9-57-16,-3-4-12 0,-3-2-3 0,-1 3 0 15,4-1-77-15,0-2-13 0,0 3-4 0,0-7-1 16,-7 0-88-16,11 1-18 0,6-1-3 0,-2-9-922 16</inkml:trace>
  <inkml:trace contextRef="#ctx1" brushRef="#br1" timeOffset="163417.9136">19360 15784 1036 0,'-3'-13'92'0,"3"-3"-73"16,11-2-19-16,-1 2 0 0,-6-3 311 0,3 10 58 15,0-1 12-15,-4 1 3 0,4-1-252 0,-7 10-49 16,-14-6-11-16,14 6-1 0</inkml:trace>
  <inkml:trace contextRef="#ctx1" brushRef="#br1" timeOffset="163640.1629">19830 15994 2188 0,'10'-10'48'0,"-3"4"11"0,-3-3 1 0,6-1 1 0,-3 1-49 0,1-7-12 0,2 7 0 0,-3-7 0 16,-7 3 100-16,0-2 16 0,4 5 4 0,-1-2 1 15,-6 6-37-15,-8-4-7 0,-7 4-1 0,4 6-1 16,4 0-31-16,-4 0-7 0,-8 6-1 0,-2-3 0 16,3 13-19-16,-4 0-4 0,0 6-1 0,-3 3 0 15,0 0 0-15,7 3 0 0,-1 0 0 0,1-3 0 16,4 10-12-16,-1-7 0 0,7-3 0 0,1 3 0 15,-1 1 0-15,4-4 0 0,4 3 0 0,3-3 0 16,3-6-17-16,4 0-7 0,0-4 0 0,4-5-1 16,3-1-148-16,7 0-30 0,0-9-5 0</inkml:trace>
  <inkml:trace contextRef="#ctx1" brushRef="#br1" timeOffset="163822.5781">20062 16016 1555 0,'22'0'138'0,"-12"0"-110"15,-10 0-28-15,-7 0 0 0,7 0 197 0,-7 6 35 16,0 3 6-16,0 1 2 0,0 5-127 0,0-2-25 16,0 12-4-16,0-6-2 0,0 0-29 0,3 6-5 15,-3-6-2-15,4-4 0 0,-1 4-37 0,4 0-9 16,-3 0 0-16,3-4 0 16,0 1-34-16,3-7-9 0,-3-5-1 0,0-4-1 15,0 0-195-15,0 0-40 0</inkml:trace>
  <inkml:trace contextRef="#ctx1" brushRef="#br1" timeOffset="163940.6023">20048 15755 1497 0,'7'-9'133'0,"-7"0"-106"0,-7-7-27 0,4 6 0 15,10-2 210-15,-4-4 37 0,-3 7 7 0,0-7 2 16,-3 7-154-16,-1-1-30 0,8 7-7 0,-4-3-820 16,0 6-164-16</inkml:trace>
  <inkml:trace contextRef="#ctx1" brushRef="#br1" timeOffset="164274.8704">20235 15987 1440 0,'0'0'128'0,"7"0"-103"15,4-3-25-15,-4-3 0 0,4 3 86 0,-4-3 12 16,3-4 2-16,-3 4 1 0,4 6-1 0,-4-3 0 16,0-4 0-16,4 7 0 0,-4 7-9 0,0-4-3 15,0 3 0-15,0 10 0 0,0-4-16 0,-4 7-3 16,4-3-1-16,-3 9 0 0,0-3-9 0,-1 0-3 15,-3 0 0-15,0 3 0 0,0-6-21 0,0 6-5 16,0-6-1-16,0-1 0 0,-3 1-15 0,-1-3-3 16,4 0-1-16,0-4 0 0,-4-2-10 0,4-4 8 15,0-6-8-15,0 0 8 0,4 3 13 0,-4-3 3 16,11 6 0-16,-1-12 0 0,1 3-3 0,6-7 0 0,1-5 0 16,0-4 0-16,3 3 3 0,0-3 1 0,7-9 0 0,0 9 0 15,4 1-13-15,0-4-4 0,-4 3 0 0,0 6 0 16,1-2-8-16,-8 5 0 0,0 4 0 0,0 6 8 15,-3-3-8-15,-4 6 0 0,0-3 0 0,-3 6 0 16,-4-3-22-16,0 10 0 0,0-4 0 0,-4 1 0 31,-3 2-123-31,4 4-25 0,-8 0-5 0,4-4-1108 0</inkml:trace>
  <inkml:trace contextRef="#ctx1" brushRef="#br1" timeOffset="164559.3731">20973 15799 1324 0,'0'0'118'0,"0"0"-94"15,7 0-24-15,0 0 0 0,3 0 299 0,4 0 55 16,4 0 11-16,0 0 3 0,6-6-244 0,5 3-48 15,13-3-9-15,0-4-3 0,8 7-51 0,-4-6-13 16,-1-1 0-16,5 1 0 0,-1-4 0 0,-3 4 0 16,0 6 0-16,0-4 0 0,-4-2 0 0,-7 6 0 15,1-3 0-15,-5 6 0 16,-2-10-22-16,-5 10-7 0,-6-6-2 0,0 3 0 16,-4 3-206-16,-4 0-42 0,4-10-8 0,-14 10-1 0</inkml:trace>
  <inkml:trace contextRef="#ctx1" brushRef="#br1" timeOffset="164827.1298">21604 15185 1785 0,'0'0'159'16,"0"0"-127"-16,0 0-32 0,7 0 0 15,4 6 63-15,-4-3 6 0,0 6 2 0,3 7 0 16,-6 3 37-16,7 0 8 0,-8 3 2 0,8 6 0 16,-4 6-34-16,-4-2-6 0,1 9-2 0,-1 2 0 15,-3 4-20-15,0 1-4 0,-3 2 0 0,-4-3-1 0,3 6-20 0,-3-3-4 16,-3-3-1-16,3 0 0 16,-1-3-17-16,1 0-9 0,0-3 10 0,4-4-10 15,-1 1-80-15,1-3-21 0,-4-1-5 0,7 1-1136 16</inkml:trace>
  <inkml:trace contextRef="#ctx1" brushRef="#br1" timeOffset="165187.549">22373 15689 2649 0,'0'0'117'0,"0"0"25"0,4-6-114 0,-4 6-28 0,0 0 0 0,0 0 0 16,0 0 36-16,0 0 0 0,0 0 1 0,-7 10 0 15,0-1-8-15,-4 0-1 0,0 7-1 0,-3 3 0 16,-3-3-27-16,3 6-9 0,-4 3 0 0,0 0 0 16,-3 3 9-16,7 6 8 0,3-5-8 0,1 8 11 15,-1-2-3-15,4-1-8 0,0-5 12 0,4 5-4 16,-1-6-8-16,1 7 0 0,-4-7 0 0,3 6-11 15,0-5 44-15,-3-4 9 0,0-6 2 0,-3-4 0 16,-1 4-24-16,1 0-4 0,-1-3 0 0,-7-7-1 16,1 7-15-16,-1-13-13 0,-3 6 2 0,3-3-899 15,-6-6-180-15</inkml:trace>
  <inkml:trace contextRef="#ctx1" brushRef="#br1" timeOffset="167559.1367">23876 15743 288 0,'0'0'25'0,"4"-6"-25"15,-1-1 0-15,-3 4 0 0,0-3 214 0,4-4 38 16,-1 1 7-16,1 6 1 0,-4-3-112 0,0-4-22 0,3 1-5 0,-3 9-1 16,7-6-68-1,-3 2-15-15,6-2-2 0,-6 3-1 0,3 3 27 0,-4-6 6 0,-3 6 1 0,0 0 0 16,0 0-19-16,0 0-3 0,0 0-1 0,0 0 0 16,0 0-9-16,-10 6-1 0,-1-3-1 0,-3 3 0 15,0-2-6-15,-7 5-2 0,3 3 0 0,-3 1 0 16,0-4-18-16,3 7-8 0,-3 3 8 0,3-3-8 15,1 2 28-15,3-5 0 0,0 3 0 0,-4 2 0 16,7 1-20-16,1 3-8 0,3-3 0 0,0 0 8 16,3-3-8-16,4 2 0 0,4-5 0 0,3 3 0 15,0-7 11-15,0 7-3 0,3-7-8 0,5-6 12 16,-1 7-12-16,3-10 9 0,1 0-9 0,3 0 8 16,0-4-8-16,0-2 0 0,1-3 0 0,-1-1 0 15,0-8 9-15,0 2-9 0,0 3 10 0,0-12-10 0,-6 10 20 16,2-7-1-16,1-3-1 0,-4-1 0 15,0-2-18-15,0 3 0 0,-7 3 0 0,4-3 0 16,-4 6 0-16,-7 4 0 0,0-1 0 0,0 7 0 0,-7-1 18 0,-4 1 10 16,1 6 1-16,-4-4 1 15,-4 4-48-15,-3-3-10 0,-4 6-1 0,4 0-1 0,-4 6 42 0,0-3 8 16,4-3 1-16,0 7 1 16,3 2-207-16,1-6-42 0,3 7-8 0</inkml:trace>
  <inkml:trace contextRef="#ctx1" brushRef="#br1" timeOffset="168027.2538">24599 15577 1843 0,'0'0'164'0,"7"-10"-132"0,0 1-32 0,4 3 0 15,-1 2 78-15,5-5 9 0,-1 0 1 0,7-1 1 16,0-6-14-16,4 1-3 0,-4 2-1 0,4-6 0 15,3-3-14-15,-4 4-2 0,1-4-1 0,-4-3 0 16,-3 0-38-16,3 6-8 0,-7-6-8 0,0-4 11 16,-7 4-11-16,4 3 8 0,-4-9-8 0,0 12 8 15,-3-9-8-15,-4 3 0 0,3 0 0 0,1 3 0 16,-1-3 0-16,-3 0 0 0,0 6 0 0,4-9 0 16,-4 3 24-16,0 6 4 0,3-6 0 0,-3 6 0 15,-3 0-28-15,3 3 0 0,0 4 0 0,0 6 0 16,-4-4 0-16,1 1 0 0,-1 9-9 0,1 0 9 15,-8 0 0-15,1 0-10 0,2 6 10 0,-2-3-8 0,-1 13-9 16,-3-4-2-16,4-2 0 0,-1 5 0 0,-3 4 29 0,0 0 6 16,0 6 0-16,3-6 1 0,0 6-17 0,-3 3 0 15,-3-3 0-15,3 13 0 0,0-4 0 0,-4 4-22 16,4 6 3-16,-7 9 1 0,3 1 46 0,0-1 8 16,1-3 3-16,-1 3 0 0,4-6-12 0,0 7-3 15,0 2 0-15,3-2 0 0,1-1-24 0,-1-3 0 16,4-3 8-16,0 3-8 0,0-3 0 0,3-3 0 15,-3-6 0-15,0 3 0 0,0-10 32 0,-3 3 4 16,-1 1 0-16,0-7 1 0,-6-9-37 0,-1 6-21 16,-3-6 2-16,0-3 1 15,0-7-190-15,-1 0-39 0,1-2-7 0</inkml:trace>
  <inkml:trace contextRef="#ctx1" brushRef="#br1" timeOffset="168216.5405">24373 15871 2188 0,'0'0'48'0,"0"0"11"0,0 0 1 0,0 0 1 0,7 0-49 0,4-3-12 0,3-3 0 0,4 3 0 16,-1-3 52-16,8-1 7 0,7 4 1 0,7-3 1 15,3 6-149-15,4-10-29 0,39-2-7 16,-18-4 0-16</inkml:trace>
  <inkml:trace contextRef="#ctx1" brushRef="#br1" timeOffset="169880.2872">28014 15141 2649 0,'0'0'58'15,"0"0"12"-15,0 0 2 0,0 0 4 0,0 0-61 0,0 0-15 0,0 0 0 0,0 0 0 16,-3 0 0-16,-8 6 0 0,0 3 0 0,-6 1 0 16,-1-1 54-16,-7 10 8 0,-3 0 2 0,0 6 0 0,-14 9-52 0,3 4-12 15,0 6 0-15,4-3 0 0,7-4 54 0,3 1 8 16,0-4 2-16,11 10 0 0,3-6-52 0,4 3-12 16,7 0 0-16,0 2 0 0,7 1 0 0,4 0 0 15,3-6 0-15,0 6 0 16,7-10-32-16,1 4-8 0,-1-4-3 0,3-5 0 15,-2 2-132-15,2-9-26 0,5 3-6 0,-1-6-898 16</inkml:trace>
  <inkml:trace contextRef="#ctx1" brushRef="#br1" timeOffset="170144.4723">28490 15862 2289 0,'7'-25'101'0,"-3"15"22"0,-1 1-99 0,8-10-24 0,-4 4 0 0,4-4 0 15,3 0 85-15,3 3 12 0,1-3 3 0,3 1 0 16,0-7-32-16,4 6-5 0,3 6-2 0,4-3 0 16,0 1-36-16,3 5-7 0,0 7-2 0,1-3 0 15,-5 6 9-15,-2 0 2 0,-5 0 0 0,1 6 0 16,-4 4-3-16,0-1 0 0,-7 7 0 0,1 3 0 16,2 3-24-16,-6 3 0 0,-1 3 0 0,1 6 0 15,0 1 0-15,-1 2 0 0,1 7 0 0,-1 0 0 16,1-6 0-16,-1-4 0 0,1 10 0 0,3-6 0 15,0-4 19-15,0 1-2 0,0 3 0 0,4-4 0 16,-4-6-27-16,0 4-6 0,0-4 0 0,4-9-1 16,0-1-68-16,-4 1-14 0,-4-3-2 0,5-7-1179 15</inkml:trace>
  <inkml:trace contextRef="#ctx1" brushRef="#br1" timeOffset="170381.5011">29767 15790 1267 0,'-7'-16'56'0,"4"13"12"0,-1-3-55 0,1-4-13 16,-1 1 0-16,-3 9 0 0,0 0 259 0,-3 0 49 15,-1 0 9-15,-7 0 3 0,-3 9-154 0,-4-2-30 16,-3 5-7-16,-4-2-1 0,1-4-102 0,-8 10-26 16,-3-4 0-16,-4 7 0 0,-4 3 56 0,-3 0 7 15,4 3 1-15,-11 3 0 0,-3-3-52 0,3 3-12 0,-4-3 0 0,-3 4 0 16,7-1 0-16,0-3 0 0,7 3 0 0,4-3 0 15,6 4 0-15,8-4 0 0,3-7 0 0,4 11 0 32,7-14-151-32,3 4-33 0,4-3-6 0,4-7-1000 0</inkml:trace>
  <inkml:trace contextRef="#ctx1" brushRef="#br1" timeOffset="170728.1616">30314 15185 1958 0,'18'-4'43'0,"3"-2"9"0,0-3 1 0,4-1 3 0,-4 10-45 0,0 0-11 15,0 7 0-15,-3 2 0 0,0 0 113 0,-4 4 21 16,-4 12 4-16,-3 0 1 0,0 3-69 0,-3 7-14 16,0 3-2-16,-4 5-1 0,0 1 9 0,-4 3 2 15,-3 7 0-15,-4 5 0 0,1-2 0 0,-8 5 0 16,-3 1 0-16,-4 0 0 0,-3 0-52 0,0-10-12 16,-4 6 0-16,-3 4 0 0,3-6 0 0,-3 2 0 15,-4-5 0-15,0 2 0 0,7-6 20 0,-3-3 0 16,3-3 1-16,-3-6 0 15,0 2-137-15,-4-11-27 0,0-1-5 0,7-9-1118 0</inkml:trace>
  <inkml:trace contextRef="#ctx1" brushRef="#br1" timeOffset="175382.2959">26331 15630 1695 0,'0'0'75'0,"0"0"16"0,0 0-73 0,0 0-18 16,0 0 0-16,0 0 0 0,0 0 72 0,0 0 10 15,0 0 2-15,11 0 1 0,-4 0-34 0,4-3-7 16,-1-4-2-16,1 7 0 0,3-9-15 0,3 3-3 16,5-4-1-16,2-2 0 0,5-4 6 0,-1 1 2 15,4 2 0-15,3-6 0 0,-3-3-21 0,6 3-10 16,1-9 10-16,4 3-10 0,-5-3 21 0,-2 3-1 0,2-3-1 0,1-7 0 15,-4 7-11-15,1-10-8 0,-1-3 12 0,0 10-12 16,-3-3 13-16,0-7-4 0,-4 9-1 0,0-8 0 16,-3 8 0-16,0-8-8 0,-1 5 12 0,-6 4-4 15,3-4-8-15,-7 1 0 0,-3 6 0 0,3-7 8 16,-3 1-8-16,-1 5 0 0,-3 1 0 0,0-3 0 16,0 2 9-16,-3 1 0 0,-4 3 0 0,0 3 0 15,0 0-9-15,-4 0 0 0,1-3 9 0,-1 10-9 16,-3-4 0-16,0 0 0 0,0 3 0 0,4-3 0 15,-1 7 0-15,-3-4 0 0,3 7 0 0,1-1 0 16,-1 1 0-16,-3 3 0 0,4-4 0 0,-4 7 0 16,3-3 8-16,-3 0-8 0,0 3 8 0,0 3-8 0,0 0 17 15,0 0-1-15,-4 3 0 0,4 3 0 0,-3 0-16 0,-1-3 0 16,1 7 8-16,-1-1-8 0,0 1 0 0,1-1-16 16,3 7 4-16,-4 2 0 0,-6-2 12 0,2 3 16 15,1 0-3-15,0 6-1 0,-3-6-12 0,2 6 0 16,1-6 8-16,-3 6-8 0,3-3 8 0,3 0 0 15,-3-1-8-15,3 5 12 0,-3 2 8 0,4 0 2 16,-1 3 0-16,4-2 0 0,-4 5 1 0,1 4 0 16,-1-1 0-16,-3 4 0 0,-4-3 7 0,4 6 2 15,-3 3 0-15,-4 6 0 0,3-3-20 0,-3-3-3 16,3 3-1-16,-3-3 0 0,0 0-8 0,0 4 8 16,3-7-8-16,-3-7 8 0,0 7-8 0,-1-6 12 15,1-4-12-15,-3 4 12 0,-1-4-12 0,4 1 0 0,0-7 0 0,3-3 8 16,0-6-8-16,4 6 0 0,0-12 0 0,3 2 0 15,1 4 0-15,3-10 8 0,-4 1-8 0,4 6 8 16,4-7-8-16,-1-3 0 0,1 4 0 0,-1-7 8 16,1 3-8-16,3-3 0 0,0-3 0 0,0 10 0 15,0-4 9-15,0-6-9 0,0 0 10 0,7 9-10 16,-7-9 0-16,0 0 0 0,0 0 0 0,3 7 0 16,-3-7 0-16,0 0 0 0,0 0 0 0,0 0 0 15,0 0 0-15,0 0 8 0,0 0-8 0,0 0 0 16,0 0 0-16,0 0 8 0,0 0-8 0,0 0 0 15,0 0 0-15,0 0 0 0,0 0 0 0,0 0 0 16,0 0 0-16,0 3 0 0,0-3 0 0,7 9 0 16,-7 0 0-16,0-9 0 0,0 0-8 0,0 7 8 15,0-7 0-15,0 3 0 0,0-3 0 0,0 0 0 0,0 6 0 16,0-6 0-16,0 0 0 0,0 0 0 0,0 0 0 0,0 0 0 16,0 0 0-16,0 0 0 0,0-6 0 0,4 3 0 15,-1-13 0-15,4 7 0 0,-3-7 0 0,3 3 0 16,0-2 0-16,7-7 0 0,0 0 0 0,4 0 0 15,-1-9-12-15,5 2 12 0,2 1-16 0,-3 3 4 16,4-3 1-16,0 0 0 0,0 2 3 0,3 1 0 16,0 7 0-16,-3-1 0 0,-4 9 8 0,-3 1 0 15,-1 3 0-15,-3 6 0 0,0 0 0 0,-7 9 0 16,0 1 0-16,1 5 0 0,-1 4 0 0,-4 0 0 16,1 3 0-16,3 6 0 0,-4-6 0 0,1 9 0 15,3-2 0-15,-4-4 8 0,4 3-8 0,0 0 0 16,1-3 0-16,-5 0 0 0,4-3 0 0,-3-3 0 15,-1 6 0-15,1-6 0 0,-1-3-10 0,1 2 0 16,-1 1 0-16,4-3 0 16,-3 0-220-16,3-4-44 0</inkml:trace>
  <inkml:trace contextRef="#ctx1" brushRef="#br1" timeOffset="176154.7042">7687 18273 230 0,'0'0'20'0,"0"0"-20"0,0 0 0 0,0 0 0 15,4-9 64-15,3 6 9 0</inkml:trace>
  <inkml:trace contextRef="#ctx1" brushRef="#br1" timeOffset="176501.6719">7895 18092 576 0,'0'0'51'0,"7"-7"-41"0,-7 4-10 0,7-3 0 16,-3 3 39-16,-1-4 5 15,8 4 2-15,-11-3 0 0,7-3-22 0,-3 2-5 0,-1 4-1 0,-3 3 0 16,4-6-18-16,-4 6-19 0,0 0 4 0,0 0 1 16,0 0 43-16,0 0 9 0,0 0 2 0,0 0 0 15,0 0 64-15,0 0 14 0,0 0 2 0,0 0 1 0,0 0-11 16,0 0-2-16,0 0-1 0,0 0 0 0,-7-3-5 0,7 3-1 15,-8 0 0-15,5 3 0 0,-4-3-29 16,0 9-5-16,3 1-2 0,-3 5 0 0,7 1-19 0,-10 3-4 16,6 0-1-16,-3 9 0 0,0 3-16 0,3 1-3 15,1 2-1-15,-4 1 0 0,0 9-9 0,3-10-3 16,4-3 0-16,0-6 0 16,0-6-9-16,0 0 0 0,0 3 0 0,7-9 0 15,4 5-48-15,-8-8-4 0,1 6-2 0,7-7 0 16,-4-9-109-16,3 0-21 0,8 0-5 0,-4-9-675 0</inkml:trace>
  <inkml:trace contextRef="#ctx1" brushRef="#br1" timeOffset="176684.6077">8167 17612 1670 0,'-21'-3'148'0,"10"-4"-118"0,0 4-30 0,1-3 0 15,3 0 76-15,-4 3 8 0,4-4 3 0,-3 7 0 16,6-9-16-16,-3 9-3 0,7 0-1 0,0 0-695 16,0 0-140-16</inkml:trace>
  <inkml:trace contextRef="#ctx1" brushRef="#br1" timeOffset="177117.1731">8442 18013 1882 0,'-18'6'84'0,"11"-6"16"16,0 4-80-16,7-4-20 0,-3 0 0 0,3 0 0 0,0 0 93 0,0 0 15 15,0 6 2-15,0 3 1 0,7 1-77 0,0 5-15 16,-4-2-3-16,4 6-1 0,0 3-7 0,1-4-8 0,-1 4 11 0,-4 3-11 16,1 4 13-16,-4-4-4 0,-4 3-1 15,4 3 0-15,-7-2 16 0,0-1 4 0,0 0 0 16,-4 3 0-16,-3-9-8 0,4 3 0 0,-1-6-1 0,-3 0 0 16,3-3-3-16,4-1-1 0,-3-11 0 0,3 5 0 15,3-9-7-15,1 0-8 0,-1 0 11 0,4-3-11 16,-3-3 26-16,3 2-2 0,-4-8 0 0,8-1 0 15,-1-6-13-15,1-6-3 0,10 0-8 0,-7-3 12 16,10 3-12-16,1-6 8 0,0-1-8 0,6-2 0 16,-2 2 12-16,-1-8-4 0,3 2-8 0,1 10 12 15,-4-7-12-15,0 17 0 0,-3-1 8 0,0 3-8 16,-1 10 0-16,-3 6 0 0,1 6 0 0,-5 13 0 16,4 0 0-16,-7 6 0 0,4 3 0 0,-4-3 0 0,0 10 0 15,-3-7 0-15,3 6 0 0,0 4 0 0,3-4 0 16,-10 4 0-16,0 3 0 0,4-4 0 15,6-8-91-15,-6-4-17 0,-4 3-4 0,3-9-1012 16</inkml:trace>
  <inkml:trace contextRef="#ctx1" brushRef="#br1" timeOffset="178384.4806">11183 17728 972 0,'-11'-10'43'0,"11"10"9"0,0-9-42 0,0 0-10 15,-3-1 0-15,-1 1 0 0,1-7 124 0,-4 7 24 16,7-1 4-16,-4 1 0 0,-3-7-22 0,4 7-5 15,-1-10-1-15,1 10 0 0,-1-1-23 0,1-6-5 16,-1 7 0-16,8-10-1 0,-1 4-39 0,-3 5-8 0,0 1-2 0,4-1 0 16,3 1-19-16,-4-1-4 0,-3 10-1 0,0-6 0 15,0 3 0-15,0 3 0 0,0 0 0 0,0 0 0 16,-7 0 1-16,4 0 0 0,-1 3 0 0,-10 3 0 16,0 4-10-16,-4-1-1 0,1 10-1 0,-1-3 0 15,-7 9-2-15,1-3 0 0,-1 12 0 0,0 1 0 16,4-1 4-16,-4 4 1 0,-10 6 0 0,7 3 0 15,3 3-3-15,0-3-1 0,1 6 0 0,-1-2 0 16,4-1 1-16,0 0 0 0,7-3 0 0,0 3 0 16,-8-3-3-16,12 6 0 0,3-9 0 0,3 10 0 15,-3-7-8-15,4-3 0 0,3-10 0 0,7 4 0 16,0-4 0-16,0-9 8 0,0 0-8 0,7-6 0 16,7-6 0-16,0 2 0 0,0-5 8 0,4-4-8 15,10-6 0-15,1-6 8 0,-5 6-8 0,1-10 8 16,0 1-8-16,7-7 0 0,0-2 0 0,-1-8 0 0,-2 8 0 0,-5-4 0 15,8-10 0-15,-7 4 0 0,-4 0 0 0,-3-7 0 16,0 1 9-16,-4-1-9 0,0-2 0 0,-7-1 8 16,-3-3-8-16,6 1 0 0,-3-11 8 0,-3 8-8 15,-8-4 10-15,1-4-10 0,-1-2 8 0,1 6-8 16,-8-6 0-16,1-1 9 0,-4 7-9 0,0-3 0 16,7 6 0-16,-4 7 0 0,-6 2 0 0,3 7 0 15,3 0 0-15,-3 3-11 0,-3 0-2 0,-1 12-1 16,-3-3 0-16,-4 7 0 0,4 3-6 0,-7 6 0 15,-7 6-1-15,-1 10 0 16,1-4-32-16,-7 7-7 0,-7 6 0 0,-1 3-1 16,12 7-144-16,-5-1-29 0,1 10-6 0</inkml:trace>
  <inkml:trace contextRef="#ctx1" brushRef="#br1" timeOffset="178733.8643">12315 17568 2509 0,'0'0'55'0,"0"0"11"0,-10 0 2 0,3-3 4 0,-4 3-58 0,1 3-14 15,-1-3 0-15,-7 9 0 0,1-2 49 0,-4 8 7 16,-1-2 2-16,-2 6 0 0,-1 6-38 0,0 0-7 16,1 3-1-16,3 10-1 0,-8 5 11 0,5 1 2 15,-5 10 1-15,8 5 0 0,-3 4 3 0,6 3 0 16,-3-3 0-16,3 9 0 0,4-3-19 0,3 3-9 16,4-3 10-16,4-13-10 0,-1 7 8 0,4-10-8 15,4-3 0-15,-1-3 0 16,8-9-25-16,-1 6-11 0,1-10-3 0,3-8 0 15,7-8-183-15,1 1-37 0,20-9-7 0,-7-10-2 0</inkml:trace>
  <inkml:trace contextRef="#ctx1" brushRef="#br1" timeOffset="179120.6955">12562 17966 2530 0,'0'0'56'0,"0"0"11"0,0 0 2 0,0 0 3 0,0 0-58 0,0 0-14 0,0 0 0 0,11 0 0 16,0 0 19-16,3 3 1 0,3 7 0 0,-3-1 0 16,1 7 9-16,-1-1 3 0,0 7 0 0,0 10 0 15,-4-4-20-15,1 6-3 0,-4-5-1 0,0 8 0 16,-3-2 4-16,-4 2 0 0,0-2 0 0,-7-7 0 16,3 13 0-16,-6-13 0 0,2 7 0 0,-6-7 0 15,7 0-12-15,-7-9 0 0,7 6 0 0,-3-9 0 16,-1-7 0-16,7 0 0 0,-3 1 0 0,4-4 0 15,3-6 26-15,0 0 3 0,0 0 1 0,0-9 0 0,3-4-22 16,-3 4-8-16,7-10 0 0,4-6 0 0,0-3 12 0,6-10-3 16,1 0-1-16,7-6 0 0,3 1-8 0,0-8 0 15,4 4 0-15,3 0 0 0,-3 3 0 0,3 4 0 16,4 2-12-16,-7 10 12 0,-4 3-9 0,-3 9 9 16,-8 7 0-16,1 5 0 0,-4 4 0 0,0 10 0 15,-3-1 8-15,-1 16-8 0,-6-3 0 0,3 13 0 16,-7-7 0-16,0 7 0 0,0 5 0 0,0-2-8 15,3 0 8-15,-3 5-13 16,4-8-92-16,-4 9-19 0,7-7-3 0,-7-2-1 0</inkml:trace>
  <inkml:trace contextRef="#ctx1" brushRef="#br1" timeOffset="180523.7085">13875 18226 2246 0,'0'0'49'0,"0"0"11"0,0 0 1 0,0 0 3 0,0 0-52 0,0 0-12 15,0 0 0-15,0 0 0 0,14 0 73 0,-4-6 12 16,5 3 3-16,-1-3 0 0,3-4-25 0,4 1-5 16,4-10-1-16,7 0 0 0,0-6-32 0,-1 0-6 15,-2 3-2-15,2-9 0 0,1 9-17 0,0-6 0 16,-4-4 0-16,0 4 0 0,-3-7 0 0,0 1 0 15,-4 6 0-15,0-7 0 0,-3 4 18 0,-1-4-3 16,-3-5-1-16,1 2 0 0,-5-6-14 0,4 0 0 16,-3 3 0-16,-4-2 0 0,0-1 0 0,0 0 0 15,-3 0 0-15,-1 0 0 0,-3 9 0 0,-3 7 0 0,3-6 0 16,-4 6 0-16,-3 9 0 0,3 0-8 0,-3 3 8 0,0-3 0 16,-3 10-12-16,3 0 12 0,-4-1-12 0,1 4 12 15,-1-3-9-15,-3 9 9 0,3-4 0 0,1 4-9 16,-1 0 9-16,0 0 0 0,1 4 0 0,-1-4 0 15,1 9 0-15,3-3 0 0,0-3 0 0,-4 7 0 16,4-1 0-16,0 1 0 0,-4 5 0 0,4 4 0 16,0 6 0-16,-3 3 0 0,3 7 0 0,0 9 0 15,-1 3 0-15,1 6 0 0,0 7 0 0,4 6-8 16,-8 3 37-16,4 3 8 0,0 0 2 0,0 9 0 16,0-2-27-16,0-7-12 0,3 0 10 0,1-9-10 15,-1-1 8-15,4-8-8 0,0-4 0 0,0-6 9 16,0-7-9-16,4-2 0 0,-1-7 9 0,-3-9-9 15,4 0 0-15,0-4 0 0,3 4 0 0,0-13 8 16,3-2-8-16,1-4 0 0,-1 6 0 0,8-12 0 0,0-4 0 16,3-2 0-16,-4-10 0 0,1 3 8 0,3-9-8 0,0-1 0 15,-3-2 0-15,0 3 8 0,-1 0-8 0,-3 3 0 16,1 3 8-16,-1 0-8 0,-4 3 0 0,-3 0 0 16,4 10 0-16,-8-1 0 0,1 4 0 0,-4 6 0 15,0 0 0-15,7 9 0 0,-7-2 0 0,4 11 0 16,-4 1 0-16,3 0-8 0,-3 6 8 0,4-6 0 15,-4 6 0-15,3-6-8 0,1 6 8 0,6-6-12 16,-3-10 12-16,4 1-12 0,-1 5 12 0,5-5-12 16,2-7 12-16,4 3-12 0,-3-12 12 0,3 3 0 15,4-4 0-15,-4 4 0 0,0-6 0 0,0-7 0 16,1 7 0-16,-5-10 0 0,-3 3 0 0,0 4 0 0,1-4 0 0,-5 0 0 16,-3-2 0-16,0-1 0 0,-3 0 0 0,-1 0 8 15,1-6-8-15,-4 6 9 0,-4-6-9 0,-3-3 10 16,4 3-10-16,-8 0 8 0,4 6-8 0,-4-3 8 15,-3 0-8-15,0 3 0 0,0 7 0 0,0-4 0 16,0 0 0-16,-4 13 0 0,4-3 8 0,-3 6-8 16,-1 6 0-16,0 4 0 0,-3-1 0 0,3 10 0 15,1 0-10-15,-1 6 10 0,1 0 0 0,-1-3-9 16,0 9 9-16,8-9 0 0,-1 9 0 0,4-9 0 16,3 10 0-16,4-10-8 0,4 3 8 0,3-6 0 15,0-1-37 1,7-2-3-16,0 3 0 0,8-10 0 0,2-2-107 0,8-4-21 15,3-3-5-15,4 0-1 0,7-3 61 0,0-7 12 0,0 4 2 0,-1-4 1 16,-2 1 22-16,3 0 4 0,-4-7 0 0,-3 7 1 0,0-1 54 0,-4 1 17 16,-7-7-10-16,-3 4 10 0,-4 2 48 0,-3-6 14 15,-1 7 3-15,-10 0 1 0,-7 2 41 0,0-2 8 16,0 0 1-16,-7-1 1 0,0 1-19 0,0-1-4 16,0 1-1-16,-3 0 0 0,-1-1-40 0,0-6-8 15,1 7-1-15,3 0-1 0,-4-7-16 0,1 13-3 16,2-13-1-16,1 7 0 0,0-1 9 0,0 4 1 15,0 3 1-15,0-3 0 0,0 2-34 0,4-2 0 16,3 6 0-16,-7 0 0 0,0 6 0 0,-1 4 0 16,1-1 0-16,0 7 0 0,-3 3 0 0,-1 0 0 15,1 9 0-15,3-9 0 0,-1 12 0 0,1-9 0 16,4 3-10-16,-1-6 10 0,4 0 0 0,0-4 0 0,4 1 9 16,-1-7-1-16,4 1-8 0,4-7 0 0,3-3 0 15,0 0 0-15,7-3 0 0,8-7 0 16,2 1 0-16,1-7 0 0,3 1-13 0,8 2-4 0,-4-3-1 0,6-2 0 15,-6 2 18-15,4 7 0 0,-8-1 0 0,-3 1 0 16,-8 9 0-16,-3 6 0 0,-3-3 8 0,-4 7-8 16,-3 8 11-16,-8 4-11 0,-6 7 12 0,-1-1-12 15,-6 6 19-15,-4 4-3 0,-1 3-1 0,-2-1 0 16,-4 11-15-16,0-4 0 0,3-3 0 0,-7-1 0 16,4-5 0-16,-4 3 0 0,1-13 0 0,-1 0 0 15,7-9 0-15,1 0 12 0,-5-3 0 0,5-1 0 16,-1-5 4-16,1-7 0 0,2 3 0 0,-2-6 0 15,3 0-2-15,0-6 0 0,-1 6 0 0,1-10 0 16,7 7-14-16,-3-6 8 0,3-7-8 0,0 7 0 0,0-7-9 16,7 4-8-16,0-14-2 0,10 8 0 15,1-17-135-15,6 7-27 0,8-13-6 0</inkml:trace>
  <inkml:trace contextRef="#ctx1" brushRef="#br1" timeOffset="180990.8576">16009 18076 1728 0,'0'0'153'15,"0"0"-122"-15,4-10-31 0,-4 7 0 0,0 3 146 0,3-12 23 0,1 9 5 0,3-4 1 16,3-2-54-16,-3 6-10 0,7-7-3 0,1 4 0 15,2 6-67-15,1 0-13 0,3 6-4 0,4-2 0 16,3 2 18-16,0 3 3 0,4 1 1 0,-7 8 0 16,-4 1-14-16,0 0-4 0,0 6 0 0,-7 3 0 15,-3-3-11-15,-4 4-2 0,0 2-1 0,-7 0 0 16,-4-6-1-16,-3 4 0 0,4 2 0 0,-1-9 0 16,-3 9-13-16,0-12 0 0,-7-6 8 0,3-4-8 15,4 7 0-15,0-7 11 0,0-3-11 0,7-6 10 16,-7 0-10-16,7 0 12 0,-3-6-12 0,-1-3 12 15,4-10-12-15,4 3 8 0,-1-3-8 0,8-6 8 16,-1-6-8-16,1 0 0 0,7-7 0 0,3 4 0 16,7-4 0-16,4-6 0 0,-1 6 0 0,5-2 0 0,-4 2 0 15,-1 10 0-15,-6 0-9 0,0 6 9 0,-1 3 0 16,-2 6 0-16,-8 7-8 0,0 0 8 0,-4 6 0 0,1 12 0 16,-4 1-8-16,0 6 8 0,0-4 0 0,0 14 0 15,0-4-8-15,-3 9 8 0,3-6 0 0,-4 7 0 16,1-7 0-16,-1 7 0 0,1-7-21 0,-1 0 2 15,4-9 1-15,1 6 0 16,-1-6-119-16,-4-4-24 0,1 4-5 0</inkml:trace>
  <inkml:trace contextRef="#ctx1" brushRef="#br1" timeOffset="181253.3499">17575 17345 2530 0,'15'0'112'0,"-8"0"24"0,0 0-109 0,7 6-27 0,-4 10 0 0,4 3 0 16,1 3 56-16,2 9 7 0,-3 1 1 0,-3 8 0 16,3 4 5-16,-3 0 2 0,-1 3 0 0,-6 7 0 15,3 2-11-15,-7 4-3 0,0-4 0 0,-7 4 0 16,3 2-20-16,-6 1-4 0,-5 0-1 0,1-4 0 15,-7-2-22-15,-7 5-10 0,-4 1 8 0,0-10-8 16,-6 1-58-16,-8-7-17 0,0-3-3 16,-3 0-867-16,-4-10-174 0</inkml:trace>
  <inkml:trace contextRef="#ctx1" brushRef="#br1" timeOffset="182289.6039">18898 17888 2113 0,'-10'0'93'0,"3"0"20"0,3 0-90 0,4 0-23 15,0 0 0-15,0 0 0 0,0 0 65 0,0 0 9 16,7-10 2-16,4 4 0 0,6-3-20 0,5-4-3 16,9-3-1-16,8 1 0 0,7-4-9 0,7 0-3 15,3 0 0-15,4 0 0 0,4 1-25 0,-1-4-6 16,1 3-1-16,-1 0 0 0,4 0-8 0,-3 4 0 15,-11 5 0-15,-4 1 0 0,-3 6 0 0,-7-7 0 0,-4 4 0 16,-3-3 0-16,-7 9 0 0,-1 0-11 0,1-7 3 0,-4 7 0 31,-3 0-138-31,-1 0-27 0,1 0-6 0,-7 0-1 0</inkml:trace>
  <inkml:trace contextRef="#ctx1" brushRef="#br1" timeOffset="182522.7363">19674 17119 1324 0,'-7'-6'118'16,"4"-6"-94"-16,-4-4-24 0,3 7 0 15,4-1 166-15,0 4 29 0,0 6 5 0,0 0 2 16,0 0-118-16,0 0-24 0,7 6-5 0,0 10-1 0,4-4 30 0,-4 7 5 16,0 6 2-16,0 3 0 0,-3 7-31 0,-1 9-5 15,-3 3-2-15,-3 12 0 0,-1 4-27 0,-6 0-6 16,-5-4 0-16,-2 4-1 0,-4 3 9 0,-1-3 1 15,1-1 1-15,-3 1 0 0,-1 0-22 0,4-10-8 16,3 7 0-16,0-13 0 16,1 3-20-16,3-9-11 0,3 3-1 0,4-10-1 15,0 1-145-15,7-7-29 0</inkml:trace>
  <inkml:trace contextRef="#ctx1" brushRef="#br1" timeOffset="182782.6895">20302 18139 2498 0,'0'0'55'0,"4"-4"11"0,3-2 2 0,-4 3 3 0,-3-3-57 0,0 6-14 0,4-10 0 0,-4 10 0 15,0 0 60-15,0 0 10 0,0 0 2 0,0 0 0 16,0 0-16-16,0 16-2 0,-4-3-1 0,4 2 0 15,-3 4-36-15,3 0-7 0,-4 6-2 0,1-6 0 16,3 0-8-16,0 6 0 0,0-7 0 0,3 1-11 16,1-3 11-16,3 3-8 0,0-4 8 0,4-11-8 15,-4 2-91-15,3-3-17 0,4-6-4 0,1-3-1070 16</inkml:trace>
  <inkml:trace contextRef="#ctx1" brushRef="#br1" timeOffset="182982.6445">20669 17693 1440 0,'-3'-9'128'0,"3"-1"-103"16,0 1-25-16,-4-4 0 0,1 7 178 0,3 6 30 16,0-6 7-16,0 6 1 0,-4-3-108 0,4 3-20 15,-3-6-5-15,-4 6-1 0,0-4-46 0,-1 4-10 16,8 0-2-16</inkml:trace>
  <inkml:trace contextRef="#ctx1" brushRef="#br1" timeOffset="183754.7519">20923 17988 2523 0,'0'0'56'0,"0"0"11"0,0 0 2 0,0 0 2 0,4 13-57 0,-4-10-14 0,3 6 0 0,4 7 0 16,-7-7 57-16,4 1 9 0,3 5 2 0,0-2 0 16,0 6-15-16,0-4-2 0,4 4-1 0,-1 0 0 15,4-3-42-15,-3 9-8 0,3-6 0 0,-3-1 0 16,-1-2 0-16,1-3 12 0,-1 2-3 0,-6-5 0 16,-1 5 2-16,1-5 0 0,0-7 0 0,-4-3 0 15,0 0 2-15,0 0 1 0,0 0 0 0,0 0 0 0,0 0 13 0,0 0 2 16,0 0 1-16,0 0 0 0,0 0-18 0,-4 0-3 15,4 0-1-15,-4-10 0 0,1 10-8 0,3-9 0 16,0 0 0-16,3 2 8 0,1-5-8 0,3 2-11 16,0-5 3-16,7 5 0 0,0-5 0 0,4 2 0 15,0-3 0-15,3 1 0 0,0 5 8 0,4-2 0 16,-1-4 10-16,1 7-10 0,0-1 0 0,-1 1-8 16,1 3-1-16,0 3 0 0,-4 3 9 0,0 3 12 15,-3-3-2-15,-1 6-1 0,1 3-22 0,-4 1-5 16,4 5-1-16,-4-2 0 0,-4-4 6 0,5 7 1 15,-8-7 0-15,0 7 0 0,0-3 12 0,-4-4 0 16,1 7 0-16,-4-7 0 0,0 1 0 0,-4-1 0 0,1 0 0 16,-4-2 0-16,-4-7 0 0,4 3 0 0,0 3 0 0,0-6 0 15,-4-6 0-15,1 6-11 0,3-3 11 0,0 3-13 16,-4-7 13-16,4-2 0 0,0 9 0 0,3-9 0 16,1-1 8-16,-4 1-8 0,7-7 0 0,0 7 0 15,3-4 8-15,4-3-8 0,1 7 0 0,-1-7 0 16,3 7 0-16,1 0 0 0,3-1-8 0,-4 10 8 15,1-3-17-15,3 3 2 0,0 3 1 0,-3 3 0 16,-1 4 1-16,5 2 0 0,2-2 0 0,-3 5 0 16,4 1 0-16,-4-3 0 0,4 2 0 0,-1 4 0 15,8-3 5-15,-4-4 8 0,-3-2-13 0,3 5 5 16,7-5 8-16,0-4 0 0,1-3 0 0,-1-3 0 16,0 0 16-16,0 0 4 0,8-9 2 0,-8-1 0 15,0 1-12-15,0-7-2 0,0 4-8 0,-3-13 12 0,0 6 10 16,-4 0 2-16,-3-6 0 0,-1-3 0 0,1 0 5 15,-4-4 2-15,-3 4 0 0,-1-6 0 0,8 5-14 0,-8 1-2 16,-6 3-1-16,-4 0 0 0,0 6-14 0,0 0 0 16,0 4 0-16,-4 5 0 0,-3 1 0 0,-3-1 0 15,-1 10 0-15,1 0 0 0,-4 10 0 0,-4-1 0 16,4 7 0-16,0 3 0 0,-4 6 0 0,4-3 0 16,-7 12 0-16,7-9 0 0,3 10 0 0,4-7-8 15,-7 0 8-15,7-3 0 0,7 4 0 0,0-4-8 16,0-7 8-16,0 11 0 0,7-7-18 0,0-4 3 15,7-5 1-15,-3 3 0 16,3 2-24-16,3-8-5 0,12-1-1 0,-5 1 0 16,5-1-129-16,2-3-27 0,5-6-4 0</inkml:trace>
  <inkml:trace contextRef="#ctx1" brushRef="#br1" timeOffset="187308.625">6858 16583 1152 0,'0'0'102'0,"0"0"-82"0,0 0-20 0,0 0 0 15,0 0 93-15,0 0 15 0,0 0 2 0,0 0 1 16,0 0-47-16,0 0-8 0,0 0-3 0,0 0 0 16,0 0-24-16,0 0-5 0,0 0 0 0,0 0-1 15,0 0-3-15,0 0 0 0,0 0 0 0,0 0 0 16,0 0 2-16,0 0 0 0,0 0 0 0,0 0 0 0,0 0 3 0,0 0 1 16,0 0 0-16,0 0 0 0,0 0-6 0,0 0 0 15,0 0-1-15,0 0 0 0,0 0-2 0,0 0 0 16,0 0 0-16,0 0 0 0,7 3-3 0,-7-3-1 15,0 0 0-15,0 0 0 0,0 0 1 0,4 7 0 16,-4-7 0-16,7 3 0 0,-7-3-2 0,0 0 0 16,7 6 0-16,-7-6 0 0,7 9-1 0,-4 1-1 15,-3-10 0-15,0 0 0 0,0 0-1 0,0 9 0 16,4 1 0-16,-4-1 0 0,-4-3 9 0,4 4 2 16,-3 5 0-16,-1-5 0 0,1 2-12 0,-4-2-8 15,0 5 9-15,3 1-9 0,-3-3 11 0,7 2-11 16,-7 4 12-16,3 0-12 0,-3-3 14 0,4 2-4 15,-1 1-1-15,-3 0 0 0,4 3-1 0,-4 0 0 16,0-3 0-16,3 6 0 16,-3-9 0-16,7 2 0 0,-14 1 0 0,10 0 0 0,1-10-8 0,-1 7 0 0,4-6 0 15,0-1 0-15,0 0 0 0,0 1-16 0,0-10 3 0,0 0 0 32,0 0-99-32,0 0-19 0,7 6-4 0,4-6-544 0,0-6-109 0</inkml:trace>
  <inkml:trace contextRef="#ctx1" brushRef="#br1" timeOffset="187941.2001">7514 16075 921 0,'0'-6'82'0,"0"-3"-66"0,0-1-16 0,4 1 0 15,-4-7 112-15,0 7 18 0,3-1 4 0,-3 7 1 16,0-3-39-16,0 6-7 0,0 0-1 0,0 0-1 16,0 0-18-16,0 0-3 0,0 0-1 0,0 0 0 15,0 0-10-15,-3 6-3 0,-4 7 0 0,3-4 0 16,-6 7-4-16,-1 3 0 0,0-4-1 0,-3 13 0 16,4-3-8-16,-8 4-2 0,7 5 0 0,-10 4 0 0,0 6-3 15,3 0-1-15,-6 3 0 0,6 6 0 0,1 0-1 16,-1 1 0-16,11-1 0 0,-4-3 0 0,-3-3-5 0,11 0-2 15,-1-3 0-15,1 0 0 0,3-3-15 0,0-10-10 16,3 4 12-16,1-1-12 16,-1-6 0-16,4-9 0 0,0 6 0 0,-3-9 0 15,3-4-72-15,-4-2-17 0,4-4-4 0,0 4-1 16,-7-10-78-16,0 0-16 0,11-4-4 0</inkml:trace>
  <inkml:trace contextRef="#ctx1" brushRef="#br1" timeOffset="188241.5416">7161 16408 1094 0,'0'0'48'0,"0"0"11"0,0 0-47 0,0 0-12 0,0 0 0 0,0 0 0 16,0 0 154-16,0 0 29 0,0 0 5 0,0 0 2 16,0 0-104-16,0 0-21 0,0 0-4 0,0 0-1 15,7 6 8-15,8-3 0 0,-15-3 1 0,3 0 0 16,8 6-1-16,-1 4 0 0,4-10 0 0,8 9 0 16,-5-3-37-16,1-3-8 0,7 4-2 0,-1-4 0 15,-3 3-8-15,4-6-1 0,0-6-1 0,3 6 0 0,4 0-11 0,-1-3 8 16,5 3-8-16,6-7-769 15,-7 4-159-15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2:38:20.3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2921 1701 2019 0,'0'0'44'0,"0"0"10"0,0 0 2 0,0 0 0 0,0 0-44 0,0 0-12 0,0 0 0 0,0 0 0 15,0 0 18-15,0 0 2 0,0 0 0 0,0 0 0 16,0 0-20-16,0 0 0 0,0 0 0 0,0 0 0 16,0 0 0-16,0 0 0 0,0 0 0 0,0 0 0 15,4-10 14-15,-4 10-4 0,0 0-1 0,0 0 0 16,7-9 12-16,-7 9 3 0,0 0 0 0,7 0 0 16,-7 0 2-16,10 0 1 0,1-3 0 0,-1 3 0 15,1-7-3-15,-8 7-1 0,8 0 0 0,0-6 0 16,-1 6-9-16,1 0-2 0,-4-3 0 0,3-3 0 15,1 6-2-15,3-3-1 0,-3 3 0 0,3-10 0 16,4 4 2-16,-1 6 0 0,4 0 0 0,0-9 0 16,-3 9-2-16,7 0 0 0,7 0 0 0,-4 0 0 15,4 0-9-15,3 9 12 0,4-9-12 0,-1 0 12 16,5 9 7-16,6 1 1 0,-3-10 1 0,-4 9 0 16,11-9-2-16,-3 6-1 0,-1-6 0 0,11-6 0 0,-7 6 5 15,3 0 1-15,1-3 0 0,-8-3 0 0,1 3-24 16,-1-7 0-16,-3 4 0 0,-7-3 0 0,-1-4 0 0,-2 0 0 15,6 4 0-15,-7 0 0 0,-10-1 0 0,0 1 0 16,-8-1 0-16,1 4 0 0,-4 6 9 0,0 0-9 16,-7-3 12-16,-3 3-12 0,-4 0 0 0,0 0 0 15,0 0-12-15,0 0 3 0,0 0-1 0,0 0 0 16,10 3 0-16,-10-3 0 16,0 0-46-16,0 0-8 0,0 13-3 0,-7-4 0 15,0 4-150-15,-3-4-31 0,-1 0-5 0</inkml:trace>
  <inkml:trace contextRef="#ctx0" brushRef="#br0" timeOffset="717.212">3620 1719 230 0,'0'0'10'0,"0"0"2"0,0 0-12 0,0 0 0 0,0 0 0 0,0 0 0 16,0 0 344-16,0 0 65 0,0 0 14 0,0 0 2 16,0 7-285-16,0-7-56 0,0 0-12 0,0 0-3 15,0 0-23-15,0 0-5 0,0 0-1 0,3 9 0 16,-3 1-4-16,0-10-2 0,0 9 0 0,0-3 0 15,0 4 1-15,-3-7 0 0,3 6 0 0,0 4 0 16,-4-1 1-16,4 4 0 0,-7-3 0 0,3 2 0 16,-6 10-1-16,-1-3 0 0,1 13 0 0,-4-4 0 15,-1 7-1-15,-6 9 0 0,7-3 0 0,-11 9 0 16,11 0 10-16,-7 10 1 0,0-3 1 0,3 2 0 16,-3 4-28-16,7-3-6 0,-4 0 0 0,4-1-1 15,4 1-2-15,3-3 0 0,-4-7 0 0,1-6 0 0,-1-3-9 16,0 0 8-16,8 0-8 0,-8-7 8 0,8-2-8 15,-8-1 0-15,4-6 0 0,4 7 0 0,-12-10 0 0,8-3 0 16,-3-3 0-16,6 3-11 0,-6-10-1 0,6 4-1 16,-3-13 0-16,4 10 0 15,3-13-83-15,0 0-16 0,0 0-3 0,0-16-696 16,3 0-139-16</inkml:trace>
  <inkml:trace contextRef="#ctx0" brushRef="#br0" timeOffset="1005.7167">4794 1136 900 0,'0'0'20'0,"0"0"4"0,4 3 0 0,-4-3 1 0,7 13-25 0,-7-13 0 0,0 3 0 0,0-3 0 15,3 6 10-15,-3-6-10 0,0 0 12 0,4 13-417 16</inkml:trace>
  <inkml:trace contextRef="#ctx0" brushRef="#br0" timeOffset="3039.5624">5080 907 914 0,'0'0'40'0,"0"0"9"0,0 0-39 0,0 0-10 0,0 0 0 0,0 0 0 16,0-3 96-16,0 3 16 0,0-6 4 0,0 6 1 16,-7-3-68-16,7 3-13 0,0-7-4 0,0 7 0 15,-4 0 5-15,4 0 1 0,0-9 0 0,0 9 0 16,0 0-10-16,0 0-3 0,0 0 0 0,0 0 0 16,0 0 24-16,0 0 5 0,0 0 1 0,0 0 0 15,0 0-11-15,0 0-3 0,0 0 0 0,0 0 0 16,0 0-25-16,0 0-6 0,0 0-1 0,0 0 0 15,0 0-9-15,0 9 0 0,-7-2 0 0,4 2 0 0,3-6 17 0,-7 7 5 16,3-4 1-16,1 0 0 0,3 7 15 0,-7-13 3 16,3 15 1-16,-3-11 0 0,7-4-12 0,-3 6-2 15,-1-3-1-15,4 3 0 0,0-6-27 0,0 0 0 16,-7 10-9-16,3-1 9 0,4-9 20 0,0 0 12 16,0 0 1-16,0 0 1 15,-7 0-34-15,7 0 0 0,0 0 0 0,0 10 0 0,-3-1 0 0,3 0 0 16,0 4 0-16,-7-10 0 0,3 16 12 0,1-10 0 15,-4 1-1-15,3 5 0 0,-3 4 1 0,0 6 0 16,7-9 0-16,-11 6 0 0,4-3-1 0,4 6 0 16,-11 0 0-16,7 3 0 0,-4 7 1 0,4-7 0 15,-3 9 0-15,-5 7 0 0,5-3-4 0,-1 6 0 16,-3-3 0-16,4 3 0 0,-12-3 0 0,8-3-8 16,0-1 12-16,4-5-4 0,-5 6 8 0,5-4 2 15,-1-8 0-15,1 8 0 0,-1 4-4 0,1-3-1 0,-1-1 0 0,4 7 0 16,-4 0-5-16,-3 0-8 0,4 0 11 0,-12 3-11 15,8-3 32-15,0 0 0 0,-10 0 0 0,2 3 0 16,-2-7-32-16,2-2 0 0,8 0 0 0,-7-4 0 16,4 1 0-16,6-7 0 0,0-9 0 0,1 3 0 15,6-10 0-15,-3 4 12 0,4-4-4 0,3 1-8 16,0-4 0-16,0-6 0 16,0 13 0-16,-7-13-9 0,3 4 9 0,1-4 8 0,-4 3-8 0,3 3 11 15,-3 1-11-15,3-1 0 0,-6 7 0 0,6-13 0 16,-6 13 0-16,3-7 0 0,0 1 0 0,7 5-11 15,-11-5 11-15,4-1 0 0,3 0 8 0,-3 10-8 0,4-13 0 16,-1 4 0-16,4-7-10 0,-7 6 10 16,7-2 0-16,0-1 0 0,0-6 12 0,0 3-3 0,0-3-9 0,0 0-11 15,0 0 3-15,0 0 0 0,0 10 8 0,0-10 0 16,0 0 0-16,0 0 0 0,0 0 0 0,0 0 0 16,0 0 0-16,0 0 0 0,0 0 0 0,0 9 9 15,0-9-9-15,0 9 0 0,0-9 0 0,0 7 0 16,0-4 0-16,-3 9 0 0,3-9 0 0,0 7 0 15,0-10 0-15,0 9 0 0,-7-2 0 0,7 2 0 16,0-9 0-16,0 0 0 0,0 0 0 0,0 0 0 16,0 0 0-16,0 0 0 0,0 0 8 0,0 0-8 15,0 0 0-15,0 0 0 0,0 0 0 0,0 0 0 16,0 0 0-16,0 0 0 0,-7 0 0 0,7 0 0 16,0 3 0-16,0-3 0 15,-7 6 0-15,3-3 0 0,4 4 0 0,-7 2 0 0,3-9 0 0,4 10 0 0,0-10 8 0,-7 9-8 16,7-9 0-16,-3 0 0 0,3 0 0 15,0 0 0-15,0 0-10 0,0 0 1 0,0 0 0 16,0 0 0-16,0 0 9 0,0 0 11 0,0 0-3 0,0 0 0 16,0 0-8-16,0 6-11 0,0-3 3 0,0-3 0 15,0 0 8-15,0 0 0 0,0 0 0 0,0 0 0 16,0 0 0-16,0 0 0 0,0 0 0 0,0 0 0 16,0 0 0-16,0 0 0 0,0 0 0 0,0 0 0 15,0-9 0-15,0 0-10 0,0-1 10 0,3 1 0 16,4 2-8-16,-7-5 8 0,0-4 0 0,4-6 0 15,3 0-8-15,-3 0 8 0,3-3 0 0,-4 0 0 16,8-9-12-16,-1 2 4 0,-3-2 8 0,4-1-13 0,0 10-2 16,-1-6 0-16,11 0 0 0,-7-1 0 0,-3 7 6 15,3-9 1-15,7-1 0 0,4 7 0 0,0-7 8 0,3 10 0 16,4-3 0-16,3-6 0 0,0 5 0 0,-7-5 0 16,4 6 0-16,0-1 0 0,-4-5-14 0,-3 9 2 15,0 6 1-15,-8 7 0 0,1-4 0 0,-1 6 0 16,-6 4 0-16,0 3 0 0,-1 3 11 0,-6 0 0 15,3 0 0-15,0 9-8 0,-4-5 8 0,1 8 0 16,-1 1 0-16,5 2 0 0,2 4 0 0,-6 0 0 16,6 6 0-16,1 3 0 0,-4-3 0 0,3-3 0 15,8 13 0-15,-11-16 0 0,11 6 0 0,-11 3 0 16,10-3 0-16,-2 3 0 0,6-6 0 0,-7 0 0 16,0 3 0-16,7-6 0 0,-3 0 0 0,-1 0 0 15,1-4 0-15,0 4 0 0,-4-13 11 0,-4 7-3 16,4-7 0-16,1-3 0 0,-1 4-8 0,3-7 0 0,-3 0 0 0,8-7-11 15,-8 7 11-15,0 0 16 0,0-9-4 16,4 6-1-16,-1-13 1 0,8 7 1 0,-7-1 0 0,6-5 0 16,1 2-13-16,-7-6 9 0,3 4-9 0,3-4 8 15,-2 3 9-15,-1-12 2 0,3 9 0 0,-9-6 0 16,-1 0-6-16,0-3-1 0,-4 3 0 0,1-4 0 16,0 1-12-16,-1-6 0 0,-10 5 0 0,7-5 0 15,-3 6-22-15,3 0-7 16,-7 2-2-16,7 1 0 0,-7 13 31 0,3-4 0 0,-6 7 0 0,3-7 0 15,0 16 0-15,0-9 0 0,0 6 0 0,0 3 0 16,0 3 0-16,-11-3 0 0,4 0 0 0,0 9 10 16,-3 7-10-16,-1-7 0 0,0 10-10 0,1 0 10 0,-1 6 0 15,4 3 0-15,-10 0 0 0,9 7 0 0,-2-4 0 16,-8 7 0-16,11-4 13 0,-10 4-4 0,9 0-9 0,1-4 0 16,4 4 0-16,-4 6 0 0,0-10 0 0,3 4 8 15,11 2-8-15,4-2 8 0,-1 0 0 0,5-4 0 16,-1-6 0-16,7 7 0 0,4-16-21 0,3 6-5 15,4-6-1-15,-4-10 0 16,4 0-197-16</inkml:trace>
  <inkml:trace contextRef="#ctx0" brushRef="#br0" timeOffset="5091.011">5482 2460 979 0,'0'0'43'0,"0"0"9"0,0 0-41 0,0 0-11 16,0 0 0-16,0 0 0 0,0 0 88 0,0 0 16 15,0 0 4-15,0 0 0 0,0 0-43 0,0 0-8 16,0 0-1-16,0 0-1 0,0 0-55 0,0 0-8 16,0 0-4-16,0 0 0 0,0 0 20 0,0 0 3 15,0 0 1-15,0 0 0 0,0 0 14 0,0 0 3 16,0 0 1-16,0 0 0 0,0 0 8 0,11 0 2 15,-1 0 0-15,1-4 0 0,-1 4-15 0,-2-6-2 16,2 6-1-16,1-9 0 0,-1 9-12 0,1-10-2 0,-1 7-8 0,-2-3 12 16,2 0-12-16,1 2 9 0,-4-5-9 15,7 3 8-15,-11-4 8 0,4 7 0 16,1-3 1-16,-1-3 0 0,3 2-1 0,-6-2-1 0,3 6 0 0,0-13 0 16,3 16-1-16,-3-19 0 0,0 10 0 0,4 3 0 15,-4-7-6-15,-3 7 0 0,-1-7-8 0,1 4 12 16,-1-4-12-16,1 4 11 0,-4 6-11 0,7-13 10 15,-7 7-10-15,0 6 10 0,0-7-10 0,0 4 10 16,0 0-1-16,0 2 0 0,-7-5 0 0,7 3 0 16,0 6-9-16,0-10 10 0,0 1-10 0,-4 0 10 15,1 2-10-15,3 7 0 0,0-9 0 0,0 6 0 16,-4-7 0-16,4 4 0 0,-3-3 0 0,3-1 0 0,0 7 0 0,0-9 0 16,0 8 0-16,0 4 0 0,0 0 0 15,-4-9 0-15,4 3 0 0,0 6 0 0,0-10 0 0,-7 7 8 16,4-3-8-16,3 6 0 0,0-9 8 0,0 9-8 15,0 0 0-15,-8 0 8 0,5-7-8 0,3 7 0 16,0 0 0-16,0 0 0 0,0 0 0 0,-4 0 0 16,4-9 0-16,0 9 0 0,0-3 0 0,0 3 0 15,-3-7 0-15,3 7 0 0,0 0 0 0,0 0 0 16,0 0 0-16,0 0 8 0,-4-9-8 0,4 9 0 16,0 0 0-16,-3 0 0 0,-8 0 0 0,11 0 0 15,0 0 0-15,-7 0 0 0,0 0 0 0,-3 0 0 16,-1 0 0-16,7 6 0 0,-6-3 0 0,-4 4 0 15,7-4 0-15,-4-3 0 0,1 6 0 0,2-3 0 16,-2 4 0-16,3-7 0 0,0 9 0 0,0-9 0 16,3 9 0-16,-6 1 0 0,-5-10 0 0,8 6 0 0,4-6 0 0,-8 9 0 15,4-5 0-15,0 2 0 0,0 0 8 0,4 4-8 16,-8-7 0-16,8 6 0 0,-8-3 0 0,0 4 0 16,4-7 0-16,0 6 0 0,0-2 0 0,4 2 0 15,-4 0 0-15,3 1 0 0,1-4 0 0,-4 3 0 16,3-5 0-16,-3 8 0 0,3-9 8 0,1 7-8 15,-4-1 9-15,3-3-9 0,-3 4 10 0,4-1-10 16,-4 1 11-16,3-1-11 0,1 0 12 0,-4 7-12 16,3-7 13-16,4-5-4 0,-7 8-1 0,0 1 0 15,7-4-8-15,-4 7 10 0,4-7-10 0,-3 1 10 16,3-1 0-16,0 10 0 0,0-13 0 0,0 7 0 16,0-7 4-16,0 3 1 0,3 1 0 0,-3-1 0 0,0 7 4 0,4-13 1 15,-1 6 0-15,1 4 0 0,3-10-4 16,-7 6-1-16,4 7 0 0,3-6 0 0,-7-1-15 0,7 0 8 15,0 1-8-15,-7-1 0 0,0 7 8 0,3-7-8 16,-3 1 0-16,0 5 0 0,7-2 8 0,-7 3-8 16,0-13 0-16,4 12 0 0,-4-5 0 0,3 5 0 15,4-5 0-15,-3-1 0 16,3 1 0-16,-3-1 0 0,3 0 0 0,0 7 0 0,0-6 8 0,-4-1-8 16,4-3 0-16,0 4 9 0,-3-7 3 0,3 6 1 15,0-3 0-15,-4 4 0 0,5-10 6 0,6 3 1 16,-11 6 0-16,8-2 0 0,3-7-20 0,3 9 0 15,-2-3 0-15,-5-2-9 0,1 5 9 0,6-3 0 16,5-3 8-16,-8 7-8 0,0-4 0 0,3 0 0 0,8-3 0 0,-14 7-8 16,6-10 8-16,-3 9 0 0,4-9 0 0,-7 0 0 15,3 0-12-15,-4 0-6 0,4 0-2 0,1-9-771 16,-1 9-154-16</inkml:trace>
  <inkml:trace contextRef="#ctx0" brushRef="#br0" timeOffset="6537.2146">8326 1600 1335 0,'0'0'29'0,"0"0"7"0,0 0 0 0,-4-9 2 0,0 3-30 0,-3 6-8 16,7-10 0-16,-10 7 0 0,6-3 30 0,-6-4 5 0,-1 10 1 0,-3 0 0 16,-4-6-23-16,1 6-4 0,-1 0-1 0,-7 6 0 15,1 4 10-15,-1-4 2 0,0 7 0 0,1 2 0 16,-5-5-20-16,1 5 0 0,-4-2-11 0,1 6 11 15,-1-4 17-15,0 14 11 0,-14-11 1 0,8-2 1 16,2 9 14-16,5-6 4 0,2 0 0 0,-2 0 0 16,2-4 2-16,5 1 1 0,6-3 0 0,0-4 0 15,8 7-22-15,-1-4-4 0,4-6-1 0,4 4 0 16,-1-1-24-16,4 1 8 0,0-1-8 0,4-3 0 16,-1-2 0-16,4 8 0 0,4-3 0 0,3 4 0 15,0-7 0-15,4 4 0 0,-1-7 0 0,8 6 0 0,3-2 0 16,4-1 0-16,-4-3 0 0,4 6 8 0,0-9-8 15,3 10 0-15,-10-4 0 0,-1 3 0 0,-2-5 0 0,-1 8 13 16,-4-2-3-16,-3 2-1 0,-3-3 17 0,-4 1 3 16,4-1 1-16,-8-2 0 0,4 8 14 0,-7-2 4 15,0-4 0-15,-3 1 0 0,-4 5-10 0,-4 4-2 16,0-3 0-16,1-4 0 0,-11 4-20 0,3 3-5 16,-3-4-1-16,-4 1 0 0,-3-3-10 0,0 12 0 15,0-16-10-15,3 7 10 0,0-4-14 0,4 4 3 16,-4-7 1-16,4-5 0 15,0 2-90-15,3 3-19 0,8-9-3 0,-1 0-553 16,4 0-110-16</inkml:trace>
  <inkml:trace contextRef="#ctx0" brushRef="#br0" timeOffset="7537.5528">8502 1798 1209 0,'0'0'53'0,"0"0"12"0,-4-10-52 0,4 4-13 0,-3 3 0 0,3 3 0 16,0-6 148-16,0 6 28 0,0-3 4 0,0 3 2 15,0 0-126-15,7-10-26 0,-4 4-5 0,-3 6-1 16,8 0-9-16,-8 0-3 0,0 0 0 0,10 0 0 16,-10 0 8-16,0 0 0 0,0 0 1 0,0 0 0 15,0 0-4-15,0 0-1 0,0 0 0 0,0 0 0 16,0 0-4-16,0 0-2 0,0 6 0 0,0 7 0 16,0-4 4-16,-3 7 1 0,-1 3 0 0,-3 0 0 15,0 6 1-15,3 0 1 0,-3 3 0 0,0 6 0 16,-7 4-1-16,4 6 0 0,-8 0 0 0,0 3 0 0,1 6 5 15,-1-3 1-15,-7-3 0 0,1 7 0 16,2-10 4-16,-2 3 1 0,3-3 0 0,-1-1 0 0,5-8-11 0,-1-1-1 16,1 1-1-16,2-4 0 0,1 1-6 0,4-10 0 15,-1-4-8-15,1-2 12 0,3 3-12 0,3-3 8 16,-3-13-8-16,3 3 0 0,4 3 15 0,0-9-3 16,0 0-1-16,0 0 0 0,0 0 2 0,0 0 1 15,0 0 0-15,0-15 0 0,0 2-6 0,7-6-8 16,-7-3 11-16,4-6-11 0,3 0 0 0,-3 3 0 15,6-10 0-15,-3-2 0 0,4-1 0 0,-8-3 0 16,8 1-15-16,0-1 5 16,-1-6-11-16,-3 3-3 0,0-3 0 0,4 6 0 0,3-6 24 0,0 6 0 15,-3 13 0-15,3-10 0 0,3 4 0 0,1 6 0 16,0-1-14-16,3 4 5 0,3-9 9 0,5 9 0 16,-5-3 0-16,-2 9 0 0,2-6-13 0,1-4-1 15,7 14 0-15,-8-4 0 0,-2 0 3 0,2 0 1 16,1 4 0-16,0-4 0 0,-1 9 10 0,-6 4 0 0,0-3 0 0,-1 9-8 31,-6 0-19-31,-4 0-3 0,0 6-1 0,-4 3 0 0,1 7 31 0,-8 3 0 0,4 6-8 0,-3-3 8 16,-4 6 24-16,0-3 8 0,0 4 2 0,-4 5 0 15,1-9-19-15,-4 3-4 0,-1 1-1 0,1 5 0 16,-3-6-10-16,-1-3 12 0,-3 10-12 0,-4-7 12 16,0 0-12-16,-3 7 8 0,4-10-8 0,-5 3 8 15,1-12-8-15,3 3-11 0,-6-4 3 0,6-2 0 16,4-4-29-16,0-3-6 0,3-2-1 0,4-8 0 15,0 4-108-15,14-9-23 16,0-7-4-16,7-2-1 0</inkml:trace>
  <inkml:trace contextRef="#ctx0" brushRef="#br0" timeOffset="8211.1909">9052 2030 1267 0,'0'0'56'0,"0"0"12"0,0 0-55 0,0 0-13 0,0 0 0 0,0 0 0 16,0 0 140-16,0 0 24 0,0 0 6 0,0 0 1 15,11 9-98-15,-1 1-19 0,1-4-4 0,3-3-1 16,4-6-37-16,-1 3-12 0,1 0 8 0,7-6-8 0,-1-4 0 16,1 1 0-16,0 6 8 0,0-10-8 0,-4 4 0 0,0-4 0 15,0-2 8-15,-3 5-8 0,-4-5 0 0,3 2 8 16,-2-3-8-16,-1-3 0 0,3 1 32 0,-3 2-1 16,1-6 0-16,-1 0 0 0,0 3 0 0,0 0 0 15,-7 4 0-15,3-4 0 0,-2-3-16 0,-1 6-3 16,-7 7-1-16,0-7 0 0,0 7-11 0,-7-7 0 15,-1 13 0-15,1-6 8 0,-3 2-8 0,-1 4 0 16,1-3 0-16,3 6 0 0,-11 6 8 0,4-3-8 16,-4 4 8-16,8-7-8 0,-8 9 12 0,4-6-2 15,3 10-1-15,-6-1 0 0,-1 4 13 0,0-4 2 16,1 10 1-16,-4-3 0 0,3 3-5 0,0 0 0 16,1 6-1-16,-4-9 0 0,-1 6 6 0,5-3 2 15,-1 13 0-15,4-16 0 0,0 6-3 0,0 3-1 16,3-3 0-16,1 3 0 0,2-3-11 0,5 0-3 0,-1 4 0 0,1-1 0 15,3-3-9-15,3 3 0 0,1-9 0 16,3 3 0-16,0 0 0 0,0-3 0 16,7-4 0-16,0 4-11 15,0-3-26-15,4-4-6 0,3-5-1 0,4 2 0 16,3-9-172-16,11 0-36 0</inkml:trace>
  <inkml:trace contextRef="#ctx0" brushRef="#br0" timeOffset="8741.1115">10128 1657 1638 0,'0'0'36'0,"0"0"7"0,0 0 1 0,7-3 3 0,0-7-38 0,-3 4-9 0,3-3 0 0,-7 5 0 15,3-5 67-15,-3-4 11 0,4 10 2 0,3-3 1 16,-7-3-47-16,4-1-10 0,-4 10-1 0,0 0-1 16,0-9-8-16,0 9-2 0,-4-3 0 0,4 3 0 15,0 0-12-15,-7 0 11 0,0-7-11 0,-7 14 10 16,3 2 11-16,-3-6 3 0,0 7 0 0,-4-4 0 16,-3 6 19-16,-3 4 4 0,2 3 1 0,-2 0 0 15,-5 6 2-15,5 0 1 0,-1 3 0 0,0-3 0 16,1 3-16-16,2 1-3 0,-2 2-1 0,3-3 0 15,-1 0-19-15,5 7-4 0,-1-7-8 0,4 7 12 16,0-1-12-16,3-2 0 0,4 2 0 0,4-6 0 16,-1 7 11-16,4-4-11 0,0-3 12 0,7-6-12 15,0 3 0-15,4 0 0 0,3-15 0 0,4 9 0 16,3-10-16-16,4 7-9 0,3-13-3 0,4-3 0 16,-4-3-195-16,-4-3-39 0,47-23-8 0,-18 1-2 0</inkml:trace>
  <inkml:trace contextRef="#ctx0" brushRef="#br0" timeOffset="8941.398">10432 1889 921 0,'0'0'82'0,"0"0"-66"15,0 0-16-15,0 0 0 0,10-3 124 0,-10 3 22 16,0 0 4-16,0 0 1 0,0 0-50 0,0 0-9 16,0 0-3-16,0 0 0 0,-7-7-49 0,7 7-11 15,0 0-1-15,-3 7-1 0,-8-4 13 0,8 6 4 16,6 7 0-16,-3 9 0 0,-7-6 10 0,0 9 2 15,3-3 1-15,1 3 0 0,-1 1-33 0,-3 5-8 0,0-9 0 0,7 3-1 16,4-3-15-16,3-6 0 0,-7 0 0 16,-4 0 0-1,8-3-103-15,-1-7-20 0,4-3-4 0</inkml:trace>
  <inkml:trace contextRef="#ctx0" brushRef="#br0" timeOffset="9084.5169">10672 1387 2134 0,'0'0'95'0,"0"0"19"0,0 0-91 0,0 0-23 0,0 0 0 0,0 0 0 15,3 9 37-15,-6 1 3 0,-5 6 1 0,8-13-698 16,4 12-140-16</inkml:trace>
  <inkml:trace contextRef="#ctx0" brushRef="#br0" timeOffset="9909.1948">11261 1817 1944 0,'0'0'86'0,"-4"-10"18"0,-3 10-84 0,0-9-20 16,4-1 0-16,-1 4 0 0,0-3 92 0,1 6 13 0,3-7 3 0,-4 4 1 15,4-3-74-15,-3-1-15 0,-4 7-4 0,3 3 0 16,4 0-16-16,-10-6 0 0,-8 6 0 0,0 6 0 16,4-6 0-16,0 9 0 0,-11 4 0 0,1 3 0 15,-8 2 19-15,11 11 6 0,7-10 2 0,-7 6 0 16,-8 3-27-16,8-3 0 0,18 9 0 0,-4-9 0 15,0 4 11-15,0-10-3 0,7 9-8 0,7-13 12 16,3 1-12-16,-3-13 0 0,-10 7 0 0,13-1 0 16,8-9 0-16,-4 0 0 0,-14 0 0 0,14 0 0 15,4-19 24-15,-1 4-2 0,1 2 0 0,-4-6 0 16,0-3 10-16,4 0 3 0,0-3 0 0,-4 6 0 0,-7-6-22 16,7 0-4-16,-4 13-1 0,5-4 0 0,-5-3-8 0,-3 10 8 15,0 3-8-15,4 2 8 0,-4 4-8 0,-7 0 0 16,7 10 0-16,4-1-11 0,-1 1 3 0,4 5 0 15,-7-2 0-15,4 2 0 0,3 1-12 0,-3 3-3 16,6-10 0-16,-6 7 0 0,-4-3 11 0,7-4 1 16,4 7 1-16,-4-13 0 0,-7 3 10 0,7-3 8 15,3-3-8-15,5 0 11 0,-8-9 17 0,3 6 4 16,1-4 1-16,7-2 0 0,-1-10-15 0,1 4-3 16,-7 2-1-16,6-12 0 0,5 9-14 0,-5-6 0 15,-2-3 0-15,-1 0 0 16,-4-3 0-16,1-7-10 0,0 4 2 0,-4-13 0 0,0 0-4 0,-4 0 0 0,-3-6 0 0,1 9 0 15,-1 1 12-15,-4-4 0 0,-3 6 0 0,4 4 0 16,-4-10 0-16,0 12 0 0,0-2 0 0,0 6 0 16,0 3 0-16,0-1 0 0,-4 8 0 15,4-1 0-15,-3 3 0 0,-1 7 0 0,1-7 0 0,-5 7 0 16,1-1 0-16,0 1 0 0,0 9 0 0,0-13 0 16,-3 4 0-16,3 3 0 0,-4 6 0 0,4 0 0 15,3-7 0-15,-3 4 0 0,4 6 0 0,-1 4 0 16,4-7 0-16,-7 6 0 0,4-6 0 0,-1 3 0 15,4 3 0-15,0 7 0 0,-3-13 0 0,-1 16 0 16,4-7 0-16,-3 10 0 0,-1 6 0 0,1 0 0 16,-4 3 8-16,3 10 3 0,-3-1 1 0,-4 14 0 15,-3-4-1-15,4-4 0 0,3 8 0 0,0 5 0 16,-1-3 5-16,1 7 0 0,0-4 1 0,4 4 0 16,3-10 5-16,3 4 1 0,-10-4 0 0,11 3 0 0,3-15-23 15,0 6 0-15,0-1 0 0,0-14 8 0,4 5-8 0,-1-6 0 16,8-3 0-16,-4-6 0 15,4 0-94-15,3-10-17 0,0-2-3 0,4-7-1080 16</inkml:trace>
  <inkml:trace contextRef="#ctx0" brushRef="#br0" timeOffset="14977.7334">13367 1494 1364 0,'0'0'30'0,"0"0"6"16,0 0 2-16,0 0 0 0,0 0-30 0,0 0-8 0,0 0 0 0,0 0 0 15,0-7 65-15,0 4 12 0,0 3 3 0,0 0 0 0,0 0-49 0,7 0-10 16,0-6-1-16,3 6-1 0,-2 0-7 16,6 0-2-16,-4-3 0 0,8 3 0 0,-1-6 27 0,1 6 6 15,3 0 1-15,4 0 0 0,3 0 5 0,-3 0 2 16,3 0 0-16,0 0 0 0,4-10-6 0,0 7-1 15,3 3 0-15,0-6 0 0,1 6-44 0,-1-10 0 16,0 4 0-16,1-3 0 0,2 6 8 0,-2-13 3 16,2 6 0-16,-6 1 0 15,3 6-47-15,-3-13-10 0,0 7-2 0,-4-7 0 16,0 7-78-16,-6-1-16 0,-1 1-3 0,-7 0-1 0</inkml:trace>
  <inkml:trace contextRef="#ctx0" brushRef="#br0" timeOffset="15442.95">14062 751 1609 0,'0'0'35'0,"3"-7"7"0,4 1 2 0,0-3 2 16,0 5-37-16,4-2-9 0,0-3 0 0,-1 9 0 15,4-10 28-15,-3 10 3 0,-1-3 1 0,-2-3 0 0,-8 6-32 0,0 0-18 16,7 0 2-16,-7 0 1 0,0 0 15 0,0 0 16 15,0 9-3-15,-4 1-1 0,-7 9 16 0,-3-4 2 16,-3 4 1-16,-1 9 0 0,-3 7 27 0,0-1 6 16,-7 13 0-16,3 7 1 0,0 5 7 0,-7 4 2 15,4 0 0-15,-7 6 0 0,0-4-7 0,-4 8-2 16,0-4 0-16,-3 3 0 0,6 0-17 0,1 0-3 16,3-9-1-16,1-1 0 0,-1-2-32 0,4-4-12 15,-4 4 0-15,4-7 9 16,3-6-9-16,-3 7 0 0,3-10 0 0,0-1-11 15,4-5-16-15,0-3-3 0,0-7-1 0,3-3 0 16,1-6-21-16,6-10-4 0,0 7 0 0,1-13-1 16,6-3-91-16,4 0-17 0,0 0-4 0,4-3-727 0</inkml:trace>
  <inkml:trace contextRef="#ctx0" brushRef="#br0" timeOffset="16026.4892">14736 518 230 0,'3'-12'20'0,"-3"9"-20"15,4-7 0-15,-1-5 0 0,1 5 337 0,3 1 63 16,-4 3 13-16,4-4 3 0,-7 10-301 0,4-3-60 15,-4 3-12-15,3-6-3 0,1 3-12 0,-1 3-4 16,1 0 0-16,-4 0 0 0,0 0 25 0,0 0 5 16,0 0 1-16,0 0 0 0,0 0-37 0,0 12-7 15,3 10-2-15,-6 0 0 0,3 3-9 0,-4 10 0 16,4-7 0-16,-3 10 0 0,-1-4 45 0,-3 4 7 16,-3 2 2-16,-4 7 0 0,-1-3-22 0,-2 10-5 15,-4 8-1-15,-8 11 0 0,5-1-9 0,-8 3-1 16,0 0-1-16,-7 13 0 0,1-7 29 0,2 1 7 15,-2-4 1-15,-1 4 0 0,0-10-37 0,4-9-7 16,3 0-8-16,0-1 11 0,4-8-11 0,3-4 0 16,4-13 0-16,3 4-11 0,4-19 11 0,0 3 9 0,4-9-1 0,3-4-8 15,3-2 16-15,-3-4-4 0,3-3-1 0,4-3 0 16,0 0 1-16,-3-9 1 0,-1-19 0 0,4 9 0 16,4-6-13-16,3-4 8 0,4-8-8 0,-1 2 0 15,4-5 0-15,7 2-13 0,4 0 1 0,3-2 0 16,8 2 12-16,-5 3-9 0,5 4 9 0,-5 0-8 15,1 12 8-15,-4 3 0 0,-3 4 0 0,0 12 0 16,-4 0 0-16,-3 0 0 0,-1 12 8 0,1 4-8 16,-8 3 0-16,1-1 0 0,-4 8 0 0,4-1 0 15,-8 0 0-15,4 3 0 0,0-3 0 0,0-3 0 16,-3-3 0-16,3-4 0 0,0 4-10 0,0-3 10 0,-3-7-21 16,6 1 2-16,-3-4 1 0,4-3 0 15,-1 3-90-15,1-2-19 0,-4-8-3 0,4 4-1 16,-1-6-94-16,1 6-19 0,6-9-4 0,-2-1-1 0</inkml:trace>
  <inkml:trace contextRef="#ctx0" brushRef="#br0" timeOffset="16192.6363">14993 1760 1940 0,'0'0'43'0,"0"0"9"0,0 0 1 0,0 0 1 0,0 0-43 0,0 0-11 15,0 0 0-15,0 0 0 0,0 0 68 0,0 10 11 16,0-1 2-16,4 0 1 0,-4 10-82 0,3-3 0 15,-3-3-15-15,0 12 2 0,4-10 45 0,-1 7 10 16,-3-6 2-16,0 9 0 0,4-12-44 0,-4 2 0 16,3 4-11-16,-3-13 3 15,4 4-98-15,-4-10-19 0,0 0-4 0</inkml:trace>
  <inkml:trace contextRef="#ctx0" brushRef="#br0" timeOffset="16334.4669">15071 1174 1900 0,'0'0'84'0,"0"0"18"0,0 0-82 0,0 0-20 0,0-10 0 0,0 10 0 15,0 0 38-15,0 0 3 0,0 0 1 0,0 0-929 16</inkml:trace>
  <inkml:trace contextRef="#ctx0" brushRef="#br0" timeOffset="16744.7902">15349 1440 1555 0,'0'0'68'0,"0"0"16"0,0 0-68 0,11 0-16 16,3-6 0-16,0 12 0 0,0-6 135 0,0 7 23 15,1-4 5-15,-1 3 1 0,3-3-71 0,-6 13-13 16,-1-4-4-16,5 14 0 0,-8-1-49 0,3-7-11 15,-3 17-1-15,-3-1-1 0,-1-2 3 0,1-7 1 16,-4 9 0-16,-4-5 0 0,1-1-2 0,-1-6 0 16,4 0 0-16,-3-7 0 0,-1 1 0 0,1-3 0 15,-1-4 0-15,4-3 0 0,-3 4-16 0,3-10 0 0,0 0 0 0,0 0 0 16,0 0 14-16,0 0-1 0,0 0 0 0,10-16 0 16,-3 3 17-16,4 4 3 0,-1-13 1 0,5 0 0 15,-1-9-21-15,3 12-4 0,4-16-1 0,4 7 0 16,0 3-8-16,3-3 0 0,4 6 0 0,0 0-11 15,-4 3 19-15,-4 10 4 0,1-1 1 0,-4 4 0 16,-7 6-13-16,-3 0 0 0,0 13 0 0,-4-1 0 16,0 4 0-16,-4 3 0 0,-6 9 0 0,3 0 0 15,0-3-17-15,0 3-7 0,-4 7 0 0,4-7-1 16,0 7-64-16,0-4-13 0,4-9-2 16,-1 6-1-16,1-6-127 0,-1-3-24 0,15 9-6 15,-4-18-1-15</inkml:trace>
  <inkml:trace contextRef="#ctx0" brushRef="#br0" timeOffset="17327.5321">16676 1619 1501 0,'0'0'66'0,"0"-3"14"0,3-10-64 0,-3 4-16 16,4 0 0-16,-1-4 0 0,1-3 105 0,-1 7 18 15,1-7 3-15,-4-2 1 0,3 8-59 0,-3-6-12 16,0 7-3-16,0 0 0 0,-7-1-25 0,4 10-6 0,3-9-1 0,-4 9 0 16,-3-10 27-16,0 10 4 15,-3 0 2-15,-1-6 0 0,1 6-43 0,-8 6-11 0,0-6 0 0,-3 10 0 16,-4-4 0-16,1-3 0 0,-1 13 0 0,-3-4 0 16,-4 4 0-16,4 3 0 0,0 0 0 0,3 3 0 15,0 6 0-15,8-3 0 0,-1 3 0 0,11-6 0 16,-4 3 0-16,8 3 0 0,-1-2 0 0,4-1 0 15,4-13 8-15,3 10 0 0,0-9 0 0,0 2 0 16,7-5-8-16,0-4-11 0,0-3 3 0,0-3 0 16,-3 0 57-16,7-3 12 0,6-3 3 0,-3 0 0 15,1-4-64-15,-1 1-15 0,0-10-1 0,0 3-1 16,0 4 27-16,0-13 6 0,-3 6 0 0,3 0 1 16,-3-9-5-16,0 3 0 0,3 0-1 0,-4-1 0 15,-3 8-11-15,-3-1-16 0,0 16 4 0,-1-4 1 16,1 7 11-16,-11 0 0 0,3 16 0 0,4 3 0 0,-3 6 0 0,-1-3 0 15,-6 12 0-15,-4 10 0 0,3-6 8 0,-6 6 4 16,-1 6 1-16,1-9 0 0,-1 9 31 0,-3-3 5 16,-4 3 2-16,-3 4 0 15,-4-7-63-15,-3 12-13 0,0-12-3 0,-14 16 0 0,3-10 45 0,-4-6 9 16,5-3 2-16,-5 0 0 0,5-6-28 0,-1 2 0 16,3-11 0-16,-2 5 0 0,-1-15 0 0,7 0 0 15,-3-4 0-15,7-2 0 0,3-4 48 0,0-2 5 16,8-7 1-16,2 0 0 0,5-7-35 0,3-2-7 15,0 6-2-15,7-13 0 0,3-3-10 0,8-6 0 16,3-3 0-16,7-6 0 0,4-4-16 0,3 3-4 16,7 7-2-16,4-6 0 15,0 5-80-15,3-5-16 0,4 6-3 0,0-7-704 0,0 16-141 0</inkml:trace>
  <inkml:trace contextRef="#ctx0" brushRef="#br0" timeOffset="18329.3136">19244 1522 288 0,'0'0'12'0,"0"0"4"0,-4 0-16 0,1-9 0 16,-1 5 0-16,1-2 0 0,-1 3 220 0,1-3 42 16,-1-1 8-16,-3 4 2 0,0-6-167 0,4 3-33 15,-1-4-6-15,-3 7-2 0,0-3 0 0,0 3 0 16,7 3 0-16,-4-7 0 0,-3 1-8 0,0-3-1 16,0 9-1-16,0-3 0 0,-3-4-35 0,-1 4-7 15,1-3-2-15,-5 6 0 0,8 0 33 0,-3 0 6 16,-1-10 2-16,1 10 0 0,3 0-35 0,-1 0-6 15,-2 0-2-15,3 10 0 0,-4-10-8 0,1 6 10 16,-1-3-10-16,4 4 10 0,-4-4-10 0,-3 6 0 16,4 7 0-16,-4 3 0 0,-4-1 10 0,0 4 0 15,1 7 0-15,-4-4 0 0,6 3 1 0,1 0 0 16,0-3 0-16,4-3 0 0,-1 3-2 0,8 0 0 16,-5-6 0-16,5 0 0 0,-1-3-9 0,4-4 0 15,0 1 0-15,4-4 0 0,-1-6 13 0,5 7-2 0,-1-4-1 16,3-6 0-16,4 0-2 0,4 0 0 0,0-6 0 0,-1 6 0 15,1-13-8-15,-1 7 10 0,1-10-10 0,3 7 10 16,0-10 0-16,1 0 0 0,-5 3 0 0,4-2 0 16,-3-11-10-16,3 1-12 0,0 0 2 0,-3 3 1 15,3-10 9-15,-3 7 0 0,-1 0 10 0,-2-3-10 16,-1 2 9-16,-4 4-9 0,4 6 8 0,-7 7-8 16,-3-1 0-16,-1 10 0 0,-3 3 0 0,0 0 0 15,0 0 0-15,0 0 0 0,0 0 0 0,-3 3 0 16,3 10 0-16,-4-1 0 0,-3 4 0 0,-3 6 0 15,6 3 0-15,1 0 0 0,-4-6 0 0,3 9 0 16,4-3 18-16,-3 10-2 0,6-7 0 0,-3 7 0 16,4-10-64-16,3 3-12 0,0-3-4 0,3-3-631 15,1-6-126-15</inkml:trace>
  <inkml:trace contextRef="#ctx0" brushRef="#br0" timeOffset="19062.0979">19960 647 1249 0,'0'0'27'0,"0"0"5"0,0 0 2 0,0-9 2 16,0 9-28-16,0 0-8 0,4-10 0 0,-4 10 0 15,3 0 86-15,-3 0 16 0,0-6 3 0,0 6 1 16,4-9-30-16,-4 9-7 0,0 0-1 0,0 0 0 0,3-4-9 0,-3 4-3 16,0 0 0-16,0 0 0 0,0 0-13 0,0 0-3 15,0 0-1-15,7 4 0 0,-7-4 4 0,0 0 1 16,0 0 0-16,11 6 0 0,-8 3-11 0,4 1-1 16,-7 8-1-16,-3-2 0 0,-1 3-6 0,1 9-1 15,-1-3 0-15,-3 13 0 0,-3-4-2 0,-1 10-1 16,4 13 0-16,-3-4 0 0,-1 7-10 0,0-4-3 15,8-3 0-15,-4 10 0 0,0-10-8 0,3-2 10 16,-3-4-10-16,4 6 10 0,-1-12 12 0,1-1 2 16,3 11 1-16,0-17 0 0,0-3 0 0,0 4 0 15,3-7 0-15,-3-6 0 0,0-3-9 0,0-7-1 16,0 4-1-16,0-6 0 0,4-1 2 0,-4-9 0 16,0 0 0-16,0 0 0 0,0 0 5 0,0 0 2 15,0 0 0-15,0 0 0 0,7-9-9 0,3-4-2 16,-3-3 0-16,7-9 0 0,1 6-12 0,6-9 0 0,0 0 0 15,7-3 0 1,0-4-53-16,4 13-7 0,3-3-2 0,-3 6 0 0,0-6 62 0,-4 6 0 0,-3 10 0 0,-1 0 10 16,-6-1-10-16,-4 4-14 0,4 6 3 0,-8 0 1 15,-3 6 10-15,4 4-12 0,-4-7 12 0,0 6-12 16,-3 7 12-16,-4 3 0 0,7-4 0 0,-7 1 0 16,0 6 0-16,-4-6 12 0,1-4-2 0,-4 4-1 15,0 3-21-15,0-4-4 0,-4-5 0 0,-3-1-1 16,0 10 17-16,-4-10 0 0,-7 1 0 0,1-1 0 15,-5 4 15-15,-2-1 0 0,-1 4 0 0,-3-7 0 16,-1 7-63-16,8-13-13 0,-4 7-3 0,4-1-751 16,0 7-150-16</inkml:trace>
  <inkml:trace contextRef="#ctx0" brushRef="#br0" timeOffset="19629.7587">20853 1306 1728 0,'0'0'38'0,"0"0"8"0,3-7 2 0,4-2 0 0,0 9-39 0,-7 0-9 0,4-10 0 0,-4 10 0 16,3-9 53-16,-3 9 9 0,0 0 2 0,0 0 0 16,0 0-52-16,0 0-12 0,0 0 0 0,-10 0 0 15,-1 6 54-15,-3-3 8 0,4 7 2 0,-8-10 0 16,0 16-52-16,1-4-12 0,2 1 0 0,1-1 0 15,-3 13 0-15,3-9 0 0,7 6 0 0,0-3 0 16,-1 3 0-16,1 0 0 0,4-4 0 0,3 8 0 0,7-1 0 16,-4-7 0-16,1 11 0 0,3-11 0 15,4-2 0-15,-1 3 0 0,-3-10 0 0,4 1 0 0,3-1 54 0,0-3 8 16,4-6 2-16,-4 7 0 0,0-7 0 0,4 0 0 16,-1-7 0-16,4-2 0 0,-3 0-52 0,-4-7-12 15,4 3 0-15,-1-9 0 0,1 4 0 0,-4-1 0 16,0-6 0-16,0 6 0 0,-3 0 54 0,0 0 8 15,-4 10 2-15,0-7 0 0,-7-3-52 0,3 10-12 16,-3 0 0-16,-3-7 0 0,-4 6 0 0,3 1 0 16,1-7 0-16,-5 13 0 0,-6-3 0 0,4 3-13 15,-1-13 2-15,-3 7 1 0,0 6-6 0,0-4-2 16,-7 1 0-16,7 6 0 16,-4 0-34-16,0-3-6 0,1 3-2 0,-1 0 0 15,7 0-116-15,-3 0-23 0,4 3-5 0,-4-3-730 0</inkml:trace>
  <inkml:trace contextRef="#ctx0" brushRef="#br0" timeOffset="19979.2017">21421 1243 1612 0,'0'0'72'0,"0"0"14"0,7-6-69 0,-7 6-17 0,0 0 0 0,0 0 0 16,0 0 152-16,0 0 28 0,0 0 4 0,0 0 2 16,0 0-130-16,0 0-27 0,-7 0-5 0,3 9 0 0,-3 0-15 0,0 7-9 15,0-7 12-15,0 10-12 0,3 0 0 0,-3-3 0 16,4 9 0-16,-1-13 0 0,4 10 0 0,4-3 0 16,-1 3 0-16,4-6 0 0,0 3 14 0,4-4-4 15,0 1-1-15,-1-7 0 0,4 4 44 0,0-4 9 16,1-2 2-16,2-4 0 0,-3-3 0 0,0 0 0 15,0-3 0-15,1-4 0 0,-1-2 0 0,0 0 1 16,3-1 0-16,-2-6 0 0,2 4-53 0,1-7-12 16,-4-3 0-16,4 0 0 0,-1-3 20 0,-3 0 4 15,4-3 1-15,0 0 0 16,-1-7-112-16,1 7-22 0,-4-7-5 0,7 1-765 16,-7 6-153-16</inkml:trace>
  <inkml:trace contextRef="#ctx0" brushRef="#br0" timeOffset="20350.5714">21939 1036 288 0,'0'0'25'0,"0"0"-25"15,0 0 0-15,0 0 0 16,0 0 452-16,0 0 84 0,0 0 18 0,0 0 3 0,0 0-400 0,0 0-80 16,0 0-16-16,0 0-3 0,11 3-25 0,-1-3-5 15,5 0 0-15,2 0-1 0,4 0 0 0,8-3 0 16,-1-3 0-16,7-1 0 0,0 4-3 0,8-6-1 15,3-7 0-15,6 16 0 0,-2-12 0 0,-1 5 0 16,4-2 0-16,4-1 0 0,-12 4-15 0,5-3-8 16,-8-1 10-16,4 1-10 0,-4 3 0 0,-3-4 0 15,-4-2 0-15,-3-4 0 16,-4 7-96-16,-3-7-26 0,-4 3-5 0,-3-2-649 16,-7-4-131-16</inkml:trace>
  <inkml:trace contextRef="#ctx0" brushRef="#br0" timeOffset="20726.794">22475 459 1789 0,'8'-19'79'0,"-5"13"17"16,1 3-77-16,-4 3-19 0,3-7 0 0,4 7 0 15,0-9 73-15,0 9 11 0,-7 0 3 0,11 0 0 0,-1 0-26 0,-3 9-5 16,-7-9 0-16,8 7-1 0,2 2-18 0,-6 4-3 16,3-1-1-16,-7 1 0 0,0 12 25 0,0-6 5 15,-7 9 1-15,0-3 0 0,-4 9-23 0,-3 4-4 16,0 0-1-16,0 2 0 0,-7 7-6 0,-1 7-2 15,5-1 0-15,-4 10 0 0,3 0-28 0,4-10 0 16,3 0 0-16,1 10 0 0,6-19 0 0,-3 6 0 16,4-9 0-16,3 3 0 0,0-1 0 0,0-8 0 15,-4-7 0-15,0 0 0 0,1-2 0 0,-1-1 0 16,1-13 0-16,-1 1-1274 0</inkml:trace>
  <inkml:trace contextRef="#ctx0" brushRef="#br0" timeOffset="24236.038">24278 691 1094 0,'0'0'97'0,"0"0"-77"0,0-6-20 0,0 6 0 16,0 0 118-16,0-10 20 0,4 7 4 0,-4 3 1 15,0 0-20-15,0 0-4 0,0 0-1 0,0 0 0 16,0 0-36-16,0 0-7 0,0 0-2 0,0 0 0 0,0 0-17 0,0 0-3 16,0 0-1-16,0 0 0 0,-4 3-23 0,-3 7-5 15,0-4 0-15,-4 3-1 0,4 1-11 0,0-1-1 16,-3-3-1-16,-1 4 0 0,4-1 18 0,0 10 3 16,0-3 1-16,4 3 0 0,-5-1-32 0,5 7 0 15,-1 4 0-15,4 5 0 0,-7 4 23 0,7 6 1 16,-3-7 1-16,-1 14 0 0,1-14-13 0,3 7-4 15,-4 0 0-15,-3 0 0 0,0-7 20 0,0 1 3 16,-4 3 1-16,4-4 0 0,-3-8-32 0,-1 2 0 16,1-3 0-16,-1-3 0 0,8-3 0 0,-5-3 0 15,1-3 0-15,7 3 0 16,0-4-20-16,0-12-9 0,4 4-3 0,3-1 0 16,-7-6-76-16,7-6-15 0,4-1-3 0,-1-5-637 15,-3-13-127-15</inkml:trace>
  <inkml:trace contextRef="#ctx0" brushRef="#br0" timeOffset="24583.7908">24038 609 1407 0,'0'0'62'16,"0"0"14"-16,0 0-61 0,0 0-15 0,0 0 0 0,11 0 0 16,-4-6 96-16,3-3 16 0,8-1 3 0,-4 1 1 0,7 9-37 0,-3-6-7 15,7 6-2-15,-1-10 0 0,5 7-1 0,-1-3 0 16,4 3 0-16,3-4 0 0,4-2-13 0,0 0-4 16,3 9 0-16,4-10 0 0,-4 10-21 0,0-6-5 15,4 3-1-15,-3-7 0 0,-1 4 6 0,0-3 1 16,-3-1 0-16,0 7 0 0,0-3-32 0,-8 0 0 15,1 2-11-15,-4-2 11 0,-6 3-17 0,-5 3 4 16,1-9 1-16,-4 2 0 16,-3-2-24-16,-4 9-5 0,0 0-1 0,0 0 0 15,-7 0-35-15,0 0-7 0,0 0-2 0,0 0-602 16,0 0-121-16</inkml:trace>
  <inkml:trace contextRef="#ctx0" brushRef="#br0" timeOffset="24878.3376">24172 1174 1209 0,'0'0'108'0,"0"0"-87"0,0 0-21 0,0 0 0 16,0 0 144-16,0 0 25 0,0 0 5 0,0 0 1 15,0 0-41-15,0 0-8 0,0 0-2 0,11 0 0 16,0-10-48-16,3 10-9 0,-4-3-3 0,4-3 0 16,4 6-6-16,0-3-2 0,6 3 0 0,1-6 0 0,3-1-25 0,0 7-6 15,8 0-1-15,-1 0 0 0,0 0-12 0,1 0-4 16,-5 0 0-16,1 7 0 0,0-1-8 0,-4-3-11 16,0 3 3-16,0-3 0 15,1-3-167-15,-1 0-33 0,35-9-6 0,-20-7-2 0</inkml:trace>
  <inkml:trace contextRef="#ctx0" brushRef="#br0" timeOffset="25453.9112">25876 531 1036 0,'0'0'92'0,"0"0"-73"0,0 0-19 0,0 0 0 15,-3-9 69-15,-4 5 11 0,3-2 1 0,4 6 1 16,-7-6-29-16,4 6-5 0,-1-3-2 0,0-3 0 0,4 2 10 0,0 4 1 16,0 0 1-16,-3-6 0 0,-1-3 2 15,4-1 0-15,-3 1 0 0,-1 3 0 0,1-4 11 0,3 10 2 16,0 0 1-16,0 0 0 0,0 0-53 0,0 0-10 16,0 0-3-16,0 0 0 0,0 0-8 0,0 0-11 15,0 0 3-15,0 0 0 0,0 0 57 0,-7 10 12 16,0-4 3-16,0 3 0 0,7-9-52 0,-4 10-12 15,-3-10 0-15,4 9 0 0,-4-3 8 0,7-6-8 16,-4 4 11-16,4-4-11 0,-4 9 0 0,4-9 0 16,0 0 0-16,-3 6-12 0,3 4 12 0,-4-1 0 15,4 0 0-15,0-2 0 0,4 2 27 0,-4 1 8 16,0 5 1-16,0-2 1 0,3 2-9 0,-3 4-1 16,0 0-1-16,0 9 0 0,0-3-26 0,0 4 0 15,-7 5 8-15,4 4-8 0,-4 6 0 0,0 6 0 0,0-3 0 0,-4 16 0 16,1-20 0-16,-1 8 0 15,0-11 0-15,4 11 0 0,0-14 0 0,0 4 0 0,4-13 0 16,-1 0 0-16,4 1 23 0,4-4 2 0,-1-7 1 16,-3 1 0-1,7-9-59-15,-3-1-12 0,-4-9-3 0,0 0-736 0,0 0-147 0</inkml:trace>
  <inkml:trace contextRef="#ctx0" brushRef="#br0" timeOffset="25803.0747">25725 453 1443 0,'0'-13'64'0,"0"13"13"0,3-6-61 0,1 3-16 16,-1-4 0-16,4-2 0 0,-7 9 92 0,4-9 15 15,3 9 3-15,0-10 1 0,-7 10-63 0,10 0-13 16,5-6-3-16,-1 6 0 0,0 0 36 0,-4 0 6 16,8 0 2-16,-4 6 0 0,7 0-20 0,-3-2-4 15,0 5-1-15,3 0 0 0,3-9-3 0,-2 7 0 16,-1-4 0-16,7 3 0 0,0-3-18 0,0-3-4 16,4 0-1-16,0 6 0 0,0-2-14 0,10-4-3 15,-3 0-8-15,0-4 12 16,-8-2-36-16,-2 3-8 0,-1-6-2 0,-4 9 0 15,-2-7-50-15,-1-2-9 0,-4 0-3 0,1 5 0 16,0-2 8-16,-1 0 0 0,-3 3 1 0,1-7-523 0,-1 4-105 0</inkml:trace>
  <inkml:trace contextRef="#ctx0" brushRef="#br0" timeOffset="26088.3876">25897 995 1497 0,'0'0'66'0,"0"0"14"0,0 0-64 0,0-9-16 15,4-1 0-15,-4 10 0 0,0 0 136 0,3 0 23 16,8-6 5-16,-4 6 0 0,4-3-58 0,6-3-12 15,-3 6-2-15,4-4-1 0,0 4-22 0,-1-6-4 16,-3 6-1-16,4-9 0 0,0 9 0 0,3 0 0 16,0 0 0-16,-3 0 0 15,3 0-76-15,7 0-15 0,-3 0-3 0,-4 0-805 16,0-10-161-16</inkml:trace>
  <inkml:trace contextRef="#ctx0" brushRef="#br0" timeOffset="26660.1472">25841 1092 856 0,'0'0'38'0,"0"0"8"0,0 0-37 0,3-6-9 16,1-3 0-16,3 6 0 0,0-4 100 0,-3-2 19 0,3 9 3 0,-4-10 1 16,8 1-25-16,-8 0-5 0,4 2-1 0,-3-2 0 15,-1 0-10-15,1-1-2 0,0 1-1 0,-4 9 0 16,0 0-16-16,0 0-3 0,0-3-1 0,0 3 0 16,0 0-28-16,0 0-6 0,0 0-1 0,0 0 0 15,0 0-16-15,0 0-8 0,0 0 0 0,10 0 8 16,1 0-8-16,6 3 0 0,-3-3 0 0,8 0 0 15,6 0-127 1,4 0-21-16</inkml:trace>
  <inkml:trace contextRef="#ctx0" brushRef="#br0" timeOffset="27069.1704">27150 512 806 0,'0'0'72'0,"0"0"-58"15,0 0-14-15,0 0 0 0,-7-6 105 0,0 6 19 0,0-3 3 0,0 3 1 16,0 0 0-16,-1 0 0 0,5-10 0 0,3 10 0 16,0 0-52-16,0 0-9 0,0 0-3 0,0 0 0 15,0 0 0-15,7 4 0 0,7-4 0 0,0 0 0 16,0 0-51-16,7 0-13 0,4 0 0 0,0 0 0 16,3 0 54-16,0 6 8 0,1-6 2 0,2 0 0 15,1-6-52-15,0 6-12 0,-8-4 0 0,5 4 0 16,-1-6 0-16,-3-3 0 0,3 9 0 0,0-10 0 15,-3 1 0-15,3 3 0 0,0-4 0 0,0 1 0 16,-3-1 0-16,-4-8 0 0,0 8 0 0,-3 1 0 16,-7-1-196-16,-4 4-43 0,-4-3-8 0,-3-1-1 15</inkml:trace>
  <inkml:trace contextRef="#ctx0" brushRef="#br0" timeOffset="27585.8134">27488 656 691 0,'0'-9'61'0,"0"9"-49"15,0 0-12-15,0 0 0 0,0-9 140 0,0-1 26 16,4 4 5-16,-4 6 1 0,4-9-56 0,-4 9-10 15,0-4-2-15,0 4-1 0,0 0-39 0,0 0-8 0,0-6-2 0,3-3 0 16,-3 9-4-16,0 0-1 0,0 0 0 0,0 0 0 16,0 0 2-16,0 0 0 0,0 0 0 0,0 0 0 15,0-10-14-15,0 10-2 0,0 0-1 0,0 0 0 16,0 0-14-16,0 0-2 0,0 0-1 0,0 0 0 16,0 0-5-16,0 0-2 0,0 0 0 0,0 0 0 15,0 0 4-15,0 0 1 0,0 0 0 0,0 0 0 16,0 0-3-16,0 0 0 0,0 0 0 0,-7 10 0 15,0-10-4-15,3 0 0 0,-3 0-8 0,7 0 12 16,-3 9-4-16,3-9 0 0,-7 6-8 0,3-2 12 16,4-4 1-16,0 0 0 0,-3 6 0 0,-1 3 0 15,4-3-13-15,-3 7 9 0,-1-4-9 0,1 1 8 16,-4 6-8-16,-1 2 0 0,-2 7 0 0,-1-6-11 16,-3 9 39-16,-3 1 7 0,-1 11 1 0,0-2 1 15,-3 6-8-15,-4 9-1 0,4-6-1 0,0 7 0 0,3-4-27 16,4-3 0-16,0-13 0 0,4 10 0 0,-1-6 0 0,4-4 0 15,0 1 0-15,0-7 0 0,-4 0 0 0,8-9 0 16,-4-3 0-16,0 3 0 0,-4-4 0 0,4-12 0 16,0 4 0-16,0-1 0 15,-4-3-200-15,8-3-44 0,-8-3-10 0,4-3-2 0</inkml:trace>
  <inkml:trace contextRef="#ctx0" brushRef="#br0" timeOffset="29261.3126">4254 4253 1440 0,'-7'-28'128'0,"14"12"-103"0,-7 4-25 0,0-4 0 15,11 7 100-15,-7-7 14 0,10 7 3 0,-4-4 1 16</inkml:trace>
  <inkml:trace contextRef="#ctx0" brushRef="#br0" timeOffset="32539.1601">4149 4724 806 0,'0'0'72'16,"0"0"-58"-16,0-7-14 0,0-2 0 0,7-1 170 0,-7 7 31 15,0 3 7-15,7-6 0 0,0-3-125 0,-7 2-26 16,3 4-5-16,-3 3 0 0,7-6-32 0,-7 6-5 15,0 0-2-15,0 0 0 16,0 0-13-16,0 0 0 0,0-3 0 0,0 3 0 0,0 0 37 0,0 0 5 16,0 0 1-16,0 0 0 0,0 0 10 0,0 0 3 15,0 9 0-15,4-6 0 0,-4 10-13 0,0-1-3 16,0 7 0-16,0 6 0 0,0 4-4 0,0-11 0 16,-4 14-1-16,4-4 0 0,0 0-11 0,4-3-3 15,-4 10 0-15,3-7 0 0,-3-3-8 0,8-3-1 16,-8 0-1-16,10-3 0 0,-10-7-3 0,4 4-8 15,3 0 12-15,-7-4-4 0,7-2-8 0,0-1 0 16,3-3 9-16,-6-6-9 0,6 0 16 0,1 0 0 0,0-6-1 0,3 3 0 16,0-3-1-16,7-13 0 0,-3 3 0 15,3-3 0-15,4 1-3 0,6-11-1 0,-2 4 0 0,2-3 0 16,5-6-10-16,-5 5 0 0,5-5-12 16,-1 6 12-16,-3-7 0 0,3 10 0 0,0-3 9 0,-7 12-1 15,-3-3-8-15,0 10 0 0,-4 6 0 0,4-4 8 16,-4 7-8-16,-4 0 0 0,1 0 0 0,0 7 0 15,3-4 0-15,-7 6 0 0,-3 1 0 0,3-4 0 16,-4 3 0-16,1 1 0 0,-1-1 0 0,-6 1 0 16,-4 5 0-16,7-5 0 0,-7-1 0 0,-7 1 0 15,3-1 16-15,-6 7 3 0,-1-7 0 0,-3 10 0 16,0 0-5-16,-7-4-1 0,0 4 0 0,3 6 0 16,-10-12 6-16,10 9 1 0,-6 0 0 0,-8-7 0 0,7-5-12 15,0 9-8-15,-3-10 9 0,3 7-9 0,4-7 0 16,-3-9 0-16,-1 3 0 0,4-3-10 15,0 0-198-15,3-3-40 0,-31-6-8 0,13-7-2 0</inkml:trace>
  <inkml:trace contextRef="#ctx0" brushRef="#br0" timeOffset="33272.0508">6138 4495 1792 0,'0'0'40'0,"0"0"8"0,0 0 1 0,0 0 1 0,4-10-40 0,3 7-10 0,7-3 0 0,4-4 0 16,-1 10 31-16,8-9 4 0,-4 6 1 0,11-3 0 15,-4-4 5-15,4 4 2 0,0-3 0 0,6-1 0 16,1 1 4-16,0-1 1 0,10 1 0 0,-6 0 0 16,6-1-8-16,4 1-2 0,-7 2 0 0,3-2 0 15,-6 0-22-15,-1-1-4 0,0 1 0 0,1 3-1 16,-8-13 4-16,-3 9 1 0,-1 1 0 0,1-7 0 16,-7 4-52-16,3-4-11 0,-7 7-1 0,0-1-1 15,1 1-23-15,-12 2-5 0,-3-2-1 0,4 0-559 16,-11-1-112-16</inkml:trace>
  <inkml:trace contextRef="#ctx0" brushRef="#br0" timeOffset="33625.1156">7077 3629 172 0,'-11'-3'16'0,"11"3"-16"16,-3 0 0-16,-4 0 0 0,7 0 287 0,0 0 54 0,0 0 11 0,0 0 3 15,-7 0-211-15,7 0-41 0,0 0-9 0,0 0-2 16,0 0-26-16,0 0-6 0,0 0 0 0,0 0-1 16,7 0 9-16,-7 9 3 0,7 1 0 0,-7-1 0 15,0 7-15-15,0 6-4 0,-7 3 0 0,3 3 0 16,-3 13 0-16,-7 3-1 0,-4 3 0 0,-3 16 0 15,-7-1-11-15,0 10-3 16,-4-3 0-16,-7 13 0 0,4 6-12 0,-4-7-2 0,-3 7-1 0,-1 3 0 16,8 0 3-16,7-6 1 0,3-4 0 0,-7 1 0 15,8-13-26-15,3-3 8 0,3-4-8 0,0 1 0 16,4-10 0-16,0-3 0 0,0-2 0 0,0-11 0 16,3-2-32-16,-3-7-3 0,4-3 0 0,-1-6 0 15,-7-4-145-15,11-5-28 0,-3-10-7 0</inkml:trace>
  <inkml:trace contextRef="#ctx0" brushRef="#br0" timeOffset="34143.692">7733 3432 2070 0,'14'-10'45'0,"-10"1"10"0,3 9 1 0,3-3 3 0,-3 3-47 0,4 0-12 15,3 0 0-15,0 0 0 0,-3 3 50 0,-1-3 8 0,4 6 2 0,-3 3 0 16,-4 4-20-16,-4 3-3 16,1 3-1-16,0-1 0 0,-4 7-8 0,0 4-3 0,-4 5 0 0,-3 10 0 15,-4 0 2-15,-3 3 0 0,-7 3 0 0,-4 7 0 16,1-4 18-16,-1 10 4 0,-10-1 1 0,3 1 0 15,0 0-26-15,0 6-4 0,1-3-2 0,-1 12 0 16,4-15-18-16,0 9 0 0,-1 6-8 0,8-6 8 16,-4-9 20-16,-3 0 11 0,7 0 1 0,-4-1 1 15,8-12-33-15,-4-3 0 0,3-3 0 0,4-6 0 16,-4-4 0-16,4 1 0 0,0-10 0 0,3-3 0 16,1-3 11-16,6-4-2 0,-3 1 0 0,4-3 0 15,3-13-9-15,0 0 0 0,0 0 0 0,3-10 0 16,4 1 0-16,4-10-14 0,-1 3 5 0,8-6 1 0,3-9 8 15,0 3 0-15,8-7 0 0,-1 4 0 16,7 0-24-16,-3-13-7 0,3 16-1 0,0-1 0 16,-6 1 18-16,2 6 3 0,-2 13 1 0,2-1 0 0,-6 10 10 0,-4 0-8 15,4 10 8-15,-4 5-8 0,0 1-1 0,-3 3 0 16,3 0 0-16,0 0 0 0,-3-1 9 0,0-2 0 16,-1 9 0-16,1-6 0 0,3-7 0 0,-7 10-13 15,7-9 1-15,-10 3 1 16,3-7-72-16,4 0-14 0,-4 1-3 0,0-1-645 15,0 1-129-15</inkml:trace>
  <inkml:trace contextRef="#ctx0" brushRef="#br0" timeOffset="34890.5119">8784 4874 2059 0,'7'-6'45'0,"0"-4"10"0,4 1 1 0,-1 0 2 0,-3-1-46 0,4 1-12 0,-4-1 0 0,0 1 0 15,-3-4 74-15,-1 10 13 0,-6-6 2 0,-1 3 1 16,4-4-42-16,-7 1-9 0,-3 6-2 0,-1-4 0 16,-3 1-37-16,0-3 0 0,0-1 0 0,-4 10 0 15,-3-3 0-15,3 3 0 0,-3 0 0 0,0 3 8 16,0 7 7-16,0-1 1 0,-4 7 1 0,0 3 0 16,-3-4 18-16,-4 10 3 0,0-3 1 0,1 13 0 15,2-7-31-15,1 3-8 0,-4 1 0 0,4 2 0 16,4-9 0-16,9 4 0 0,-2-1 0 0,10 3 0 15,-4-9 0-15,4 0 0 0,7-3 0 0,0-7 0 0,0 4 0 0,4-7 0 16,10-2 0-16,-4-4 0 0,8-3 0 16,0-3 0-16,6-10 0 0,5 1 0 0,-1-4 0 0,0-3 12 15,4-6-2-15,3 3-1 0,0-9 1 0,1 9 0 16,-5-13 0-16,8 7 0 0,-7-13-10 0,3 10 12 16,-3 0-12-16,0-7 12 0,-4 10-4 0,-7 9 0 15,0 3 0-15,-10 10 0 0,-1 3-8 0,1 3 0 16,-8 9 0-16,1 1 0 0,-8 9 0 0,1-1 8 15,3 7-8-15,-4 4 8 0,-3 2-8 0,4-3 0 16,-1 0 0-16,1 1-11 0,3-4 11 0,3 0 0 16,-3-3 0-16,4 3 0 0,3-6-8 0,-4-4 0 15,4-5 0-15,1 5 0 0,-5-11 8 0,11 5 0 16,-3-9 0-16,3 0 0 0,-4-3 0 0,8-3 11 16,-4-4-3-16,7-5 0 0,-3 5 19 0,0-9 3 15,-1 0 1-15,4-6 0 0,4 3-31 0,0-3 8 0,0-9-8 16,-1-4 0-16,4-6 0 0,1 0 0 0,-5-9 0 0,5 6 0 15,-5-6-16-15,1 3-4 0,0-7 0 0,-4-2 0 16,0-4 1-16,0 0 0 0,0-9 0 0,1 9 0 0,-1-6 19 16,-4 13-10-16,4-7 10 0,-3 4-8 15,0 2 8-15,-4-2-10 0,0 5 10 0,0 7-10 16,-3 3 10-16,-4 16 0 0,0 0 0 0,-4 6 0 16,1 3 0-16,-4 7 0 0,0-4 9 0,-4 13-9 15,4 3 10-15,0 0-10 0,-7 9 8 0,0 1-8 16,-7 8 0-16,3 7 0 0,1 7 0 0,-4 2 0 15,0 4 0-15,0 3 0 0,-1 3 0 0,5 3 0 0,-1 6 12 16,4 0-4-16,-3 7 0 0,3-4 0 0,7 7-8 0,-11-3 0 16,8-4 0-16,-1 7 0 0,4-10 0 15,4 0 0-15,-4-6 0 0,7 7 0 0,0-10 0 0,-4-4-11 16,4 1 3-16,0-6 0 0,-3-10-13 0,3 3-3 16,-4-9 0-16,1-4 0 15,-1 1-83-15,1-3-17 0,-4-13-3 0,0 0-601 16,0 0-121-16</inkml:trace>
  <inkml:trace contextRef="#ctx0" brushRef="#br0" timeOffset="35145.6221">9024 4288 1324 0,'-7'-10'118'0,"7"10"-94"0,0-6-24 0,0-3 0 16,0-1 116-16,0 1 18 0,0 9 4 0,0 0 1 16,7-3-57-16,0-4-11 0,0 7-3 0,4 0 0 15,-4 0-3-15,3-3-1 0,1 3 0 0,3-6 0 16,4 3-11-16,3-3-2 0,4-4-1 0,6 1 0 16,1 2-30-16,10-11-7 0,11 8-1 0,7-5 0 15,-7-4-12-15,7 6 0 0,4-2 8 0,3 5-8 16,0-6-100-16,0-2-24 0,3 8-4 0</inkml:trace>
  <inkml:trace contextRef="#ctx0" brushRef="#br0" timeOffset="35975.8168">11980 4307 403 0,'-7'0'36'0,"0"0"-36"0,4 0 0 16,-4 0 0-16,7 0 240 0,0 0 40 0,0 0 9 0,0 0 2 16,0 0-163-16,0 0-33 0,0 0-7 0,14 6 0 15,-4-6-28-15,4 0-6 0,1 3-1 0,2-3 0 16,1 6-1-16,3-6 0 0,0 0 0 0,7 0 0 15,1 3 0-15,-1-3 0 0,4 0 0 0,-1 0 0 16,1-3-12-16,3 3-4 0,4-9 0 0,3 3 0 16,8-13-16-16,-4 9-4 0,3-5-1 0,4-4 0 0,-4 6-15 15,-3-9 0-15,0 3 0 0,0-2 0 16,-7-1-79-16,-4 3-21 0,0 0-5 0,-6 0-907 16</inkml:trace>
  <inkml:trace contextRef="#ctx0" brushRef="#br0" timeOffset="36341.1526">12866 3394 1450 0,'-4'-9'32'0,"1"2"6"0,3-2 2 0,-4 0 1 0,4-1-33 0,-3 1-8 0,-1-1 0 0,4 4 0 15,-3-3 37-15,3 5 6 0,0 4 1 0,0 0 0 16,0 0 12-16,0 0 4 0,0 0 0 0,0 0 0 16,-7 4 6-16,0 5 2 0,-4 0 0 0,0 13 0 15,1 0-8-15,-4 10 0 0,-4-4-1 0,-3 10 0 16,-7 12 5-16,3-10 0 0,-3 20 1 0,-4-4 0 16,0 4-33-16,0 6-6 0,4 0-2 0,-3 6 0 15,-1 0 10-15,0 0 2 0,0 0 0 0,-3 0 0 16,3 1-23-16,0-11-4 0,1 7-1 0,3-3 0 15,-4-6-8-15,7-4 0 0,0-3 0 0,-3 1 0 16,10-10 0-16,1-4 0 0,-1-8 0 0,4 2 0 16,0-9 0-16,7-6-17 0,-4-3 4 0,4-4 1 15,0-2-104-15,0-10-21 0,7 0-4 0,0 0-925 16</inkml:trace>
  <inkml:trace contextRef="#ctx0" brushRef="#br0" timeOffset="36859.5803">13716 2986 1728 0,'28'-18'153'0,"-14"8"-122"16,4 1-31-16,0 2 0 0,-1-2 0 0,1 6 0 15,0-3 0-15,-4 2 0 0,-4 4 82 0,4 4 10 0,-7 2 3 0,0-6 0 16,-3 9-39-16,0 1-8 0,-4-1-2 0,0 10 0 16,-4-10-16-16,-3 7-3 15,-4 3-1-15,-3 6 0 0,0-6-2 0,-4 9 0 0,-3-3 0 0,0 10 0 16,0-1-24-16,-4 7 0 0,1 0 0 0,2 6 0 16,5 6 12-16,-4 0-4 0,-4 10 0 0,0 9 0 15,-3-3 4-15,3 9 0 0,-6-2 0 0,-5 12 0 16,1-7 6-16,0 1 2 0,-4 2 0 0,-3 7 0 15,-1-19-8-15,4 7-2 0,1-7 0 0,-5 0 0 16,5-9 17-16,2-7 3 0,4-6 1 0,1 4 0 16,3-17-23-16,6-2-8 0,1-1 0 0,7-12 0 15,0 0 16-15,7-9-2 0,-4 2-1 0,8-12 0 0,3-3 1 16,0 0 0-16,3-3 0 0,8-12 0 0,-1-4-14 0,8-9 0 16,3-7 8-16,8 1-8 0,2-10 0 0,5 6 0 15,2-6 0-15,5 0-10 0,-1 7 10 0,4 2-8 16,-7 1 8-16,3 5-8 0,-10 17 8 0,0-4 0 15,-4 7 0-15,-7 3 0 0,0 6-8 0,-7 9 0 16,-7 0 0-16,0 7 0 0,0 3 8 0,-3 6 0 16,-1 0 0-16,-3 3 0 0,-3-9 0 0,3 9-8 15,0-9 8-15,3 6-8 16,1 0-36-16,-1-6-6 0,1 0-2 0,3 0 0 16,4-10-144-16,-1 4-30 0,1-4-6 0,-1-6-672 0</inkml:trace>
  <inkml:trace contextRef="#ctx0" brushRef="#br0" timeOffset="37209.4243">14058 4332 1897 0,'7'-7'41'0,"-7"7"9"0,0 0 2 0,11 7 2 0,-1-1-43 0,-3-3-11 0,1 6 0 0,-5 10 0 16,1-3 80-16,-4 3 13 0,3 6 3 0,-6 0 1 15,-4 3-59-15,-1 0-12 0,1 7-2 0,-3-7-1 16,-4 7-12-16,0-7-3 15,3 6 0-15,-3-6 0 0,3-2-8 0,4-8 0 16,4 11 0-16,-1-14 0 0,-3-5 0 0,7-1 0 0,0 1 0 0,0-10-11 16,7 6 11-16,-7-6 11 0,7 0-3 0,4 0 0 15,3-6 26-15,0-4 5 0,0 7 1 0,0-10 0 16,0 4-14-16,4-10-2 0,0 7-1 16,3-4 0-16,0 0-7 0,0-3-2 0,0 1 0 0,1-7 0 15,-1 3-14-15,-4 0 0 0,5-7 0 0,-5 4 0 16,1-3 0-16,3 3 0 0,-3-3 0 0,-1 6 0 15,-3 6 16-15,-3-9 1 0,-4 16 0 0,-3-7 0 16,-4 13-17-16,-8-3 0 0,-2 6-11 0,-8 0 11 0,-6 9-16 0,-5-3 4 16,-2 4 1-16,-8 9-779 15,0-10-156-15</inkml:trace>
  <inkml:trace contextRef="#ctx0" brushRef="#br0" timeOffset="37708.4559">15025 4143 1497 0,'0'0'32'0,"0"0"8"0,0-6 0 0,0-3 4 16,0 9-36-16,3-10-8 0,-3 7 0 0,0-3 0 0,0 6 84 0,0-3 14 16,0-10 3-16,-7 10 1 0,4 3-61 0,3 0-12 15,-7-9-2-15,3 9-1 0,-6-7-2 0,-1 7-1 16,4 0 0-16,-4 0 0 0,-3 0-37 0,0 0-7 15,0 7-2-15,0-4 0 0,0 3 53 0,-4-3 10 16,4 10 3-16,0-10 0 0,0 6-18 0,0 1-3 16,3-1-1-16,1 1 0 0,-1-1-4 0,4 7-1 15,0 2 0-15,3-2 0 0,1 0 5 0,6-4 1 16,1 4 0-16,-1 6 0 0,-3 0 3 0,4 0 1 16,3 0 0-16,-3 0 0 0,-4 3-2 0,3-6-1 15,1 6 0-15,-8 0 0 0,1-13 9 0,-1 14 1 16,-3-8 1-16,-4 11 0 0,4-14-22 0,-3 4-4 15,-4 0 0-15,3 0-8 0,0-10 43 0,1 4 1 16,-1-1 1-16,1-2 0 0,3 5-21 0,-4-12-4 16,8 4 0-16,-8 2-1 15,0-3-67-15,4-3-12 0,0-3-4 0,4 0-751 0,-4-3-150 0</inkml:trace>
  <inkml:trace contextRef="#ctx0" brushRef="#br0" timeOffset="38113.5841">15166 4466 1515 0,'21'7'67'0,"-14"-4"14"16,-7-3-65-16,7 0-16 0,4 0 0 0,-1 6 0 0,1-6 85 0,-4 3 14 15,7-3 2-15,4 0 1 0,-1 0-30 0,5-3-7 16,-5 3-1-16,8-6 0 0,3 3-34 0,-3-4-7 15,0 4-2-15,-1-6 0 0,-3-4 38 0,4 10 7 16,-4-12 2-16,-3 5 0 0,3 1-36 0,-3-7-6 16,-1 4-2-16,1-4 0 0,-7 3 0 0,6-2-1 15,1-4 0-15,-4 0 0 0,-3 3-11 0,-4-3-3 16,0 1 0-16,-4-1 0 0,-3 3-9 0,0 0 10 16,-7 4-10-16,-3-4 10 0,-1 10-10 0,-7-7 0 15,1 4 0-15,-8 3 0 0,0 3 0 0,-3 3 0 16,0 0-11-16,-4 9 11 0,-3 4 0 0,0 2 0 15,-1 4 0-15,1 6 8 0,0-6-8 0,6 9 0 16,1 4 0-16,4-4 0 0,-1 0 16 0,4-3 3 16,3 3 0-16,4 1 0 0,3-11-19 0,4 7 0 15,0 4 8-15,7-7-8 0,4 0 0 0,3-4 0 0,3 7 8 16,1-6-8-16,3 6-15 0,7 4-6 0,-3-14-2 0,7 10 0 31,-4-12-186-31,3 6-38 0,5-10-7 0</inkml:trace>
  <inkml:trace contextRef="#ctx0" brushRef="#br0" timeOffset="42747.0706">17367 4031 1267 0,'0'0'112'0,"0"0"-89"16,7-4-23-16,-7 4 0 0,0-6 58 0,0 6 7 15,7-3 2-15,0-3 0 0,-7 6-14 0,7 0-2 16,4 0-1-16,0-3 0 0,-1-4-2 0,1 7-1 0,3-3 0 0,0-3 0 16,4 3 0-16,3 3 0 0,0-6 0 0,4-4 0 15,-4 10-23-15,4-9-5 0,3 2-1 0,-4-2 0 16,5 0-1-16,-1-1 0 0,0 4 0 0,0-3 0 16,1-1-9-16,-5 1-8 0,1-1 9 0,0 1-9 15,-1 6 0-15,1 3 0 0,-4-13 0 0,4 10 0 16,-7 3 0-16,3-6 0 0,0 3-13 0,-3-4 4 15,-1 7 9-15,1 0 0 0,-4 0 0 0,0 0 0 16,-3 0 24-16,-1 0 6 0,4 0 2 0,-3 0 0 16,3 7-32-16,-3-4 0 0,-1 3 0 0,-3-6 0 15,4 10 0-15,-8-4 0 0,4 3 0 0,-3 1 0 16,-4-1 12-16,0 0-3 0,-4 4-1 0,1 3 0 0,-4 2-8 16,-7-2 8-16,0 0-8 0,-4 6 8 0,-3 3 4 0,-4 0 0 15,0 3 0-15,-3 0 0 0,-4 1 20 0,8 5 5 16,-5-6 1-16,-2 7 0 0,3-1-26 0,-1-5-12 15,1 2 10-15,-4-3-10 0,8 0 13 0,-1 1-3 16,-3-11-1-16,3 7 0 0,0-6-1 0,1 0 0 16,-5 3 0-16,5-9 0 0,-1 2-8 0,0-5 8 15,4 5-8-15,0-5 8 0,0-1 0 0,7-6 0 16,0 7 0-16,3-1 0 0,-3-9 9 0,7 0 2 16,7 0 0-16,0 0 0 0,0 0-11 0,0 0-8 15,-7 6 12-15,7-6-12 0,0 0 12 0,0 0-12 16,0 0 12-16,0 0-12 0,0 0 0 0,0 0 0 15,0 0 0-15,0 0 0 0,7 0 12 0,3 7-2 0,1-4 0 16,7-3 0-16,-1-3-10 0,4-4 0 0,8 1 0 16,-1 3 8-16,4-3-8 0,-1-4 0 0,5 7 0 0,6-6 8 15,-3-1-8-15,3 1 0 0,4-4 0 0,3 10 0 32,4-12-36-32,-3 5-5 0,-1 1-2 0</inkml:trace>
  <inkml:trace contextRef="#ctx0" brushRef="#br0" timeOffset="43980.2534">18567 4143 518 0,'17'-6'23'0,"-17"6"5"16,0 0-28-16,0 0 0 0,0 0 0 0,0-9 0 0,0-1 193 0,0 1 34 15,-3 6 6-15,6-13 2 0,-3 10-129 0,4-4-26 16,-1 1-4-16,1 0-2 0,-1-1-6 0,1 4-2 16,3 3 0-16,-3-3 0 0,3-4-18 0,0 7-3 0,0-3-1 0,0-4 0 15,0 7 0-15,0-3 0 0,3 3 0 0,1-10 0 16,0 10-19-16,-1-3-4 0,1-4-1 0,-1 10 0 16,1-9-20-16,0 0 0 0,-4 5 0 0,3-2 0 15,-3 0 0-15,4 6 12 0,-4-9-2 0,3 9-1 16,-2-4-9-16,-1-2 10 0,0 3-10 0,0 3 10 15,0-6-2-15,3 6 0 0,-6-3 0 0,6 3 0 16,-2 0-8-16,-1-7 8 0,0 7-8 0,3 7 8 16,-3-4 0-16,0-3 0 0,0 6 0 0,0-3 0 15,4 7 4-15,-4-1 0 0,0 7 0 0,4 2 0 16,-4-2 4-16,0 0 2 0,0-4 0 0,3 13 0 16,-3 1-18-16,1-5 0 0,-5 11 8 0,1-10-8 0,-1 6 10 0,1 6-2 15,-4-15 0-15,0 16 0 0,0-7-8 0,-4 7 0 16,4-4 0-16,-3 0 0 0,-4-6 10 0,-4 10-10 15,4-10 12-15,0 3-12 0,-4-9 24 0,1 0-3 16,-1 0 0-16,1-1 0 0,-5-2 3 0,5 3 1 16,-1-10 0-16,4 1 0 0,-3 5-25 0,3-5 0 15,0-4 8-15,7-6-8 0,-8 3 0 0,8-3 0 16,0 0 0-16,0 0 8 0,0 0 0 0,0 0 0 16,0 0 0-16,0 0 0 0,0-9 4 0,0-1 0 15,4 4 0-15,3-6 0 0,-3-7-12 0,6 0 8 16,1-3-8-16,-1 0 8 0,4-3-8 0,4-3 0 15,0-4 0-15,3 1 0 0,4-10 0 0,-1 10 0 16,1 0 0-16,0-13 0 16,3 12-35-16,0-2-5 0,0-1-2 0,-3 7 0 0,3 0 34 0,-3 3 8 15,3 0 0-15,-3 9 0 0,0-6 0 0,-1 3 0 0,1 4 0 16,0 5 0-16,-1-6 0 0,-3 4 0 0,1-4 0 16,2 10 0-16,-6 3 0 0,-4-3 9 0,-3 6-1 0,3-4-8 15,0 4 0-15,-7 4 0 0,0-4-10 0,-3 9 10 16,3 7 0-16,-4-7 0 0,-3 16 0 0,-3-9 0 15,-1 6-8-15,-3 6 8 0,0-3 0 0,0 16 0 16,-4-13 0-16,1 0 0 0,-1 16 0 0,1-9 0 16,-1 2 0-16,0 7 0 0,1-16 0 0,3 10 0 15,3-3 0-15,1-1 0 0,-1-6 0 0,1-3 8 16,3 4-72-16,0-11-14 0,0 4-3 16,0-9-1019-16</inkml:trace>
  <inkml:trace contextRef="#ctx0" brushRef="#br0" timeOffset="44432.7338">20077 4244 1645 0,'35'0'72'0,"-35"0"16"0,0 0-70 0,0 0-18 0,0 0 0 0,0 0 0 16,0 0 81-16,0 0 13 0,14 0 2 0,-3-3 1 16,-11 3-34-16,14 0-7 0,7 0-2 0,4 0 0 15,-4-7 8-15,3 7 2 0,5 0 0 0,2 0 0 16,5-9 0-16,-1 6 0 0,4-13 0 0,0 10 0 16,6-4-52-16,-2 1-12 0,-1 0 0 0,4-1 0 15,-4 4 0-15,1-3 0 0,-5 5 0 0,-2-2 0 0,-5-3 0 0,-2 6 0 16,-5-4 0-16,1-2 0 15,-7 6-32-15,-1-3-8 0,-3-1-3 0,4 4 0 16,-7-3-136-16,-1-4-27 0,-3 10-6 0,0-9 0 0</inkml:trace>
  <inkml:trace contextRef="#ctx0" brushRef="#br0" timeOffset="44816.1119">20627 3915 1209 0,'-4'-19'108'0,"1"16"-87"0,-1-4-21 0,1-2 0 15,3 6 109-15,0 3 18 0,0 0 3 0,0 0 1 16,0 0-41-16,0 0-8 0,0 0-2 0,0 0 0 15,0 0-30-15,0 0-6 0,0 0-2 0,7 0 0 16,3 3 0-16,-2 3 0 0,-1-3 0 0,0 7 0 16,3-4-1-16,-6-3 0 0,-1 7 0 0,1 5 0 15,-1 1-5-15,-3 3 0 0,0 6-1 0,0-3 0 16,-3 6 6-16,-1 6 2 0,4 1 0 0,-3 3 0 16,-1 5 5-16,1-8 2 0,-1 3 0 0,1 6 0 15,-1-1-40-15,4-5-10 0,0-3 0 0,0-1 0 16,0-6-15-16,4 7-5 0,-8-1 0 0,4-15-1 0,4 6 33 0,-4-6 8 15,-4 0 0-15,4 0-864 16,-3-13-172-16</inkml:trace>
  <inkml:trace contextRef="#ctx0" brushRef="#br0" timeOffset="45296.8366">21555 3450 1324 0,'0'-18'118'0,"0"18"-94"0,7-4-24 0,-4-2 0 16,4-3 94-16,0 6 14 0,0-10 4 0,1 10 0 16,2 3-39-16,-3 0-7 0,-7 0-2 0,0 0 0 15,11-6-7-15,-8 6-1 0,-3 0-1 0,0 0 0 16,0 0-37-16,0 0-7 0,0 0-2 0,0 0 0 16,0 0-9-16,0 0 0 0,0 0 0 0,0 0 0 15,0 0 53-15,0 0 9 0,7 6 2 0,-3-3 0 16,-4 10-36-16,3-4-8 0,1 4 0 0,-1-4-1 15,-3 10 21-15,0-3 4 0,0 12 0 0,-3-3 1 16,3 3-36-16,-4 7-9 0,-6 2 0 0,3 7 0 0,0 0 25 0,0 9 3 16,0-9 1-16,-4 16 0 0,-3-19 5 0,3 12 1 15,1-3 0-15,-1 6 0 0,1-12-35 0,2 7-17 16,-2-4 1-16,3 0 1 0,3-3 15 0,1-10 0 16,-4-6 0-16,7 7 0 0,-4-10 0 0,4 0 0 15,0-6 0-15,0 0 0 16,0-7-40-16,0 1-8 0,0-10-1 0,0-3-759 15,0 0-152-15</inkml:trace>
  <inkml:trace contextRef="#ctx0" brushRef="#br0" timeOffset="46934.0156">24158 3545 1497 0,'0'0'32'0,"0"0"8"0,4-7 0 0,-4-2 4 0,0 9-36 0,0 0-8 15,3-3 0-15,1 3 0 0,3-13 104 0,-4 10 20 16,-3 3 3-16,4 0 1 0,3-6-103 0,-3 3-25 16,-4 3 0-16,0 0 0 0,0 0 56 0,0 0 7 15,7 0 1-15,-7 0 0 0,0 0-52 0,0 0-12 16,0 0 0-16,0 9 0 0,0 0 54 0,0 1 8 16,-4 6 2-16,1-4 0 0,3 7-52 0,-4 15-12 15,0-2 0-15,1 5 0 0,-1 1 54 0,4 6 8 0,-7 3 2 0,7 3 0 16,-3-12-52-16,3 6-12 0,0-7 0 15,-4 7 0-15,1-3 0 0,3-10 0 0,0 4 0 0,-4-1 0 16,1 4 0-16,-1-7 0 0,1-9 0 0,-4 10 0 16,3-10 0-16,-3-4 0 0,-4 7 0 0,4-6 0 15,-3-3 54-15,3-7 8 0,-4 10 2 0,1-9 0 16,-5-1-52-16,1-3-12 0,0-6 0 0,0 3 0 16,0 10 0-16,3-13 0 0,1 0 0 0,-1 0 0 15,4 0 0-15,0 0 0 0,0-13 0 0,0 10 0 16,0 3 18-16,3-15 1 0,4 5 0 0,0 1 0 15,4-1-19-15,-4-5 0 0,0-4 0 0,4 0 0 16,-1 0 0-16,1-6 0 0,3-9-9 0,0 5 9 16,3-5 0-16,4-4-10 0,0-6 10 0,1 7 0 0,-1-4-11 15,3 0 11-15,4 0-10 0,1-6 10 16,-5 10-17-16,1-7 2 0,3 3 1 0,0 3 0 0,0 1 4 0,-3 2 1 16,0 1 0-16,3 6 0 0,0-1 9 0,4 4-8 15,-8 0 8-15,8 6-8 0,0-6 23 0,3 7 5 16,4-1 0-16,0 0 1 15,6 3-45-15,-2 4-8 0,-1-4-3 0,4 10 0 16,-8-4 5-16,5 1 1 0,-8 9 0 0,4-3 0 0,-11 3 29 0,4 3 18 16,-8 6-2-16,1-9-1 0,-4 16-15 0,-7-13-8 15,0 13 8-15,0-1-13 0,-7-2 4 0,-3 6 1 16,-8 6 0-16,-3 0 0 0,-4-9 8 0,1 6 0 16,-8 6 0-16,-3 6 0 0,-4-15 0 0,0 6 0 15,-3-6 0-15,-4 6 0 0,-3 3 0 0,3-9 0 16,4 6 0-16,-4 0 0 0,0-6 0 0,0 0 0 0,0 0 0 15,8-3 0-15,2-7 8 0,5 0 4 0,3-2 1 0,3 2 0 32,7-9-123-32,4 3-25 0,7-3-5 0,0 0-917 0</inkml:trace>
  <inkml:trace contextRef="#ctx0" brushRef="#br0" timeOffset="47348.0803">25365 3428 1267 0,'-4'0'112'0,"-3"-6"-89"15,4 6-23-15,3 0 0 0,0 0 125 0,0 0 21 16,0 0 4-16,0 0 1 0,0 0-47 0,7 0-10 16,-4-9-2-16,8 9 0 0,-1-3-43 0,8 3-9 15,0-7-1-15,-1 1-1 0,4 3 1 0,1 3 0 16,6 0 0-16,0-6 0 0,0 3 3 0,4-4 1 16,0 7 0-16,0 0 0 0,-4 0-17 0,7 0-3 15,0 0-1-15,1 0 0 0,-8 0-6 0,4-9-2 16,-8 9 0-16,4 0 0 0,4-3-6 0,0-3-8 15,0 2 11-15,3-2-11 0,4 0-10 0,-4 6-9 0,0-10-1 16,1 1-1 0,-1 0-18-16,0-1-3 0,-3 1-1 0,-4-10-716 0,-3 3-143 0</inkml:trace>
  <inkml:trace contextRef="#ctx0" brushRef="#br0" timeOffset="47715.2582">26099 2798 1152 0,'7'-28'51'0,"-4"22"10"0,1-7-49 0,3-3-12 16,0-2 0-16,3 8 0 0,-3 1 122 0,4 3 22 16,-4-4 4-16,0 10 0 0,0 0-73 0,0-9-15 15,-7 9-4-15,0 0 0 0,0 0-29 0,4 9-7 16,-1 1 0-16,1-1-1 0,-8 7 52 0,4 2 10 16,-7 8 3-16,0 2 0 0,-3-3-31 0,-1 13-5 15,-7 2-2-15,-3 1 0 0,-4 12-9 0,1 1-1 16,-8 5-1-16,-3 4 0 0,-1 3-7 0,1-7-2 15,-4 4 0-15,-3 0 0 0,0 9-26 0,3-9 0 0,4-1 8 16,-1 1-8-16,5-10 0 0,6 7 0 0,4-13 0 0,7-3 0 16,-1 3 13-16,8-13 1 15,0 1 0-15,4-7 0 16,-1-3-176-16,1-6-35 0,3-3-7 0,-4-7-2 0</inkml:trace>
  <inkml:trace contextRef="#ctx0" brushRef="#br0" timeOffset="48265.4347">27312 3432 921 0,'14'-10'40'0,"-10"7"10"0,6-3-40 0,-3 3-10 0,0-10 0 0,0 10 0 15,1-3 123-15,-5-4 22 0,-3 10 5 0,-3-9 1 16,-1 6-84-16,-7-3-17 0,1 6-3 0,-1-4-1 16,-6-2-32-16,-5 6-6 0,1 0-8 0,-7 0 11 15,3 0 20-15,-6 10 4 0,2-4 1 0,-2 6 0 16,-1-5 25-16,0 5 6 0,4 4 1 0,0 3 0 16,-1-4-22-16,-2 10-4 0,6 4-1 0,-3-1 0 15,3 0-29-15,4 7-12 0,3-1 8 0,1 4-8 16,3-4 0-16,3 10 8 0,4-16-8 0,0 10 0 15,7-4 0-15,0-2 0 0,3-4 0 0,4 0 0 16,0 0 0-16,4-2 0 0,-4-1 0 0,4 3 0 16,-1-3 12-16,1 3 8 0,-4-9 0 0,4 9 1 15,-4-9 19-15,0 6 3 0,-4-9 1 0,1-4 0 16,-4 4-5-16,0 0-1 0,-7-7 0 0,-4 0 0 0,0 1-23 16,-6-1-5-16,-11-9-1 0,-4 10 0 15,-7-10-86-15,-7 9-18 0,-10-9-3 0,-8 10-610 16,-3-10-121-16</inkml:trace>
  <inkml:trace contextRef="#ctx0" brushRef="#br0" timeOffset="49691.9733">5292 7436 1440 0,'0'-16'128'0,"0"7"-103"0,-4 0-25 0,1-1 0 16,3 1 64-16,0-1 8 0,0 4 2 0,-7-3 0 15,7-1-33-15,-4 4-6 0,-3 3-2 0,0-3 0 16,0 2-12-16,3 4-2 0,-13-6-1 0,3 6 0 16,-1-3-9-16,1 3-1 0,-3 0-8 0,3 0 12 15,-4 0-12-15,0 0 0 0,1 3 0 0,-1-3 0 0,0 0 0 0,8 6 12 16,-4-6-3-16,-4 4-1 0,4 2 12 0,0-6 1 15,0 9 1-15,-4 1 0 0,4-1-22 0,0 0 0 16,-7 7 0-16,3 3 0 0,0 6 0 0,1 3 16 16,-8 7-3-16,0 2 0 0,4-2-13 0,0 3 0 15,0 2 0-15,3 1 0 0,-6 3 0 0,2 9 0 16,8-3 0-16,0-3 0 0,-3-3 0 0,6 16 0 16,4-13 8-16,7 0-8 0,0-12 12 0,3-1-4 15,5-9-8-15,6-3 12 0,-4-6 4 0,4-1 1 16,4-5 0-16,0-7 0 0,-1-3-5 0,4 0-2 15,1-9 0-15,-8-1 0 0,7-9 14 0,4 1 4 16,-1-8 0-16,-6-8 0 0,3-1-18 0,0-2-10 16,4-1 12-16,-4-6-12 0,-7 0 0 0,0 0 0 0,-3 1 0 0,3-11 0 15,-3 1 10-15,-1 0-10 0,1-4 8 0,3 4-8 16,0 0 0-16,0 9 0 0,4 0-14 0,-1 6 5 16,1 13-4-16,0 0-1 0,-8 12 0 0,4 7 0 15,-3 12 26-15,3 4 4 0,-3 15 2 0,-4 3 0 16,-4 16-2-16,1 3-1 0,3-3 0 0,-7 9 0 15,0 7-15-15,-7-4 8 0,0 13-8 0,0-3 0 16,3-3 0-16,-3 0-16 0,0-4 1 0,0-2 1 16,3-7-114-1,-3-3-22-15,4-13-5 0</inkml:trace>
  <inkml:trace contextRef="#ctx0" brushRef="#br0" timeOffset="50019.8305">5648 7483 1728 0,'0'0'153'0,"4"9"-122"16,-4 1-31-16,7 6 0 0,3 2 87 0,-6 1 11 16,3-3 2-16,7 9 1 0,-7-3-63 0,3 3-13 15,1 0-2-15,-4-3-1 0,4 3-22 0,3 0 0 16,-11 3 0-16,4-2 0 0,0-8 0 0,0 7 0 15,-7-6 0-15,0-3 0 0,0-4 16 0,4 4 0 16,-8-6-1-16,4-7 0 0,0-3 46 0,0 0 10 16,0 0 1-16,0 0 1 0,-7 0-7 0,0-3-2 15,4-4 0-15,-1 4 0 0,4-6-32 0,0-7-6 16,0-3-2-16,7 0 0 0,0-15-24 0,4 6 0 0,7-7 0 16,6-9 0-16,1 0 0 0,3 1 0 0,8-5 0 0,2-5 0 31,-2 9-65-31,6 0-12 0,-10 10-3 0,10-4-700 0,-7 10-141 0</inkml:trace>
  <inkml:trace contextRef="#ctx0" brushRef="#br0" timeOffset="50434.7744">6354 7903 1969 0,'0'0'43'0,"0"0"9"0,7 0 1 0,3-3 3 0,1-3-44 0,3-4-12 16,4 1 0-16,-1-7 0 0,1 4 19 0,6-7 1 15,5-6 1-15,2 6 0 0,-2-6-21 0,2 0 0 16,-6 6 0-16,3-9 0 0,4 12 0 0,-14-6 0 15,-1-3-8-15,1 6 8 0,-7 1 0 0,-1-4 0 16,1 3 0-16,-1 0 0 0,-10 0 19 0,4 0 9 16,-1-6 1-16,-3 10 1 0,0-4 22 0,0 9 5 15,-3 1 1-15,-1 0 0 0,-3-1-14 0,-3 4-4 16,-4 3 0-16,-4 3 0 0,0 3-32 0,1 3-8 0,-1 13 0 0,-7 6 0 16,1 3 0-16,-1 0 0 0,-3 7-10 15,3 3 10-15,4 6 0 0,-4-1 0 0,4 8 13 0,0 5-4 16,7-3-9-16,0 1 10 0,3-1-10 0,8 0 10 15,-5-6-10-15,8-3-11 0,8-3 3 0,-1-3 0 32,10-10-122-32,1 0-24 0,7-3-5 0</inkml:trace>
  <inkml:trace contextRef="#ctx0" brushRef="#br0" timeOffset="51076.726">8710 7474 2109 0,'0'0'46'0,"0"0"10"0,0 0 1 0,0 0 3 0,0 0-48 0,0 0-12 0,7 0 0 0,7 9 0 16,-7 0 44-16,4 1 7 0,-1-4 1 0,5 13 0 16,2-3-7-16,-6 2-1 0,3 1 0 0,4 6 0 15,-1-3-12-15,1 10-2 0,-1-4-1 0,1 6 0 16,-4 1-13-16,0-4-4 0,0 4 0 0,1-1 0 15,-5 4-12-15,-3 3 0 0,-3-10 0 0,-1 3 0 16,-3 1 28-16,-3-7 2 0,-1-3 1 0,1 4 0 16,-1-4-8-16,-3-7-2 0,4-2 0 0,-1-3 0 0,1-4 23 0,-1-3 5 15,0 4 1-15,4-10 0 0,0 0-21 0,0 0-4 16,0 0-1-16,0 0 0 0,0-10-24 0,0 4 0 16,0-13 0-16,0 0 0 0,0 1 30 0,0-7 4 15,0-4 1-15,4 1 0 0,-4-6-35 0,4-4 0 16,-1-3 0-16,11-3 0 0,-10 7 0 0,10-7 0 15,0 6 0-15,4-6 0 16,3 7-33-16,0-7-4 0,4 0-1 0,3 0 0 0,4 0 10 0,-1 6 3 16,1-2 0-16,3 2 0 15,-6 10-71-15,-1-7-15 0,-4 10-2 0,5-3-1080 16</inkml:trace>
  <inkml:trace contextRef="#ctx0" brushRef="#br0" timeOffset="51534.813">9733 7580 979 0,'0'0'87'16,"0"0"-70"-16,0 0-17 0,0 0 0 0,0 0 304 0,-7 0 56 16,0 0 12-16,0 0 3 0,0 7-267 0,0-4-52 15,-4 6-12-15,4 1-1 0,0 5-27 0,0-5-4 16,-3 8-2-16,2-2 0 16,1 3-10-16,0 0 0 0,4 0 0 0,-1-4 0 0,1 1 0 0,3-4-11 15,3 4 3-15,4-3 0 0,0 2 8 0,4-5 0 16,3-1 0-16,0 1 0 0,7-4 0 0,-3-3 0 15,3 3 0-15,0-6-8 0,1 3 8 0,-5-6 11 16,4 3-3-16,-3-6 0 0,0 6 4 0,-4-9 1 16,0 5 0-16,0-5 0 0,-3-7 26 0,-1 7 5 15,1-7 0-15,-1 4 1 0,-3-4-20 0,0-3-4 16,0 4-1-16,-3-4 0 0,0-6-9 0,-4 6-3 16,3-3 0-16,-3 0 0 0,0-6-8 0,-3 9 8 15,-1 0-8-15,0 0 8 0,-3 4-8 0,-3 5 0 0,-1 4 0 16,-3 3 0-16,0-4-9 0,0 14-4 0,-4-4-1 15,-3 3 0 1,-4 13-130-16,4-10-25 0,-3 10-6 0</inkml:trace>
  <inkml:trace contextRef="#ctx0" brushRef="#br0" timeOffset="52002.1761">10238 7624 2278 0,'0'0'50'0,"3"0"10"0,-3-6 3 0,4-3 1 0,-4 9-51 0,3-4-13 16,-3 4 0-16,4-6 0 0,-4 3 54 0,0 3 8 16,0 0 2-16,0 0 0 0,-4-6-46 0,4 6-9 15,0 0-1-15,0 0-8 0,0 0 0 0,0 0 0 16,0 0 0-16,-3 9 0 0,-1 1 0 0,-3 5 0 15,0 1 0-15,-4 3 0 0,4-7 0 0,0 4 0 16,4 3 0-16,-1 0 0 0,4-1 0 0,0-2 0 16,4 0-11-16,-1-4 11 0,1-2 0 0,3 2 0 15,4-2 0-15,-1-7 0 0,-3-3 0 0,7 0 11 16,7 0-3-16,1-10-8 0,-1 1 30 0,3 0-1 16,-2-1 0-16,6-6 0 0,11 4-7 0,-11-4-2 15,-7 1 0-15,0 2 0 0,4-3-9 0,-7 1-3 0,-8 2 0 16,1-3 0-16,-4-2-8 0,-4 8 0 0,4-9 0 15,-7 4 8-15,-3-4 12 0,-1 0 1 0,4 3 1 0,-3-2 0 16,-4 2 8-16,0 6 2 0,0 1 0 0,3 0 0 16,-3-1-42-16,-4 10-8 0,-10 0-2 0,7 0 0 15,14 0 7-15,-17 0 1 0,-8 10 0 0,-3-1 0 16,10 0-8-16,-3 1 0 0,0-4-1 0,-1 4 0 16,5 5-171-16,-1-2-35 15,-14 2-6-15,1-2-2 0</inkml:trace>
  <inkml:trace contextRef="#ctx0" brushRef="#br0" timeOffset="52286.0512">10657 7339 1825 0,'0'0'40'0,"4"-6"8"0,7 2 1 0,-4-2 3 0,0-3-41 0,7 6-11 16,3-4 0-16,5-2 0 0,-5 0 66 0,8-1 11 16,10 1 3-16,7-1 0 0,1-5 19 0,-1 5 4 15,1 1 1-15,-1 3 0 16,0-4-32-16,4 1-7 0,-4-1-1 0,4 1 0 0,0 0-25 0,0-1-6 16,-4 1-1-16,1-1 0 0,-12-5-16 0,8 5-3 15,7-5-1-15,0 5 0 0,-11-2-12 0,0-4-15 16,4 6 3-16,-7-5 1 15,0 2-186-15,-8-2-38 0,15-20-7 0,-18 13-2 0</inkml:trace>
  <inkml:trace contextRef="#ctx0" brushRef="#br0" timeOffset="52668.6063">11515 6608 1497 0,'24'-12'66'0,"-17"5"14"16,-10-2-64-16,3 3-16 0,7-4 0 0,-4 7 0 0,1-3 60 0,-4 6 8 15,4-10 1-15,-4 10 1 0,7 0-10 0,-7 0-1 16,0 0-1-16,0 0 0 0,0 0-46 0,0 0-12 16,0 0 0-16,0 0 0 0,0 0 53 0,0 0 9 15,3 10 2-15,-3-1 0 0,-7 7-52 0,7 0-12 16,4 2 0-16,-4 4 0 0,-4 4 54 0,8 8 8 15,-1 4 2-15,1 12 0 0,-1-3 0 0,-6 0 0 16,-8 12 0-16,8-2 0 0,-1 2-28 0,-3 10-6 16,-11-3-1-16,1 6 0 0,6-9-12 0,1 6-2 15,-8-6-1-15,-3 0 0 0,7-10-14 0,-1 0 0 16,5 1 0-16,-1-7 0 0,-6-4-10 0,6-8-5 16,8-1-1-16,3-5 0 15,-8-11-188-15,8 1-39 0,-7 6-7 0,14-18-2 0</inkml:trace>
  <inkml:trace contextRef="#ctx0" brushRef="#br0" timeOffset="53052.0361">12478 7079 1728 0,'10'-26'153'0,"-3"17"-122"0,4 3-31 0,-4-7 0 0,4 4 57 0,-8-1 6 16,1 4 1-16,-4 6 0 0,3-6 12 0,-3 6 4 15,0 0 0-15,-7 6 0 0,-3 0-32 0,-5 4-5 16,-2 2-2-16,-4 4 0 0,-1 9-27 0,-2-3-6 15,-4 3 0-15,3 0-8 0,-3 4 0 0,3-4 0 16,4 3 0-16,0 0 0 0,7-3 0 0,-4-6 0 16,11 0 0-16,-4 0 0 0,11 3 0 0,-3-4 0 15,3-5 0-15,3 9 0 0,1-10 0 0,3 7 0 16,0-9 0-16,3 12-12 0,1-4 12 0,0 1 0 16,-1 0 12-16,-3 0-12 0,0-4 64 0,-3 4 7 15,3 6 1-15,-4-6 0 0,-3 6-20 0,0-3-4 16,-3-6-1-16,-4 12 0 0,0-9-31 0,0 6-5 15,-7-6-2-15,0 6 0 0,-4-6-17 0,0 0-4 0,1-4-1 16,-8 4-1255-16</inkml:trace>
  <inkml:trace contextRef="#ctx0" brushRef="#br0" timeOffset="53871.0256">15833 7101 1440 0,'10'-10'64'0,"-3"10"12"0,0-3-60 0,-3-3-16 16,-1 3 0-16,-3 3 0 0,4-7 133 15,-4 7 24-15,0 0 5 0,-11 0 1 0,1 0-102 0,-8 7-20 16,1 2-4-16,-8 0-1 0,-3 1 3 0,-4 9 0 15,-3 6 0-15,-4 0 0 0,-4-3-10 0,5 12-1 16,-5 1-1-16,1-1 0 0,0-2-3 0,3 2-1 16,11 1 0-16,-1 2 0 0,5-5-23 0,3-4 0 15,6 0 0-15,5-3 0 0,3-6 0 0,3 0-18 16,4 0 3-16,7-4 1 0,0 4 14 0,4-3 0 16,7-4 9-16,-1-5-9 0,4 2 22 0,1-6-2 15,-1 3 0-15,3-6 0 0,-6-9-4 0,3 3-2 16,-3 3 0-16,3-7 0 0,0-6-3 0,-3 4-1 15,3-10 0-15,0 3 0 0,4-6 6 0,3-3 0 16,-3 0 1-16,7-7 0 0,-4 1-5 0,0-4-2 16,-3 3 0-16,3-2 0 0,-3 2 2 0,-4 1 0 0,-4 6 0 15,-6 3 0-15,0 3-12 0,-4 3 0 0,-7 3 0 0,-7 7 0 16,-4-1 0-16,-3 4 0 0,0 6 9 0,-11 0-9 16,-3 6 0-16,-4-3 0 0,-3 7 0 0,0-1-818 15,3 4-158-15</inkml:trace>
  <inkml:trace contextRef="#ctx0" brushRef="#br0" timeOffset="54393.4467">16461 7135 1839 0,'21'0'40'0,"3"0"9"0,-2-3 2 0,2-3 1 0,5-4-42 0,-1 4-10 16,0-3 0-16,4-1 0 0,-4 1 60 0,0-4 9 16,-3-3 3-16,0 1 0 0,-1-4-49 0,-3 0-10 15,-3 3-1-15,-4-2-1 0,-3-4 40 0,-4 0 8 16,3 0 1-16,-6-3 1 0,3-3 16 0,-3-4 3 16,3 4 1-16,-4-7 0 15,4 7-65-15,0-6-16 0,-3-4 0 0,3 4 0 16,-4-4 0-16,4-6 0 0,-3 6 0 0,3-5 0 0,-4-1 0 0,-3 6 0 15,-3-6 0-15,-4 3 0 0,0 1 0 0,-4 5-11 16,1 1 2-16,-1 9 0 0,-3 6-5 0,0 0-1 0,0 9 0 0,-4 1 0 16,4 3 31-16,-4 6 7 0,4 6 1 0,4-3 0 15,-4 3-24-15,3 4-12 0,0-1 2 16,1 7 0-16,-1 3 10 0,4-7 9 0,0 13-1 0,0 0-8 16,0-6 9-16,3 10-9 0,-3-4 0 0,7 3 9 15,-3 6-9-15,3 4 0 0,0-4 0 0,0 10 0 16,0 3 0-16,0-3 0 0,0 6 0 0,0 7 0 15,3-4 53-15,-3 1 9 0,0 8 2 0,4 1 0 16,-4-3-52-16,3-4-12 0,-3 4 0 0,-3 2 0 16,3 4 54-16,-4-3 8 0,4-4 2 0,-3 4 0 15,-1-6-64-15,4 2-10 0,-3-6-3 0,-1-5-1 16,1-5 14-16,-1 1 0 0,1-6 0 0,-1-4-9 16,1-5 9-16,-4-4 0 0,3-6 0 0,1-4 8 15,-4 1-119-15,-1-7-23 0,1-6-5 0,4 4-1 16,-4-7-51-16,0-7-10 0,0-2-3 0,0 6 0 0</inkml:trace>
  <inkml:trace contextRef="#ctx0" brushRef="#br0" timeOffset="54589.8731">16387 7301 1324 0,'0'0'59'0,"0"0"12"0,3-6-57 0,8 3-14 15,3-3 0-15,3-4 0 0,1 10 172 0,7-6 31 16,-1 6 6-16,8-10 2 0,-4 7-124 0,8-3-25 16,2 3-5-16,5-3-1 0,-4-4-26 0,6 4-6 15,5 3 0-15,6-3-1 0,-3 2-8 0,0-2-2 0,0 3 0 16</inkml:trace>
  <inkml:trace contextRef="#ctx0" brushRef="#br0" timeOffset="56355.3319">10181 11525 2095 0,'-3'0'46'0,"3"0"10"0,0 0 1 0,0 0 2 0,7 6-47 0,-4-2-12 0,-3-4 0 0,7 9 0 16,7 0 54-16,-7-2 9 0,-3-4 1 0,3 9 1 15,4-9-32-15,-4 7-6 0,3-1-2 0,-3 1 0 16,4 5 7-16,-4-5 2 0,7 5 0 0,-3-2 0 15,-4-4-11-15,7 7-3 0,10-7 0 0,1 1 0 16,-4-1 4-16,4 1 1 0,7-4 0 0,7-3 0 16,6-3-25-16,-2 0-19 0,-1 0 3 0,15 0 1 15,10 0 42-15,-4-3 8 0,-3-3 1 0,7 3 1 16,-3-4-8-16,-4 7-1 0,3-3-1 0,-6 3 0 16,-8 0-27-16,4 0 0 0,7-6 8 0,0 6-8 15,-18 0 0-15,8 0 0 0,2 0 0 0,1-3 0 16,-3-4 28-16,-1 7 6 0,-3-3 2 0,3-3 0 0,-3 6-28 15,0 0-8-15,-4 0 0 0,1 0 0 0,-8 0 0 0,0 0 0 16,-6 0 0-16,-1 9-9 16,-7-9-19-16,-3 10-4 0,-8-1-1 0,1-2 0 0,-4-4 33 0,0 6 0 15,-7-3 0-15,0 4 0 0,0-1 0 0,-4 1 0 16,-3-1 0-16,-3 0 0 0,-1-2 23 0,0 8 11 16,-6-2 2-16,-1-4 1 0,8 7-29 0,-8-7-8 15,-3 10 0-15,-4-9 0 0,4 8 0 0,-4-2 0 16,1 0 0-16,-5 3-12 15,5-1-16-15,-1 1-4 0,-3 0-1 0,-4 0 0 0,0 6 53 0,-3 0 12 16,7 10 1-16,-8-7 1 0,-2 6-23 0,-5-6-11 16,5 7 10-16,-1-1-10 0,7-2 16 0,0 2-2 15,-7-5-1-15,4 5 0 0,10-9 0 0,-3 3 0 16,-4 1 0-16,4-4 0 0,4 3-13 0,2-3 8 16,-2-6-8-16,-1 6 0 0,-3-6 0 0,7 6 0 15,10-6 0-15,-10-1 0 0,-7-2 0 0,10-3 0 0,7 2 0 16,4-5 0-16,-3 5 0 0,-1-5 8 0,1-7-8 0,10 6 0 15,7-2 0-15,-7-7 8 0,-7 6-8 0,7-6 0 16,10 3 10-16,-3-3-10 0,-10 9 10 0,3-9-10 16,0 0 0-16,7 0 0 0,-4 10 0 0,-3-10 0 15,-3 6 0-15,6-3 0 0,11 7 0 0,-3-10 0 16,-11 0-14-16,0 0 4 0,11 6 1 0,3-6 0 16,-4 0-6-16,1 3-1 0,-1 3 0 0,1-6 0 15,10-6 16-15,-3 6 0 0,-4-3 0 0,7 3 0 16,4-6-9-16,3 2 9 0,-7-2-8 0,11-3 8 0,3-1 0 15,4 7 0-15,10-12 0 0,4 8-8 0,-3-2 8 16,-1 6-10-16,4-7 10 0,3 4-10 16,-3-3-22-16,0-1-4 0,4 10 0 0,-4-9-1 0,-4 3 29 15,0 2 8-15,-6-2 0 0,-1-3 0 16,-3 6-55-16,-7-4-6 0,-1-2-2 0,-6 0-751 16,0 2-150-16</inkml:trace>
  <inkml:trace contextRef="#ctx0" brushRef="#br0" timeOffset="56835.6509">11056 12309 2012 0,'18'-6'44'0,"-11"3"10"0,-7 3 2 0,0 0 0 0,7-7-45 0,0 7-11 15,-7 0 0-15,0 0 0 0,0 0 92 0,0-3 17 16,10-3 3-16,-6 3 1 0,3-3-39 0,4 6-8 16,10-10-2-16,3 1 0 0,-2 3-51 0,2-4-13 15,5 7 0-15,2-6 0 0,5-1 0 0,-1-6 0 16,0 7 0-16,7 3 0 0,8-4 54 0,-11 1 8 15,-4 0 2-15,4-1 0 16,3 4-154-16,-7-4-30 0,4 7-7 0,-4-6-1025 0</inkml:trace>
  <inkml:trace contextRef="#ctx0" brushRef="#br0" timeOffset="57443.5347">12404 10490 806 0,'10'-3'72'0,"-3"-12"-58"15,4 5-14-15,3-6 0 0,4 4 211 0,-1-4 39 16,1 1 8-16,3 5 2 0,7-9-116 0,1 10-24 16,-1-7-4-16,3 7 0 0,-2-1-46 0,-5 7-9 15,5-3-1-15,-5 3-1 0,1-3-15 0,-4 6-2 16,0 0-1-16,-3 0 0 0,-4 6-23 0,0-3-5 16,-3-3-1-16,3 6 0 0,0-6-12 0,-3 3 9 15,3-3-9-15,-4 7 8 0,1-4 0 0,-1 3 0 16,1-6 0-16,-4 9 0 0,0 1 2 0,-3-4 0 0,-1 4 0 0,4-1 0 15,-10 0 8-15,-1 1 2 0,-3 9 0 0,0-1 0 16,-7-2-20-16,0 3 0 0,0 6 8 0,-4 3-8 16,-3-3 10-16,-4 4-2 0,1-1 0 0,-5-3 0 15,-2 3 0-15,-8 7 0 0,0-1 0 0,4-6 0 16,6 0 5-16,1-2 1 0,7-8 0 0,0 7 0 16,3-6-14-16,4-3 0 0,4-3 0 0,3-4 0 15,0 0 0-15,7-2 11 0,0 2-3 0,0 0-8 16,3-2 12-16,4-4-12 0,4-3 12 0,3 6-12 15,3-6 14-15,5-6-4 0,9 6-1 0,1-3 0 16,3-4-9-16,4-2 0 0,0 0 0 0,0-7 0 16,3 7-88-16,0-10-22 0,1 6-5 0,3-9-1060 15</inkml:trace>
  <inkml:trace contextRef="#ctx0" brushRef="#br0" timeOffset="58257.5844">13339 10418 1036 0,'0'0'92'0,"3"-9"-73"15,-3-1-19-15,4 1 0 0,-1-7 190 0,1 7 34 16,-1-1 8-16,1 1 0 0,3 3-99 0,-4-4-20 16,4 7-4-16,0-3-1 0,0-3-57 0,4-1-12 15,0 1-3-15,-1 2 0 0,1 4-24 0,3-3-4 16,0 6-8-16,0-3 11 0,-3 3 3 0,3 3 1 16,0-3 0-16,-3 9 0 0,-4 7 11 0,0 0 2 15,-4 3 1-15,4 9 0 0,-3 0 0 0,-1 3 0 16,-6 1 0-16,3 2 0 0,-4 1-6 0,1-1-2 15,-4-5 0-15,3 8 0 0,-3-12-10 0,4 3-3 0,-1-2 0 16,0-8 0-16,1 1-8 0,3-3 8 0,-4-7-8 0,1 1 8 16,-1-1-8-16,4-9 10 0,0 0-10 0,0 0 10 15,0 0 7-15,0 0 2 0,0 0 0 0,7-9 0 16,-3-10 2-16,3 3 1 0,0-3 0 0,4-6 0 16,3-3-12-16,-4-6-2 0,4 2-8 0,4-9 12 15,0-2-12-15,3 5 0 0,0-6-9 0,4 0 9 16,-1 0-11-16,5 13 11 0,-1-4-12 0,0 10 12 15,-3 0 0-15,-4 6 0 0,0 10 0 0,-3 0 0 16,-4 9 0-16,0 0 0 0,-3 9 0 0,-1 0 0 16,-6 7 0-16,-1 3-8 0,1 0 8 0,-4 6 0 15,0 3 0-15,-4-3 0 0,1 3 0 0,-4 7 0 0,0-1 0 0,0 4 0 16,-1-10 0-16,1 7 0 16,0-1-36-16,0 1-6 0,0-13-2 0,4 3 0 15,-1-7-110-15,-3 8-22 0,4-11-5 0,-1-2-877 16</inkml:trace>
  <inkml:trace contextRef="#ctx0" brushRef="#br0" timeOffset="58591.7056">14150 10490 2156 0,'11'-9'96'0,"-4"6"19"0,0-3-92 0,0 6-23 0,3-10 0 0,1 10 0 15,3-6 77-15,4 3 11 0,-1-4 3 0,1-2 0 16,3 0-21-16,0 5-4 0,4-5-1 0,0-3 0 16,3 2-45-16,-3 7-10 0,3-3-2 0,-4 3 0 15,5-4-8-15,-1 4 0 0,0-3 0 0,4-4 0 16,0 10 0-16,-4-9-12 0,0 9 2 0,0-6 1 15,0 6-26-15,1-3-5 0,-8-4 0 0,-3 7-1 16,-1-3-113-16,-3-3-22 0,-3 6-5 0,-4-3-1 16</inkml:trace>
  <inkml:trace contextRef="#ctx0" brushRef="#br0" timeOffset="58790.4829">14542 10183 1209 0,'0'0'108'0,"0"0"-87"16,0-6-21-16,0 6 0 0,0-10 195 0,0 10 34 16,0 0 7-16,0-6 2 0,0 6-136 0,0 0-27 15,0 0-6-15,0 0-1 0,0 0-42 0,0 0-9 16,0 9-1-16,0 7-1 0,0-6 15 0,0 8 3 16,-4 1 1-16,0 6 0 0,1 0-21 0,-1 4-4 15,4 5-1-15,-3 1 0 0,-1-1-8 0,1-3 0 16,-1 4 0-16,1 3-11 0,-1-4 11 0,4-6 0 15,-3 4 0-15,3-4 0 16,0-3-143-16,-4-6-29 0,1 0-7 0</inkml:trace>
  <inkml:trace contextRef="#ctx0" brushRef="#br0" timeOffset="59079.4758">15035 10001 2127 0,'0'0'94'0,"4"-3"20"0,3-3-91 0,0 6-23 16,4 0 0-16,-1 0 0 0,4 6 48 0,-3 3 6 15,-1 1 1-15,1 9 0 0,-4-4 17 0,4 4 4 16,-1 6 1-16,-3 3 0 0,-7 1-29 0,4 5-7 15,-1 4-1-15,-3 3 0 0,0-4-19 0,0 7-4 16,-3 3-1-16,-1 3 0 0,1-3-6 0,-1-3-2 16,-3 0 0-16,4 0 0 15,-1-6-73-15,1-4-15 0,3 1-4 0,-4-7-704 16,4 6-142-16</inkml:trace>
  <inkml:trace contextRef="#ctx0" brushRef="#br0" timeOffset="59716.3312">13945 12300 1785 0,'0'0'79'0,"0"0"17"0,0 0-77 0,0 0-19 0,0 0 0 0,0 0 0 15,0 0 84-15,7 3 12 0,4-3 4 0,0 0 0 16,3 0-28-16,7 0-4 0,0 0-2 0,7-3 0 15,4-4-19-15,3 7-4 0,4-3-1 0,7-3 0 16,3 6-10-16,4 0-3 0,-3 0 0 0,6 0 0 16,-3 0-29-16,3 0 0 0,4-3 0 0,4-3 0 15,-4 2-61-15,-4-2-19 0,1-3-3 0,-1 3-648 16,-6-4-129-16</inkml:trace>
  <inkml:trace contextRef="#ctx0" brushRef="#br0" timeOffset="60024.3352">16080 11328 2257 0,'14'-7'100'0,"-14"7"20"0,0 0-96 0,10 7-24 16,1 2 0-16,-1 0 0 0,-2 7 56 0,-1-3 7 16,0 2 1-16,0 14 0 0,-4-4 0 0,1 3 0 15,3 6 0-15,-4 4 0 0,-3 6-33 0,0 6-7 16,0-3 0-16,0 6-1 0,-3 1 14 0,-1 2 3 0,-3-3 1 0,4 10 0 16,-4-3-26-16,0 2-6 0,3-8-1 0,1 2 0 15,-1-6-8-15,4-6 0 0,-4 0 0 0,4-6 0 16,4-1-151-16,-4-5-25 15,7-4-6-15</inkml:trace>
  <inkml:trace contextRef="#ctx0" brushRef="#br0" timeOffset="60591.5265">17716 11632 2163 0,'0'0'48'0,"0"0"9"0,0 0 3 0,0 0 0 0,0 0-48 0,0 0-12 0,11 6 0 0,0-3 0 15,6 3 32-15,1-2 4 0,3-4 1 0,7 0 0 16,1 0-5-16,6-4-2 0,7-2 0 0,4 3 0 16,3-3 0-16,1-4 0 0,3 4 0 0,7-3 0 15,-4-1-5-15,8 1-1 0,-1 6 0 0,4-4 0 16,-3-2 17-16,-1 3 3 0,1 3 1 0,3-4 0 16,-7 4-20-16,0-3-4 0,0-3-1 0,7 5 0 15,-7-2-20-15,0 3 0 0,-7-3 0 0,-4-4 0 16,-3 10 0-16,-4-6 0 0,-3 6 0 0,-4 0 0 0,-3 0 0 0,-4 0-15 15,-3 0 3-15,-4 6 0 0,0-6 0 0,-3 10 0 16,-4-4 0-16,-4-3 0 16,-2 7-24-16,-1-4-5 0,-7-6-1 0,0 3 0 15,-4 6-86-15,-3-2-18 0,-4 2-3 0,-6-3-855 16</inkml:trace>
  <inkml:trace contextRef="#ctx0" brushRef="#br0" timeOffset="60841.8325">18119 11961 2527 0,'0'0'56'0,"7"0"11"0,0 3 2 0,3-3 2 0,4 0-57 0,8 0-14 0,-1 6 0 0,3-6 0 16,1 0 55-16,7 0 8 0,3 0 1 0,8-6 1 15,2 6-13-15,5 0-2 0,3-3-1 0,3 3 0 16,4 0-37-16,0 0-12 0,0 0 8 0,7-6-8 16,-3 6 0-16,3-3 0 0,0-4 0 0,3 4 0 15,-6-3-80 1,-1-3-19-16,-3 5-4 0,0-2-1103 0</inkml:trace>
  <inkml:trace contextRef="#ctx0" brushRef="#br0" timeOffset="61544.5555">21855 10989 1440 0,'28'-16'64'0,"-21"7"12"0,-4 6-60 0,4-4-16 0,-3-2 0 0,3 0 0 16,0-1 169-16,-3 10 31 0,-4 0 7 0,0 0 1 15,10-6-116-15,-10 6-22 0,0 0-5 0,-3-9-1 16,-1 5-51-16,1-5-13 0,-4 3 0 0,0-4 0 16,-8 10 0-16,8-9 0 0,-3 9 0 0,-1 0 0 15,-10 0 0-15,3 0 0 0,1 0 0 0,-1 9 0 16,-7 1 43-16,1-1 5 0,-1 1 2 0,-3 5 0 16,0 1-4-16,-1-4-1 0,-2 14 0 0,-5-8 0 15,1 11-20-15,-4-4-4 0,4 3-1 0,-7 3 0 16,-1 1 9-16,1-1 2 0,3 0 0 0,-3 4 0 0,3-7-20 15,7 6-11-15,1-5 12 0,2 5-12 0,8-6 8 0,0 7-8 16,3-1 0-16,4 1 0 0,4-1 0 16,-1-2 0-16,7 9 8 0,1-13-8 0,3 9 0 0,3-5-12 15,5-4 1-15,2 0 1 0,1-3 10 0,3 0 0 16,0-3 0-16,7-3 0 0,0 3 0 0,4-9 0 16,0 2 0-16,3-5 0 0,4-1 9 0,3-3-9 15,4-2 12-15,7-4-12 0,-8 6 16 0,8-6-4 16,4-6-1-16,3 6 0 0,3-10-11 0,0 1 0 15,1-1 9-15,3-5-9 0,-4-4 24 0,1 3 1 16,-4-3 0-16,3-3 0 0,-3-3-25 0,0-3 0 16,-4-3 0-16,1 2 0 0,-15 4 0 0,4-3 0 15,0 0 0-15,-8-7 0 0,-6 10 32 0,0-3 0 16,-4 0 1-16,-7 0 0 0,0-4-21 0,-7 4-12 16,0-6 12-16,-7 5-12 0,-3 1 27 0,-4-6-2 0,-11-4 0 15,4-3 0 1,0 4-71-16,-11 2-14 0,-10-2-4 0,0 2 0 0,3 1 40 0,-3 5 8 0,-4 1 2 0,-4 3 0 31,1 0-86-31,0 6-18 0,3-3-3 0,-10 0-712 0,-4 10-143 0</inkml:trace>
  <inkml:trace contextRef="#ctx0" brushRef="#br0" timeOffset="63609.4342">7987 15417 1594 0,'0'0'71'0,"0"0"14"0,0 0-68 0,0 0-17 16,-7-3 0-16,7 3 0 0,0 0 13 0,0 0-1 15,7-7 0-15,-7-2 0 0,0-1 6 0,3 1 1 16,1 3 0-16,-4-4 0 0,0 10 3 0,3-9 1 16,1 0 0-16,3-1 0 0,-3 1 2 0,-1-1 1 15,1 1 0-15,-1 3 0 0,1-4 14 0,-4 10 4 16,3-9 0-16,-3 6 0 0,0-4-10 0,0 7-2 16,0-9 0-16,0 9 0 0,0-6-5 0,0 3-2 0,-3-4 0 0,-1 4 0 15,1-3-13-15,-4-3-2 0,3 5-1 0,1-2 0 16,-8-3-1-16,4 9 0 0,-4-7 0 0,1-2 0 15,-1 6-8-15,-3-3 10 0,0 2-10 0,0-2 10 16,-4 3-10-16,1-3 0 0,-5 6 9 0,-2 0-9 16,3 0 8-16,-8 0-8 0,1 0 8 0,-4 6-8 15,1-3 0-15,2 3 0 0,-6 4 0 0,0-7 8 16,3 13 0-16,0-7 1 0,4 7 0 0,0-4 0 16,3 7 9-16,0 3 2 0,1-3 0 0,3 0 0 15,-1 9-3-15,5 0 0 0,-1 4 0 0,4-1 0 16,0 10 2-16,3-4 0 0,1-2 0 0,-1 9 0 15,4-7-19-15,4 7 8 0,-1-6-8 0,1 6 0 16,3 0 32-16,3-7 0 0,1 4 0 0,3-3 0 16,3-4-32-16,-6-6 0 0,10 7 0 0,-4-7 0 0,5-3-19 15,2 3-4-15,1-3-1 0,7-6 0 16,-1 0-121-16,4 0-25 0,1-10-5 0,2-2-813 16</inkml:trace>
  <inkml:trace contextRef="#ctx0" brushRef="#br0" timeOffset="64013.0129">8304 15834 1612 0,'-7'-10'72'0,"4"4"14"0,-1 3-69 0,1-6-17 16,-8 2 0-16,4-2 0 0,-3-1 153 0,6 1 27 16,0 0 6-16,4 2 1 0,-7-2-130 0,0 9-25 0,7 0-6 0,0 0-1 15,0-9-25-15,0 9 0 0,0 0 0 0,0 0 0 16,-3 9 0-16,-4 0 0 0,-4 10 0 0,8-3-11 15,-1 9 11-15,1-3 0 0,-1 3-9 0,1 3 9 16,-1-3 0-16,1 3 0 0,-1-2 0 0,4-8 0 16,0 7 0-16,0-6 8 0,4-9-8 0,-1 5 8 15,1-5-8-15,3-1 8 0,0-9-8 0,0 3 8 16,0 4-8-16,3-7 0 0,4-7 9 0,-6 4-9 16,6-3 8-16,3-3-8 0,-3-1 10 0,-3 1-10 15,3-1 14-15,4-5-3 0,-11 2-1 0,0-3 0 16,3-2 10-16,-6 2 3 0,-1 3 0 0,1-5 0 15,-4-4-3-15,-4 3 0 0,4 0 0 0,-3 3 0 16,-1-3 10-16,-3 1 2 0,-3-1 0 0,3 3 0 16,-4 4-20-16,1-4-3 0,-5 0-1 0,1 7 0 15,4-1-8-15,-1 1-11 0,1 0 3 0,-1-1 0 16,0 4-15-16,1 3-2 0,3 3-1 16,-11 3 0-16,8 3-110 0,-1 0-23 0,0-2-4 0,8 5-516 15,-4 7-103-15</inkml:trace>
  <inkml:trace contextRef="#ctx0" brushRef="#br0" timeOffset="64560.0602">8590 15790 1292 0,'0'0'57'0,"0"0"12"0,0-6-55 0,0 6-14 15,0 0 0-15,0 0 0 0,4-10 76 0,-4 10 13 0,3-3 3 0,-3 3 0 16,7-6 0-16,0 6 0 0,4-3 0 0,-1 6 0 15,1-3-29-15,3 9-6 0,0 1-1 0,4 5 0 16,0 1-16-16,-4 3-4 0,0 0-1 0,0-1 0 16,0 7-11-16,-3-6-3 0,-4 6 0 0,3-6 0 15,-3 0 3-15,-3 0 0 0,-4 0 0 0,0-4 0 16,0 1-7-16,0-7-1 0,-4 4 0 0,1-7 0 16,3-6 4-16,-4 10 0 0,4-10 0 0,0 0 0 15,0 0 16-15,0 0 3 0,0 0 1 0,0 0 0 16,0 0-25-16,0 0-5 0,0-10-1 0,4 4 0 15,-4-7 2-15,3-2 0 0,1-4 0 0,6-6 0 16,4 3-11-16,4-3 0 0,-4-3 0 0,0 2 0 16,8 1 0-16,-1-3 0 0,0 9 0 0,0 4 0 15,-3-4-11-15,-1 13 3 0,1-4 0 0,-4 7 0 0,0 3 8 16,0 0 0-16,0 3 0 0,-3 13-8 0,0-7 0 16,-4 10 0-16,0 0 0 0,0 3 0 0,0-3 8 0,0-1 0 15,-7 1 0-15,3-3 0 0,1-4 0 0,-1 4 9 16,-3 0 0-16,0-4 0 0,0-2-9 0,0-4 0 15,0-6 0-15,0 0 0 0,0 0 0 0,0 0-12 16,0 0 4-16,0 0 8 0,0 0 0 0,0 0 0 16,0 0 0-16,4-6 0 0,-4-4 0 0,3 1 10 15,1-7-10-15,0-3 10 0,-1 1-10 0,1-7 0 16,-1-4 0-16,1 1 0 0,6 3 0 0,-3-3 0 16,0 3 0-16,4 6 0 0,0 3 0 0,-1 7 0 15,1-1 0-15,-4 7 0 0,0 3 0 0,0 0 0 0,3 10 0 0,1-1 0 16,-4 1 0-16,0 8 0 0,-3 1 0 0,3 6 0 15,-7-6 0-15,3 6 0 0,1 0 0 0,-4-3-11 32,0 3-74-32,0 3-15 0,0-2-4 0,0-1-1006 0</inkml:trace>
  <inkml:trace contextRef="#ctx0" brushRef="#br0" timeOffset="65032.1449">9486 15784 2120 0,'11'-19'94'0,"-11"19"19"16,0 0-90-16,0 0-23 0,3-3 0 0,4-4 0 15,0 7 50-15,0 0 6 0,1 0 0 0,2 10 1 0,1-1-9 0,-1 1-3 16,1 5 0-16,-1 4 0 0,5 0-29 0,-8 6-7 16,0 3-1-16,0-3 0 0,-4 13 5 0,4-4 1 15,-3 1 0-15,-4-1 0 0,0 4 15 0,0-4 3 16,0 1 1-16,-4-4 0 0,4 4-1 0,-3-7 0 15,3 7 0-15,-4-4 0 0,1-9 8 0,-1-3 0 16,4 3 1-16,-3-10 0 0,3 4-41 0,-4-7 0 16,4-9 0-16,0 0 0 0,0 0 10 0,0 0 0 15,0 0 0-15,0 0 0 0,-3-6-2 0,-4-3 0 16,7-1 0-16,-8-9 0 0,5-6-8 0,-1 3 0 16,1-9 0-16,-1 0 8 0,1-10-8 0,3 3-14 15,3-6 3-15,1 7 1 0,3-7 2 0,4 0 0 16,-4-3 0-16,3 3 0 15,1 3-17-15,3-3-3 0,0 13-1 0,0 0 0 0,4 2 20 0,-4 4 9 0,4 13-8 0,-4-4 8 16,0 3 0-16,0 1 0 0,3 9 0 0,-2-3-8 16,-1 2 8-16,0 4 0 0,0 4 0 0,0-4 0 15,0 0 0-15,-3 6 8 0,3 3-8 0,-7 1 0 16,0-1 0-16,0 7 0 0,-7-4 0 0,0 4 0 16,-7 3 0-16,-4 6 0 0,1-6 0 0,-8 9 0 15,-7-3 0-15,1 3-12 0,-4-3 12 0,-4 3-12 31,0-2-12-31,0-1-2 0,1-3-1 0,-1 0 0 0,4-4-118 16,-1-5-24-16,8-7-5 0</inkml:trace>
  <inkml:trace contextRef="#ctx0" brushRef="#br0" timeOffset="65277.8424">10040 14962 2563 0,'0'0'113'0,"11"6"24"0,-1-3-109 0,1 7-28 16,-1-4 0-16,1 10 0 0,0-4 58 0,-1 4 6 16,4 9 2-16,-3-3 0 0,3 3-18 0,0 3-4 15,-7 7-1-15,0 2 0 0,4 4-26 0,-4 6-5 16,0-3 0-16,0 9-1 0,-4 1-11 0,1-7 0 16,7 6 0-16,-8 0 0 0,1 1 0 0,3-1 0 15,0 0 0-15,-4 1 0 16,1-4-31-16,-1 0-5 0,1 0 0 0,3 7-1 15,-4-4-189-15,-3-3-38 0</inkml:trace>
  <inkml:trace contextRef="#ctx0" brushRef="#br0" timeOffset="65780.891">10612 16113 1728 0,'0'0'76'0,"0"0"16"0,0 0-73 0,0 0-19 0,0 0 0 0,0 0 0 15,0 0 149-15,10 0 27 0,8-3 4 0,-4 3 2 16,-4-7-100-16,1 4-20 0,7-3-4 0,-1-3-1 16,5 2-40-16,-5-2-8 0,1 0-1 0,-1-4-8 15,8-3 0-15,-7 1 0 0,-8-4 0 0,4 0-12 16,1 3 12-16,-5-3 0 0,-3 1 0 0,-3-1 0 0,-8 3 0 0,8-3 12 16,-4 1-1-16,0 2 0 0,-11 3 17 0,4-2 4 15,4-1 1-15,-5 7 0 0,-2-1-17 0,3 1-4 16,0 6-1-16,3-4 0 0,4 7-11 0,-10 0 0 15,-1 0 0-15,4 0 0 0,7 0 0 0,-14 7-9 16,0 2 9-16,0-6-10 0,3 13 10 0,4 0 0 16,-3-4 0-16,-1 7-8 0,4 6 8 0,3 0-8 15,4-6 8-15,-3 9-8 0,-4-3 8 0,3 0 0 16,8-3-9-16,-1-3 9 0,-3 6 0 0,0-9 0 16,0 3 0-16,4-4 0 0,3-2 0 0,0 2 0 15,-7-5 0-15,7-7 0 0,0 3 0 0,4 4 0 16,-11-10 0-16,7 0 0 0,3-3 12 0,8-4-4 0,-4 1 0 15,0-3 0-15,-3-1 1 0,6-9 0 0,8 7 0 0,-4-10 0 16,-7 9-9-16,4-5 8 0,14-4-8 0,-8 9 8 16,5-3-8-16,-8 7 0 0,0 0 9 0,4-1-9 15,-4 10 8-15,0 0-8 0,-10 3 10 0,6 10-10 16,1-1 0-16,3 4 0 0,-7 3 0 0,0 0 0 16,0 9 0-16,0-3 16 0,4 0-2 0,-7-3 0 15,-1 9-14-15,1-9 0 0,6 13 0 0,1-10 0 31,-7 3-21-31,-1-3-4 0,4 3-1 0,0-9 0 0,-3 6-194 16,0-6-40-16</inkml:trace>
  <inkml:trace contextRef="#ctx0" brushRef="#br0" timeOffset="66014.0762">11416 15755 1670 0,'0'0'148'0,"0"0"-118"16,0 0-30-16,0 7 0 0,-11 2 183 0,8 4 30 16,6 12 7-16,-3 3 0 0,-3 3-141 0,-4 1-29 15,0 11-6-15,0 1 0 0,7 0-11 0,-11 0-1 16,-7 3-1-16,1 7 0 0,6 5-16 0,-6-2-3 16,-8-4-1-16,0 0 0 0,0-9-11 0,1 3-16 15,-4-3 4-15,3 0 1 16,-7-3-127-16,4-10-26 0,10 4-4 0,1-17-2 0</inkml:trace>
  <inkml:trace contextRef="#ctx0" brushRef="#br0" timeOffset="66645.1566">12739 15969 1209 0,'3'-10'108'0,"4"-6"-87"16,0 7-21-16,1-10 0 0,2 4 288 0,4-4 54 15,0 6 10-15,7-2 3 0,-3 5-265 0,3 4-53 16,0 3-10-16,4 6-3 0,0 3 13 0,0 4 3 15,3 15 0-15,0 3 0 0,-3 6-40 0,-4 4 0 16,4 0 0-16,-8 2 0 0,-3 4 0 0,-3-3 0 0,-4 3 0 0,0 0 0 16,-3 0 12-16,-4-10-3 0,-4-6 0 0,4 1 0 15,0-4-9-15,-4-6 10 0,1-4-10 0,-4 4 10 16,3-10 6-16,1-2 0 0,3-7 1 0,0 0 0 16,-11 0-5-16,11 0-2 0,0 0 0 0,0-10 0 15,-3-5 10-15,6-4 3 0,1-6 0 0,-1-3 0 16,4-7-23-16,4 7 0 0,0-7 0 0,3-2 0 15,0-4 0-15,0 10 0 0,7-4 0 0,-3 7 8 16,3 3-8-16,-4 0 0 0,1 0 0 0,-4 12 0 16,0-3 0-16,0 13 0 0,-3-3 0 0,0 12 0 15,-4 4 0-15,3 2 0 0,-3 4 0 0,0 3 0 16,-3 9-9-16,3-3-3 0,-7 13-1 0,0-4 0 16,3 1 13-16,-3 2 16 0,-3-2-3 0,-1 2-1 15,4 4-44-15,0-13-8 0,-7 10-3 0,7-7 0 16,-3-9-180-16,-1 3-36 0</inkml:trace>
  <inkml:trace contextRef="#ctx0" brushRef="#br0" timeOffset="66930.6632">13614 15953 1440 0,'14'0'64'0,"-14"0"12"0,0 0-60 0,0 0-16 16,3 6 0-16,4 4 0 0,0 5 224 0,1 4 41 15,-1 0 9-15,0 15 2 0,0 1-197 0,0 6-39 16,0 3-8-16,3-1-2 0,-3 1-14 0,0 0-2 0,4 0-1 0,-4-6 0 16,4-4-5-16,-1 1 0 0,1-13-8 0,-1 3 12 15,5-6-2-15,-5-4-1 0,4-5 0 0,-3-1 0 16,3 1 25-16,0-10 5 0,0 0 1 0,0-4 0 16,4-2 9-16,0-3 3 0,-4-1 0 0,3-5 0 15,1-4-30-15,-4 0-6 0,0-6 0 0,4 3-1 16,-4-9-15-16,0-4 0 0,4-3 0 0,-4 1 0 31,-4-7-43-31,1 0-14 0,0-3-3 0,-1-3-1 16,-3 3-179-16,4-3-35 0</inkml:trace>
  <inkml:trace contextRef="#ctx0" brushRef="#br0" timeOffset="67465.3706">14252 16060 2271 0,'0'0'100'0,"7"9"22"0,0 7-98 0,4 2-24 16,3 1 0-16,-3 6 0 0,3 4 43 0,3 5 3 15,-3 1 1-15,4-1 0 0,-4-6-15 0,0 10-2 16,-3-13-1-16,-4 3 0 0,4-3-17 0,-8 0-3 16,1-6-1-16,-1-6 0 0,-3 2-8 0,0-5 0 15,0-1 0-15,0 1 0 0,0-10 8 0,0 0 0 16,0 0 0-16,0 0 0 0,0 0 36 0,0 0 6 15,-7-10 2-15,0 1 0 0,7-7-7 0,-3-3-1 16,-1 0 0-16,8-9 0 0,3-6-29 0,0 6-7 16,7-7 0-16,0 1-8 0,3-1 0 0,5 4 0 0,-1-4 0 15,7 1 0-15,4 5 0 0,-4 1 0 0,4 3 0 16,0 0 0-16,-1 6 0 0,-3 10-11 0,1-1 2 0,-1 4 0 16,-7 6 9-16,4 6 0 0,-8-2 0 0,1 11 8 15,0 4-8-15,-4 0 0 0,-4 3 0 0,1 0 0 16,-4 3 0-16,-3 3 0 0,-1-3 0 0,-3 3 0 15,0 1 0-15,-3-4 0 0,-1 0 0 0,4-6 0 16,-3 6 0-16,3-6 11 0,-8-7-11 0,5 4 12 16,3-7-12-16,0 1 0 0,0-10 0 0,0 0 8 15,0 0-8-15,0 0 0 0,0 0 0 0,0 0 0 16,3-10 0-16,5 1 0 0,-1-16 0 0,0 6 0 16,3-9 0-16,1-7 0 0,3 1 0 0,0 2 0 15,4-2 0-15,3-1 0 0,0 7 0 0,0 0 0 16,0 6-14-16,0 9-2 0,-3-2 0 0,0 12 0 15,-1-4 16-15,-2 7 12 0,-1 7-3 0,0 2 0 0,-4 4-9 16,1 2 0-16,-1 10 0 0,-6-3 0 0,-4 3 0 0,4 4 0 16,-1-4 0-16,-3 9 0 0,-3-6-14 0,-1 1-5 15,-3 5-1-15,0-9 0 16,0 3-160-16,-4-9-32 0,1 0-6 0</inkml:trace>
  <inkml:trace contextRef="#ctx0" brushRef="#br0" timeOffset="67963.2547">15882 14934 2530 0,'0'0'112'0,"0"0"24"0,0 0-109 0,0 0-27 0,11 9 0 0,-1 1 0 16,1 8 56-16,-1 4 5 0,1 0 2 0,0 10 0 15,-1-1-31-15,4 19-7 0,-3 3-1 0,-1 4 0 16,-3 15-24-16,1-3 0 0,-1 9 0 0,0-2 0 16,-7 11 0-16,3-5 0 0,-6 0 0 0,3-4 0 15,-4-6 0-15,1 0 0 0,-4-9 0 0,3 0 0 16,-7-10 28-16,1 0 11 0,3 7 1 0,-4-16 1 16,4-7-23-16,-3 1-5 0,3-4-1 0,-1-8 0 15,5-1-3-15,-4-7-1 0,3-5 0 0,4-4 0 16,-7 7-8-16,7-10 0 0,0-6 0 0,0 0 0 15,0 0 0-15,-7-6 0 0,0-3 0 0,4-1 0 0,-1-5 0 16,1-4 0-16,-1-6 0 0,8 3 0 0,-1-10 0 0,4 4-14 16,0-6 3-16,7 2 1 0,8-2 10 0,-1-1-12 15,3 7 12-15,8 0-12 0,-4-3 12 0,8 12-8 16,-5-6 8-16,1 12-8 0,0 4 8 0,0 2-12 16,-1 4 12-16,-2 6-12 0,-1 4 12 0,-7 2-13 15,0 4 5-15,-3 2 8 0,-4 4-8 0,-4 0 8 16,-6 6 0-16,0 0 0 0,-4 3 0 0,-8-3 0 15,-6 4 0-15,0-4 0 0,-7 3 8 0,0-3 4 16,-7-3 0-16,-1 3 0 0,-2 0-12 0,-1-6 0 16,4 0 0-16,-8-4 0 15,5-2-44-15,-1-4-8 0,4 7-2 0,-4-10 0 16,0-2-122-16,4-4-25 0,0 0-5 0</inkml:trace>
  <inkml:trace contextRef="#ctx0" brushRef="#br0" timeOffset="68282.6954">16506 16298 2718 0,'0'0'60'0,"11"0"12"0,0 0 2 0,3 3 2 0,0-3-60 0,4 0-16 0,-1 0 0 0,4-3 0 16,0-3 53-16,1 2 8 0,2-2 2 0,-3-3 0 15,1-1-63-15,2 1 0 0,-6-7-14 0,0 4 2 16,-1-4-14-16,-3-9-3 0,1 6-1 0,-5 0 0 15,1-6 30-15,-8 6 0 0,1 1 0 0,-4 2 0 16,-4-3 28-16,1 0-2 0,-4 10 0 0,-4-7 0 0,0 7-5 0,1-1-1 16,-4 7 0-16,0-3 0 0,-4 6-20 0,0 6 0 15,-3-3 0-15,0 7 0 0,0-1 0 0,0 1-16 16,0-1 4-16,-1 7 0 0,1-1 12 0,4-2 0 16,2 3 0-16,1-1 8 15,4-2-32-15,3 6-5 0,0 6-2 0,3 0 0 16,4-6-1-16,7 9 0 0,-3-3 0 0,3 9 0 15,3-5-164-15,4-1-32 0,8 25-8 0,-1-18 0 0</inkml:trace>
  <inkml:trace contextRef="#ctx0" brushRef="#br0" timeOffset="68568.1069">16923 15978 2077 0,'0'0'92'0,"3"9"19"0,4-2-89 0,-3 2-22 0,-1 4 0 0,1 9 0 16,3 0 92-16,0 3 13 0,-3 12 3 0,3-2 1 16,0-1-26-16,-4 4-6 0,4 3-1 0,-3-10 0 15,-1 3-44-15,4 1-8 0,-3-7-3 0,3-3 0 16,0-6 11-16,0 0 1 0,0-3 1 0,0-4 0 16,0 1-17-16,0-10-3 0,0 6-1 0,4-9 0 15,-4 0 16-15,0 0 3 0,4-9 1 0,-4 9 0 16,3-10-2-16,1 1-1 0,-1 0 0 0,1-1 0 15,3-6-21-15,0 4-9 0,4-4 8 0,-4 1-8 16,0-7 0-16,4 0 0 0,-1 3-14 0,-3-3 5 16,1 0-75-16,-1 3-14 0,3 0-3 0,-3 4-786 15,-3-7-157-15</inkml:trace>
  <inkml:trace contextRef="#ctx0" brushRef="#br0" timeOffset="68946.2244">18062 15950 518 0,'-10'-7'23'0,"10"7"5"0,-4-9-28 0,1 9 0 0,-8-9 0 0,4 9 0 15,-4 0 387-15,-3 0 72 0,4 0 14 0,-8 0 3 16,4 9-360-16,-7 0-73 0,3 1-15 0,-3 6-2 16,3 2-6-16,-3-2 0 0,4 3-1 0,-1 0 0 15,4 0 10-15,3 6 3 0,1-7 0 0,-1 1 0 16,4 6 4-16,0 4 2 0,3-4 0 0,4 3 0 16,0 0 14-16,0 7 4 0,7-1 0 0,-3 4 0 15,7 2-4-15,-4-2-1 0,3 6 0 0,4-6 0 16,-7-4-12-16,4 1-3 0,0-7 0 0,-4 0 0 15,0 3-9-15,-4-9-3 0,1-3 0 0,-4 3 0 16,-4-3-24-16,-3-10 0 0,-3 7 8 0,-5-7-8 16,-2-5-92-16,-8-4-21 0,-3 0-4 15,-11-10-775-15,-3 1-156 0</inkml:trace>
  <inkml:trace contextRef="#ctx0" brushRef="#br0" timeOffset="70805.1181">18807 16674 2246 0,'0'0'100'0,"0"0"20"0,0 0-96 0,0 0-24 15,0 0 0-15,0 0 0 0,3-9 29 0,-3 9 2 16,4 0 0-16,-1-10 0 0,4 10-31 0,-3-6 0 0,3 3 0 0,-4-3 0 15,4 6 0-15,0-4-12 0,1-2 12 0,-1 6-10 16,-7 0 10-16,7-3-8 0,0-3 8 0,0 6-8 16,-7 0 16-16,10 0 3 0,-6-3 1 0,-4 3 0 15,0 0 25-15,7-7 6 0,-7 7 1 0,10 0 0 16,-10 0-15-16,4 0-2 0,-4 0-1 0,0 0 0 16,7 0-17-16,-7 0-9 0,0 0 10 0,0 0-10 15,7-6 0-15,-7 6-15 0,0 0 2 0,7-3 0 16,-7 3-4-16,0 0-1 0,0 0 0 0,0 0 0 15,0 0-19-15,0 0-4 16,7 0-1-16,-7 0 0 0,0 0 6 0,0 0 2 0,0 0 0 0,0 0-646 16,0 0-130-16</inkml:trace>
  <inkml:trace contextRef="#ctx0" brushRef="#br0" timeOffset="71089.1978">19964 16596 2534 0,'0'0'112'0,"0"0"24"0,7-3-109 0,0 3-27 0,3-7 0 0,-3 7 0 16,0-3 36-16,4 3 1 0,-4 0 1 0,4 0 0 31,-1 0-150-31,4 0-29 0,-3-6-7 0,3 6 0 0</inkml:trace>
  <inkml:trace contextRef="#ctx0" brushRef="#br0" timeOffset="71268.6195">20856 16423 2948 0,'0'0'65'15,"0"0"14"-15,0 0 2 0,7 0 1 0,0 0-66 0,4 0-16 0,0 3 0 0,-1 4 0 16,4-1-73-16,0-3-19 0,-3 6-3 0,3-2-721 15,0 2-144-15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30T20:31:07.872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368C839-4752-4DEA-B158-7697A52DBEA9}" emma:medium="tactile" emma:mode="ink">
          <msink:context xmlns:msink="http://schemas.microsoft.com/ink/2010/main" type="inkDrawing" rotatedBoundingBox="8739,6094 10437,5972 10451,6173 8754,6295" semanticType="callout" shapeName="Other">
            <msink:sourceLink direction="with" ref="{80D8024D-597B-4727-A959-C435607A34C2}"/>
            <msink:sourceLink direction="with" ref="{7B480D28-C41B-4E97-948B-E5461261BEAC}"/>
          </msink:context>
        </emma:interpretation>
      </emma:emma>
    </inkml:annotationXML>
    <inkml:trace contextRef="#ctx0" brushRef="#br0">701 3498 576 0,'0'0'51'0,"0"0"-41"0,0 0-10 0,0 0 0 16,0 0 142-16,0 0 26 0,0 0 6 0,0 0 1 16,0 0-95-16,0 0-20 0,0 0-3 0,0 0-1 15,0 0-9-15,0 0-3 0,0 0 0 0,0 0 0 16,0 0-28-16,0 0-7 0,0 0-1 0,0 0 0 16,0 0 2-16,0 0 0 0,0 0 0 0,24 7 0 15,-24-7-10-15,16 7 0 0,0-7 0 0,8 0 8 16,-7 7-8-16,-1 1 0 0,8-8 0 0,-8 0 0 15,8 7 0-15,0-7 0 0,0 7 0 0,0-7 0 0,0 7 0 16,1-7 0-16,7 7-9 0,-8 0 9 0,8-7 0 16,0 0 0-16,0 8 11 0,-8-8-11 0,9 0 8 15,-1 0-8-15,0 0 0 0,8 0 0 0,-8 7 0 0,9-7 0 16,-9 0 0-16,8 0 0 0,0 0 0 0,-8 0 0 16,-8 0-12-16,-8 0 3 0,9 0 9 0,-1-7-12 15,0-1 12-15,0 1-12 0,0 0 12 0,-8 0 0 16,0 0 0-16,0 0-8 0,-16 7 8 0,0 0 0 15,8-8 8-15,-8 8-8 0,0 0 17 0,0 0-1 16,0 0 0-16,0 0 0 0,0 0 0 0,0 0-1 16,-8-7 0-16,0-7 0 0,-8 7 4 0,0 0 1 15,0 0 0-15,0 7 0 0,0-8-20 0,16 8 0 16,-8-14 0-16,-8 14 0 0,-8-7 0 0,8 0-19 0,-9 0 4 16,1-1 1-16,0 8 14 0,-8-7 0 0,8 0 0 15,0 0 0-15,-16 7 0 0,7 0 0 0,1 0 0 0,0 0 0 16,-8 0 0-16,0 0 0 0,-1 0 8 0,1 7-8 15,0 0 8-15,0 8-8 0,-8-8 9 0,15 0-9 16,-7 0 17-16,0-7-2 0,0 7-1 0,0 0 0 16,-1 1-14-16,9-1-13 0,0-7 2 0,0 7 1 15,-8-7 10-15,8 7 0 0,-1-7 0 0,9 0-8 16,-8 7 8-16,8-7 0 0,0 0 0 0,8 7 0 16,-8-7 0-16,-1 7 0 0,25-7 0 0,0 0 0 15,0 0 0-15,-16 8 14 0,0-1-3 0,16-7-1 16,-16 0-10-16,16 0 8 0,0 0-8 0,0 0 8 15,0 0-8-15,0 0 0 0,0 0 0 0,0 0 0 16,16 14 0-16,8-14-11 0,1 7 3 0,-1-7 0 16,8-7 8-16,8 7 8 0,-8 0-8 0,8 0 11 0,1 0-11 15,7 0-11-15,-8-7 3 0,8 7 0 0,1-7 8 0,-1 7 0 16,0-7 8-16,0 7-8 0,1-8 0 0,7 1 0 16,0 0 0-16,8 0 0 0,-7 7 0 0,7-7 0 15,0 7 0-15,-7-7 0 0,-9 7 0 0,8-7 0 16,1 7 0-16,-1-8 0 0,8 8 0 0,-8 0 0 15,-15-7 0-15,7 0 0 0,0 0 0 0,-16 0 0 16,1 0 0-16,-1-1 0 0,-16 1 10 0,8 0-2 16,-8 0-8-16,-16 7 12 0,0 0 3 0,0 0 0 15,0 0 0-15,0 0 0 0,0 0 0 0,0 0 0 16,0 0 0-16,0 0 0 0,-16-7-15 0,0-7 0 0,-8 14 0 16,8-8 0-16,0 8-14 0,-9 0 1 0,-7-7 0 15,8 7 0-15,0 0 3 0,8 0 1 0,-8 0 0 16,0 0 0-16,0 7 9 0,-1-7 0 0,-7 0 0 0,8 0-8 15,0 0 8-15,8 8 0 0,0-1 0 0,0 0 0 16,-8 0 0-16,-1-7 0 0,9 7 0 0,-8 0 0 16,16-7 0-16,-16 7 0 0,0 1 0 0,8-1 0 31,0-7-32-31,8 7-10 0,-8 0-2 0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1" timeString="2020-02-19T01:28:42.241"/>
    </inkml:context>
  </inkml:definitions>
  <inkml:trace contextRef="#ctx0" brushRef="#br0">4434 15370 0,'0'0'15,"96"65"1,-47-24 0</inkml:trace>
  <inkml:trace contextRef="#ctx1" brushRef="#br0">9596 18763 172 0,'-15'6'8'0,"15"-3"1"0,0-3-9 0,0 0 0 16,-3 0 0-16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1:34:45.35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7528 1425 1036 0,'4'-10'46'0,"-4"10"10"0,0 0-45 0,0 0-11 0,3-9 0 0,4 9 0 15,-7-10 140-15,0 10 27 0,0-3 5 0,0 3 0 16,0-6-83-16,0 6-17 0,0 0-3 0,-7 0-1 16,4-3-29-16,-4 3-7 0,0 3 0 0,-4 6-1 15,-3-9-16-15,3 10-3 0,-10 6-1 0,7-13 0 16,-11 6-11-16,4 7 0 0,-3-7 0 0,-5 10 8 16,-2 3-8-16,-1-9 0 0,0 2 0 0,4-2 8 15,-4 9-8-15,0 0 0 0,1-4 0 0,6 8 0 16,0-1 0-16,1-7 8 0,6 11-8 0,0-14 8 15,1 4 5-15,3 0 1 0,3-10 0 0,0 1 0 0,1 5 13 16,3-5 2-16,3-1 1 0,4 7 0 0,0-13-14 0,0 3-2 16,4-2-1-16,6 8 0 0,1-9-4 0,7 3-1 15,-1-2 0-15,1 5 0 0,10-9 0 0,0 0 0 16,0 6 0-16,11 4 0 0,-3-10-8 0,-1 3 0 16,-3 6 9-16,3-9-9 0,-3 6 0 0,-1 4 8 15,8-4-8-15,-14-3 0 0,3 13 0 0,-3-7 0 16,-1-5 0-16,-2 11 8 0,-5-5 17 0,-3 5 4 15,1-2 1-15,-5 9 0 0,-3 0-7 0,-3-7-2 16,-4 4 0-16,-4 6 0 0,-3-3 14 0,-3 13 2 16,-5-10 1-16,-9 3 0 0,3 0-13 0,-8-3-2 15,8 4-1-15,-14-4 0 0,10 0-13 0,-10-6-9 16,3 9 12-16,0-13-12 0,4 1 13 0,-4-3-4 16,11 2-1-16,-3-5 0 0,-1-7-8 0,7 3 0 0,1-3-10 15,-1-3 10-15,11 0 0 0,-11-3 0 0,4-3 11 16,4 3-3-16,-1-3-17 0,4 2-3 0,0-2-1 0,3-3 0 31,4 9-108-31,-7 0-22 0,7 0-4 0,0-10-940 0</inkml:trace>
  <inkml:trace contextRef="#ctx0" brushRef="#br0" timeOffset="1448.5946">7920 1513 1335 0,'0'-4'29'0,"0"-2"7"0,0 6 0 0,7-3 2 0,-7-10-30 0,0 10-8 0,3-6 0 0,-3 9 0 16,0 0 62-16,4-6 11 0,0 6 3 0,-4 0 0 15,7-10-20-15,-7 10-3 0,0 0-1 0,0 0 0 16,7 10-35-16,-4-4-7 0,1 3-2 0,-1 7 0 15,1-3 10-15,-1 12 2 0,-3 3 0 0,0 9 0 16,-3 7-4-16,-1 0 0 0,4 0 0 0,-7 9 0 16,4 1 4-16,-1-1 0 0,1 0 0 0,-4-6 0 0,3-3-20 0,4 7-11 15,-4-11 2-15,1 1 0 0,3-13 23 16,0 7 5-16,0-10 1 0,3-3 0 0,1-3 16 0,0-4 4 16,-1-5 1-16,4-1 0 0,-3-3-8 0,3-2-1 15,3-4-1-15,-3-4 0 0,4-2-10 0,7 6-1 16,-1-19-1-16,1 4 0 0,7 2-7 0,-4-12 0 15,7 6-1-15,-3-6 0 0,3 3-11 0,-11-9 8 16,8 3-8-16,-4-1 8 0,0 1 3 0,1-3 0 16,-8-4 0-16,3 7 0 0,-6-6-11 0,-4-4 0 15,-3 10 0-15,-8-10 0 16,0 7-33-16,-3-4-9 0,0 7-2 0,-3-7 0 16,3 17 4-16,-7-11 0 0,3 14 0 0,0 2-627 15,4 7-125-15</inkml:trace>
  <inkml:trace contextRef="#ctx0" brushRef="#br0" timeOffset="2267.4853">8798 1688 172 0,'4'-6'16'0,"-1"-10"-16"16,4 7 0-16,0-4 0 0,0-2 236 0,1 2 44 15,-1-3 8-15,3 1 3 0,1-4-127 0,-1 3-24 16,-3 4-6-16,4-4-1 0,3 3-32 0,-7 4-6 16,4-4-2-16,-1 10 0 0,1-6-40 0,0 9-8 15,-8-6-1-15,-3 6-1 0,0 0-29 0,0 0-6 16,0 0 0-16,4 9-8 0,-8 7 8 0,1 3-8 15,-5 9 0-15,1 6 0 0,-3 10 0 0,-4 0 0 0,-4 3 8 16,0 3-8-16,1-3 11 0,-4 7-2 0,-1-1 0 0,5 0 0 16,6-6-9-16,-10 3 0 0,3-6 0 0,4 3 0 15,0-3 13-15,-3-6 1 0,2-4 0 0,1 1 0 16,-7-7 2-16,11 0 1 0,-1-3 0 0,0 0 0 16,4-9 1-16,0-3 0 0,0 2 0 0,4-2 0 15,3-7-2-15,0-6-1 0,0 0 0 0,0 0 0 16,0 0-6-16,0 0-1 0,0 0 0 0,3-6 0 15,4-3 11-15,0-1 1 0,0-9 1 0,0 4 0 16,1-4 11-16,-1 0 3 0,0-6 0 0,-4-3 0 16,11 3-35-16,-10-7 0 0,10-2 0 0,-3-1 0 15,3 1 0-15,-4-1 0 0,1-2 0 0,3 2 0 16,0-2 0-16,0 2 0 0,0 1 0 0,-3-4 0 16,3 3-25-16,0 4-6 0,0-10-1 0,0 4 0 0,4-1 21 0,0 7 11 15,-1-7-12-15,1 4 12 0,-1 5-18 0,8-5 3 16,-7 9 1-16,-1-3 0 0,8 9-1 0,-11 0 0 15,4 0 0-15,-1 3 0 0,1 1 4 0,-4 2 1 16,-3 7 0-16,-1-4 0 0,5 1 10 0,-5 9-8 16,-3-3 8-16,4 6-8 0,-4-3-1 0,3 6 0 15,-3-3 0-15,1 7 0 0,-5 6 9 0,4-4-12 16,-3 4 12-16,-4 3-12 0,-4-4 12 0,-3 4 0 16,4 0 0-16,-5 6-8 0,-2 0 8 0,-1 3 9 15,-6-9-1-15,3 9-8 0,-1-3 14 0,-2 4-4 16,-1-11-1-16,-3 8 0 0,0-1-9 0,0-7 10 15,-1 1-10-15,1 6 10 0,0-6-10 0,0 0-9 0,0 0 9 16,3 3-13 0,-10 0-126-16,7-3-25 0,-4-4-4 0</inkml:trace>
  <inkml:trace contextRef="#ctx0" brushRef="#br0" timeOffset="2783.3114">9398 1591 1681 0,'0'0'36'0,"0"0"8"0,0 0 2 0,7-6 2 15,4 6-38-15,-11 0-10 0,0 0 0 0,0 0 0 0,10 0 79 0,-10 0 13 16,7 0 4-16,0 6 0 0,-3 6-60 0,-1 4-12 16,1 3-3-16,-4 0 0 0,0 12-7 0,-4 0-2 15,-6 4 0-15,-1-1 0 0,1 14 0 0,-4-8-1 16,-8 7 0-16,1-3 0 0,7-6-11 0,-4 12 0 15,-3-12 9-15,4 6-9 0,-5-1 9 0,1-5-9 16,4-3 12-16,-1 2-12 0,-3-12 16 0,3 0-3 16,8-6-1-16,3 0 0 0,0-10 8 0,-1 7 0 15,1-7 1-15,7-9 0 0,0 0 5 0,0 0 1 16,0 0 0-16,0-9 0 0,4-7 1 0,3 7 0 16,0-7 0-16,0 4 0 0,4-13-8 0,-1 0-2 15,8-4 0-15,-4-5 0 0,4-4-18 0,-1 4 0 16,1-10 0-16,7 3 0 0,-1-9 0 0,1 6 0 15,3-9 0-15,0-4 0 0,1 7 0 0,2-3 0 16,-2-1 0-16,-1 7 0 0,4 0-13 0,-4 13-7 0,0-7 0 0,0 13-1 16,1 6 7-16,-5 6 2 0,1 1 0 15,-4-4 0-15,4 9 12 0,-1 4 0 0,-2 3 0 16,-1 3 0-16,-4 0 0 0,1 3 0 0,-4 3 0 0,-7 4 0 16,0-1 0-16,-7 7 0 0,-3-4 0 0,-8 14 0 15,1-1 0-15,-12 3 0 0,-6 6-8 0,4 4 8 16,-8-4 0-16,7 4 15 0,-10-3-2 0,7-1 0 15,-1-6-13-15,1 1 0 0,0-4 0 0,7 0 0 16,0-7 0-16,-4 1-10 0,7-3 2 0,1-3 0 16,3 2-127-16,-1-5-25 0,5-1-4 15,-1-3-2-15</inkml:trace>
  <inkml:trace contextRef="#ctx0" brushRef="#br0" timeOffset="3206.5741">10121 1616 1090 0,'7'-13'48'0,"-3"13"11"0,6 0-47 0,-3-3-12 16,0-6 0-16,4 9 0 0,0-6 124 0,3 6 22 15,0-10 5-15,-4 10 1 0,-2 0-36 0,6 10-6 16,-4-4-2-16,-3 3 0 0,-3-6-79 0,-1 13-16 15,1 3-3-15,-4 9-1 0,-7-6-9 0,0 6 0 16,-7 1 9-16,0-1-9 0,-4 6 16 0,4-5-2 16,-7 5 0-16,3-9 0 0,0 3 2 0,1 1 0 0,-1 5 0 15,4-15 0-15,0 6 4 0,0 0 2 0,7-6 0 16,0-3 0-16,3-4-22 0,4 4 0 0,0-7 0 0,7 1 0 16,-3-4 11-16,6-3-3 0,1-3 0 0,3-3 0 15,4-3 15-15,-1-1 2 0,4-2 1 0,4-4 0 16,3-2 3-16,1 2 1 0,-1-3 0 0,-4 1 0 15,8-4-14-15,-4-6-4 0,1 6 0 0,-5 0 0 16,-6 0-1-16,0-6-1 0,3 0 0 0,-4 3 0 16,-13-3 0-16,7 0 0 0,-4 3 0 0,0-3 0 15,-7 0-10-15,-4 6 0 0,1 0 0 0,-1-6 0 16,8 6 28-16,-8 4 3 0,-10-4 1 0,3 10 0 16,11-4-48-16,-7 0-10 0,-7 10-2 0,-3 3 0 15,-1 0-102-15,0 0-21 0,-3 10-4 16</inkml:trace>
  <inkml:trace contextRef="#ctx0" brushRef="#br0" timeOffset="3649.4442">11250 1440 1774 0,'21'-15'79'0,"-10"12"16"0,-4-7-76 0,3 4-19 0,-2-4 0 0,2 1 0 16,4 6 94-16,-7 3 15 0,-7 0 3 0,0 0 1 16,11-6-74-16,-11 6-15 0,0 0-4 0,-11 6 0 15,4-3-20-15,0 6-8 0,-3 1 0 0,-1-1 0 16,-7 1 8-16,1-1 0 0,6 7 0 0,-6 9-8 15,-1-13 8-15,-3 4 0 0,0 3 0 0,3-3 0 16,-3-4 0-16,3 10 14 0,-3-3-2 0,3-7 0 16,8 4-12-16,-1-6 0 0,-7 5 0 0,4-5 0 15,11 2 0-15,3 1 0 0,-4-4 0 0,4 4 0 16,0-7 8-16,7 6 0 0,0 1-8 0,0-4 12 16,-7 4 11-16,4-4 1 0,3 1 1 0,0-1 0 0,-3 7 22 15,-1-7 4-15,-6 7 1 0,3-7 0 0,0 1-32 16,-4-1-7-16,-10 10-1 0,7-10 0 0,0 1-12 0,-4 5 0 15,-6 1 0-15,3 3 0 0,-4-10-16 0,7 7-7 16,4-7-1-16,-3 4 0 16,-8 3-140-16,4-13-29 0,7 6-6 0,-4-2-719 15</inkml:trace>
  <inkml:trace contextRef="#ctx0" brushRef="#br0" timeOffset="4083.6362">11698 1716 1695 0,'18'-6'37'0,"-11"3"8"0,3 3 2 0,1 0 1 0,7-6-39 0,-1 6-9 0,-3 0 0 0,8 0 0 15,-5 0 84-15,4 0 16 0,0 6 2 0,4-6 1 16,3 9-42-16,-6-9-8 0,-1 3-1 0,3 4-1 15,1-1-35-15,0-3-6 0,3-3-2 0,-3 0 0 16,-4-3-8-16,4 3 12 0,-8 0-12 0,1-13 12 16,0 10-12-16,-8-6 0 0,1 3 0 0,-4-4 0 15,3-9 8-15,-6 4 0 0,-1 2 0 0,1-2 0 16,-4 2 2-16,0-3 0 0,-4 1 0 0,1-4 0 16,-4 3-10-16,0 4 0 0,-4-13 0 0,4 12 8 15,-11 0 10-15,4 10 2 0,0-12 0 0,0 15 0 0,4-10-7 0,-8 20-1 16,-3-10 0-16,0 0 0 0,3 6 10 0,-3 3 2 15,0 7 0-15,-1-3 0 0,1 12-13 16,0-7-3-16,3 11 0 0,-3 2 0 0,4 0 20 0,-1-6 3 16,4 10 1-16,3-7 0 0,4 0-16 0,0-3-2 15,4 4-1-15,-1-4 0 0,1-6-13 0,3 6 0 16,3-7 8-16,1 1-8 0,-1 6 0 0,4-9 0 16,-3-3 0-16,-1 5-10 15,8-2-110-15,-1 0-23 0,1-7-4 0</inkml:trace>
  <inkml:trace contextRef="#ctx0" brushRef="#br0" timeOffset="5754.4074">14136 1494 1422 0,'10'-16'63'0,"1"13"13"0,-4-3-61 0,0-7-15 0,0 4 0 0,4 2 0 16,-4 1 60-16,0-3 10 0,0 6 2 0,0-4 0 15,0 4-20-15,-3-3-3 0,-1 6-1 0,-3 0 0 16,0 0 0-16,0 0 0 0,0 0 0 0,0 0 0 16,0 0-17-16,4 0-4 0,-8 16-1 0,1-4 0 15,-1 4-13-15,-3 3-2 0,0-1-1 0,0 8 0 16,0 2 1-16,0 6 0 0,3 1 0 0,1-1 0 16,-1 1-11-16,4 2 0 0,0-8 0 0,4-1 0 15,-1-3 0-15,1 0 8 0,-1 0-8 0,4-12 0 16,0 2 8-16,0-2-8 0,0-4 0 0,1-3 8 15,-1-6 12-15,-7 0 1 0,7 7 1 0,-7-7 0 16,3-7-1-16,4 1 0 0,0-3 0 0,0-1 0 0,4 1 9 16,-4-10 2-16,4 0 0 0,3-6 0 0,3-3-32 0,1-6 0 15,-4 5 0-15,4-15 0 0,-1 16 0 0,-3 0 0 16,4 3 0-16,-4 6 0 0,-3-3 0 0,-1 13 0 16,-3-1 0-16,4 7 0 0,-4 3 0 0,-7 0 0 15,4 10-13-15,3 2 4 0,-4 10 9 0,1 6 0 16,-4-9 0-16,3 16 0 0,-3-7 0 0,0 6 0 15,0-5 0-15,4-1 0 0,-4-3 0 0,3 0 0 16,-3-12 0-16,0 2 0 0,7 4 0 0,-3-13 0 16,-4 4 0-16,0-10 0 0,0 0 19 0,7 0-1 15,0-7 0-15,4-2 0 0,-4 9 26 0,0-19 4 16,0 4 2-16,3 2 0 0,-3-6-22 0,0-3-5 16,4 0-1-16,0-6 0 0,-4 3-14 0,7-10-8 15,0 7 8-15,4 0-8 0,-1 3 0 0,1-3 0 16,-1 3 0-16,5-4 0 0,-1 4-8 0,-4 0-7 15,5 6-1-15,-5 1 0 16,4-8-96-16,-7 14-19 0,-3-4-4 0,-4 7-597 0,-3 3-119 0</inkml:trace>
  <inkml:trace contextRef="#ctx0" brushRef="#br0" timeOffset="6187.9671">15215 1735 1897 0,'0'0'41'0,"0"0"9"0,0 0 2 0,7 0 2 0,-7 0-43 0,14 6-11 16,-3-2 0-16,3-4 0 0,0 9 98 0,4-9 18 16,0 0 3-16,-1 0 1 0,1 0-87 0,3-9-17 15,-3 9-3-15,3-4-1 0,-4-2-1 0,1 3-1 16,3-10 0-16,-3 10 0 0,0-6-10 0,-1 3 0 15,-3-7 0-15,4-3 8 0,-4 1-8 0,4-4 0 16,-4 0 0-16,0 0 0 0,0 4 0 0,0-7 0 16,-3 0 0-16,-1 3 0 0,-6-3 0 0,3 6-16 15,-7-12 4-15,3 6 1 0,-3 0 1 0,-3-3 0 16,-4 9 0-16,0-2 0 0,0-1-5 0,-4 3-1 16,1 7 0-16,-5-1 0 0,1 1 16 0,4-1-11 15,-4 7 11-15,-4 3-10 0,0 3 24 0,4-3 5 16,-7 10 1-16,3 6 0 0,1-4 17 0,-4 4 4 0,3 9 1 15,-3 0 0-15,0-3-18 0,3 6-3 0,0-3-1 16,1 3 0-16,6 7 20 0,-3 6 3 0,7-4 1 0,0 1 0 16,3-10-36-16,1 13-8 0,3-13 0 0,-4 7 0 15,4-17 0-15,0 11 0 0,0-4 0 0,4-6 0 16,3-4-96 0,0-2-20-16,4-4-5 0,-1-3-965 0</inkml:trace>
  <inkml:trace contextRef="#ctx0" brushRef="#br0" timeOffset="8204.8905">15261 1682 115 0,'0'0'10'0,"0"0"-10"0,0 0 0 0,0 0 0 15,4 0 158-15,-1-3 30 16,-3 3 5-16,7-7 2 0,-3 1-118 0,-1 6-23 0,1-3-5 0,-4 3-1 16,0 0-24-16,7-6-4 0,-4 3-2 0,-3 3 0 15,0 0 13-15,0 0 2 0,4-7 1 0,-4 7 0 16,0 0 24-16,0 0 5 0,0 0 1 0,0 0 0 15,4-9-16-15,-4 9-4 0,0 0 0 0,0 0 0 16,0 0-27-16,0 0-5 0,0 0-2 0,0 0 0 16,0 0 0-16,0 0 0 0,0 0 0 0,0 0 0 15,0 0-10-15,0 0 0 0,3 0 0 0,-3 0 0 16,0 0 37-16,4 0 6 0,-4 0 1 0,3 0 0 0,1-9-13 16,-1 9-3-16,1 0 0 0,-4 0 0 0,0 0-28 0,0 0 0 15,0 0 0-15,0 0 0 0,0 0 12 0,0 0-3 16,0 0-1-16,0 0 0 0,0 0-8 0,0 0 0 15,0 0 0-15,0 0-11 0,0 0 3 0,0 0 0 16,0 0 0-16,0 0 0 0,0 0 8 0,0 0 0 16,0 0 0-16,0 0 0 0,0 0 0 0,0 0 0 15,0 0 0-15,0 0 0 0,0 0 0 0,0 0 0 16,0 0 0-16,0 0 0 0,0 0 0 0,0 0 0 16,0 0 0-16,0 0 0 0,0 0 0 0,0 0 0 15,0 0 0-15,0 0 0 0,0 0 0 0,0 0 0 16,0 0 0-16,0 0 0 0,0 0 0 0,0 0 0 15,-7 9 0-15,7-9 0 0,0 0 0 0,-7 9 0 16,7-9 0-16,-4 10 0 0,-3-1 0 0,3-3 0 16,4-6 0-16,-7 10 0 0,-3-1 0 0,3 7 0 0,0-7 0 15,7-9 0-15,-4 3 13 0,1 10 5 0,-1-10 1 0,1 7 0 16,3-10-5-16,-4 9-1 0,4 0 0 0,0 1 0 16,4-1-4-16,-4-3-1 0,0 4 0 0,0-4 0 15,0-3 4-15,0 13 0 0,0-13 0 0,3 7 0 16,4 2 20-16,-3-3 5 0,3 4 1 0,0 6 0 15,3-4-2-15,-3 4 0 0,4 6 0 0,0-9 0 16,-4 6-21-16,0 3-5 0,-4-6-1 0,4 6 0 16,-3-12 19-16,3 12 4 0,-4-7 1 0,4 1 0 15,4-3-33-15,0 9 0 0,3-16 0 0,0 1 0 16,4-1 0-16,-1-9 0 0,1 7 0 0,6-7 0 16,1-7-44-16,3-2-15 0,4-1-3 0,0-5-981 15</inkml:trace>
  <inkml:trace contextRef="#ctx0" brushRef="#br0" timeOffset="14242.4829">18736 1268 1094 0,'0'0'48'0,"0"0"11"16,4-6-47-16,-4 6-12 0,3-7 0 0,1 4 0 15,-1-6 118-15,-3 9 22 0,0 0 4 0,0 0 0 16,0 0-72-16,0 0-14 0,0 0-3 0,0 0-1 16,-10 3-37-16,-5 3-7 0,-2-6-2 0,-1 3 0 0,1 10-8 0,-8-10 0 15,0 3 0-15,0 7 0 0,-3-7 0 0,4 4 12 16,2-7-2-16,5 6 0 0,3-3 8 0,3 4 2 15,0-1 0-15,4 7 0 0,0-13 9 0,0 6 3 16,0 4 0-16,4-10 0 0,-4 6-23 0,3 1-9 16,1 6 8-16,-1-7-8 0,1 0 16 0,-1-2-1 15,4-7-1-15,0 3 0 0,0 6-3 0,0 7-1 16,7-13 0-16,0 3 0 0,-3-3 0 0,6 10 0 16,1-10 0-16,-1 7 0 0,4-1 4 0,1-9 1 15,2 16 0-15,1-7 0 0,0 0-3 0,-4 1-1 16,3-1 0-16,-3 16 0 0,-3-9-11 0,0-3 8 15,-1 5-8-15,-3-2 8 0,0 0 0 0,-3-4-8 16,-1 4 12-16,-3-4-4 0,0 4 14 0,0 3 2 16,-7-3 1-16,4-7 0 0,-8 0 6 0,4 10 1 15,-3-9 0-15,2 5 0 0,-2-11-13 0,-4 8-3 0,3-9 0 16,-3 3 0-16,0-2-6 0,-4-4-2 0,4 9 0 16,-7-9 0-16,3 0-8 0,-3 6 0 0,-3-6 9 0,2 0-9 15,-2 3 0-15,-1 4-8 0,4-4 0 0,3-3 0 31,1 0-31-31,6 6-5 0,0-3-2 0,4-3 0 0,7 0-126 16,0 0-26-16,0 0-5 0</inkml:trace>
  <inkml:trace contextRef="#ctx0" brushRef="#br0" timeOffset="14706.8689">19078 1619 57 0,'0'0'0'0,"7"6"0"15,4-2 0-15,-4-4 0 0,4 9 257 0,-1-9 47 16,-3 0 8-16,4 6 3 0,-1 4-153 0,-3-10-30 16,4 0-7-16,-4 0-1 0,4 3-28 0,-1-3-7 15,1 0-1-15,-1 0 0 0,4 6-26 0,-3-3-6 16,3-3 0-16,0 0-1 0,0 0-22 0,4 0-4 16,0 0-1-16,-1 0 0 0,1 0-16 0,3-3-3 15,0-3-1-15,0 3 0 0,-3 3-8 0,3-10 0 16,0 4 0-16,1-3 8 0,-8-1-8 0,3 7 0 15,-6-13 0-15,3 7 0 0,-3 3 0 0,-4-13 0 16,0 9 0-16,-4 1 0 0,1-10 0 0,-1 4 0 16,-6 2 8-16,-1-3-8 0,-3-9 16 0,4 6-1 15,-4 4-1-15,0-4 0 0,-4 6-4 0,4 4-1 0,0-7 0 16,-4 7 0-16,4-7-9 0,0 13 0 0,0-6 9 16,0 2-9-16,0 7 23 0,0-6 0 0,-4 6 0 0,1 6 0 15,3-6-15-15,-7 10-8 0,-1-1 8 0,1 7-8 16,0-4 13-16,0 10-1 0,0 7-1 0,-4-11 0 15,4 11 4-15,0-4 1 0,-3 3 0 0,6 6 0 16,0-5-16-16,-3 2 9 0,0-3-9 0,0 0 8 16,3 1 20-16,1-11 3 0,3 8 1 0,0-1 0 15,0-13-32-15,7 10 0 0,-4-3 0 0,8-10 0 16,-4 7 12-16,7-3-3 0,0-4-1 0,0 7 0 16,3-13-8-16,1 6-11 0,3 4 3 0,4-10 0 15,-4 6-194-15,0 1-38 0</inkml:trace>
  <inkml:trace contextRef="#ctx0" brushRef="#br0" timeOffset="15841.827">17706 1450 518 0,'-7'-19'23'0,"7"13"5"0,-4 3-28 0,4-7 0 0,-3 4 0 0,-1-4 0 15,4 1 157-15,0 0 27 0,0 2 4 0,0 4 2 16,4-6-73-16,-1-7-14 0,4 13-3 0,0-3-1 15,-3-4-7-15,3 4-2 0,0 3 0 0,0-3 0 16,-7 6-31-16,4 0-7 0,3-3 0 0,-7 3-1 16,0 0-25-16,0 0-5 0,0 0-1 0,0 0 0 15,0 0-10-15,0 0-2 0,0 0-8 0,0 0 12 16,0 0-12-16,-4 9 0 0,-3 0 0 0,4 1 0 16,-4-1 0-16,-1 7 0 0,1-7 0 0,0 7 0 15,0 6 0-15,0-6 11 0,-3 2-11 0,6 1 10 16,-3 9 6-16,4-2 0 0,-4 2 1 0,3 6 0 0,0-6 7 15,-3 7 2-15,4-7 0 0,-1 7 0 0,1-1-14 0,-1 1-2 16,1-7-1-16,-4 6 0 0,3-5-9 0,4-4 10 16,-3 3-10-16,3-3 10 0,-4 0-10 0,4-12 0 15,0 12 9-15,4-13-9 0,-1 4 0 0,1-7 8 16,-4 7-8-16,7-7 0 0,-7-9 14 0,10 0-2 16,-3 4 0-16,4-4 0 0,0 0 7 0,-1 0 1 15,1 0 0-15,-1-4 0 0,1-5-4 0,-1 3-1 16,-2-4 0-16,2 1 0 0,1 0-3 0,-4 2-1 15,0-2 0-15,3-1 0 0,1 1-11 0,0 0 12 16,-4-4-12-16,3 1 12 0,-3-1-12 0,4-3-12 16,-1-3 2-16,1 4 1 0,-4-4 33 0,4 0 6 15,-1-6 2-15,-3-3 0 0,4 3-32 0,-1-3 0 16,-6-1 0-16,3-5 0 0,0 6 0 0,4 3 0 0,-4-1 0 0,3 14 0 16,4-13 10-16,-3 6-1 0,3 0 0 0,-3 4 0 15,3 2 3-15,-4-3 0 0,5 1 0 0,-5 2 0 16,1-3-12-16,-1 10 0 0,-3-6 0 0,0-4 0 15,-3 6 0-15,-1-2 0 0,1-1 0 0,0 4 0 16,-4 0 0-16,0-4 0 0,0 4 0 0,0-4 0 16,-4 4 0-16,0 6 0 0,1-4 0 0,-1 4 0 15,4 3 0-15,0-6 0 0,-3 6 0 0,3 0 0 16,0 0-40-16,-7 0-9 0,3 0-3 0,-3 6 0 16,-3-3-16-16,3 4-3 0,-4-4-1 0,0 6 0 15,4-3-108-15,-3 4-23 0,3-1-4 0,3 7-362 16,4-16-73-16</inkml:trace>
  <inkml:trace contextRef="#ctx0" brushRef="#br0" timeOffset="17208.8263">22073 1396 1209 0,'14'-9'108'0,"-7"6"-87"0,1-10-21 0,-1 10 0 0,0-6 68 0,-4 3 8 15,4-4 3-15,-3 1 0 0,-1-1-20 0,1 4-4 16,-1-3-1-16,1 6 0 0,-8-13-13 0,4 16-2 16,0-10-1-16,-3 1 0 0,-1 6-2 0,1-3 0 15,-8-1 0-15,8 4 0 0,-8 3-6 0,4-6-2 16,-7 3 0-16,0 3 0 0,0 0-28 0,-4 0 0 15,0 3 0-15,-3 3 0 0,-3-6 0 0,-1 3 0 16,4 4 0-16,3 2 0 0,-7 0 8 0,4 1-8 16,0 6 0-16,3-4 9 0,1 4 7 0,-1 3 0 15,4-1 1-15,3 4 0 0,1 0-4 0,3-3-1 16,3 3 0-16,4 0 0 0,0 0 8 0,0 0 2 16,7-6 0-16,-3-4 0 0,3 4-22 0,3-7 8 15,1 7-8-15,-4-7 0 0,-7-9 0 0,0 0 0 0,11 0 0 16,-4 0 0-16,-4 0 9 0,4-9 4 0,4-7 1 0,-1 7 0 15,5-7 13-15,-1 4 2 0,-4-4 1 16,8-6 0-16,0 0 0 0,3 0 0 0,-4-9 0 0,5 2 0 16,-5 4-21-16,4-3-9 0,8-6 8 0,-5 5-8 15,-3 1 0-15,1 3 0 0,2 0 0 0,-6 13 0 16,-7-4 0-16,-1-3 0 0,4 16 0 0,-3-10 0 16,-11 13 0-16,0 0 0 0,-4 13 0 0,4-1 0 15,0 7-12-15,-3 0 12 0,-8 6-10 0,1 0 10 16,3 3 0-16,-1 1 0 0,-2-4 0 0,-1 3 10 15,1-3-10-15,3 10 0 0,0-7 0 0,0 6 0 16,-1 4 0-16,1-10 0 0,4 13 0 0,-4-3 0 0,-4-4 0 16,1 4-9-16,3-4 9 0,-4 4-13 0,0-4 13 0,-3 7 8 15,0-10 0-15,0 4-8 0,4-7 16 0,-8-3-3 16,-7 10-1-16,1-10 0 0,6 3 10 0,-3-3 2 16,-4-3 0-16,0-6 0 0,1 3-4 0,2-1 0 15,8-2 0-15,0-7 0 0,-7-5-20 0,7 8 0 16,10-12 0-16,-3 0 0 0,-3 0 11 0,3-6 1 15,0-4 0-15,7 1 0 0,-4-7 7 0,4-2 1 16,-7 2 1-16,7-3 0 0,0-3-5 0,4 0-2 16,-4-6 0-16,7 3 0 0,3-3-6 0,4 3-8 15,4-4 11-15,0 1-11 0,-4-6 0 0,7 9 0 16,14-7 0-16,-3 1 0 0,-4 3-12 0,0 2-5 16,4 14-2-16,3-13 0 15,-6 6-62-15,-5 0-13 0,-3 4-2 0,4 2-1067 0</inkml:trace>
  <inkml:trace contextRef="#ctx0" brushRef="#br0" timeOffset="17692.3315">22719 1440 1440 0,'3'-18'128'0,"8"8"-103"0,10-6-25 0,-3 4 0 0,-8-4 74 0,8 7 10 16,0-7 1-16,6 7 1 0,-6-1 44 0,0 1 9 15,-8 0 1-15,4 9 1 0,0-7-87 0,-6 4-18 16,-8 3-3-16,0 0-1 0,7 10-32 0,0-7 0 15,-4 6 0-15,1 7 0 0,-1 3 0 0,-3-1 0 16,4-2 0-16,-8 9 0 0,1-3 0 0,-1 13 0 16,1-4 0-16,3 7 0 0,-7-10 0 0,3 6 0 15,-3-5 0-15,3 5 0 0,4-6 39 0,-3-3 1 16,-8-6 0-16,8 6 0 0,3-12-13 0,0 2-3 16,-7-5 0-16,0-1 0 0,3 7 20 0,1-13 4 15,3-3 1-15,-7 6 0 0,-4-6-21 0,11 0-4 16,0 0 0-16,0-9-1 0,0-7 9 0,0 7 1 15,7-7 1-15,4 4 0 0,-1-13-10 0,1 6-3 16,-1 0 0-16,5-9 0 0,2 3-21 0,4-4 0 0,-3 4 0 0,3 0 0 16,0 0 0-16,-3 3 0 0,3-3 0 0,0 6 0 15,4 4-17-15,-4-14-5 0,4 14-1 0,-4-4 0 16,4 0-131 0,-4 3-26-16,-4 13-6 0,1-6-582 0,-4 3-117 0</inkml:trace>
  <inkml:trace contextRef="#ctx0" brushRef="#br0" timeOffset="18109.4889">23738 1459 1958 0,'0'0'43'0,"0"0"9"0,0 0 1 0,7-3 3 0,-7 3-45 0,0 0-11 16,0 0 0-16,0 0 0 0,0 0 53 0,0 0 9 15,0 0 2-15,0 0 0 0,-3 3 0 0,-8-3 0 16,4 16 0-16,-7-7 0 0,4 7-52 0,-4-3-12 16,-1 5 0-16,1 1 0 0,4 6 0 0,-1-6 0 15,1 3 0-15,2-9 0 0,1 12 0 0,4-13 0 16,-1 4 0-16,1 3 0 0,3-10 0 0,3 0 0 16,-3 4 0-16,4-4 0 0,3-5 0 0,-4 5 0 15,5-9 0-15,-1 0 0 0,3 6 0 0,1-6 0 16,3-6 0-16,4 6 0 0,-4 0 0 0,3-9 0 15,4-1 0-15,1 1 0 0,-1-1 0 0,0-5 0 0,-3-4 0 0,-1 3 0 16,8-6 0-16,-7-3 0 0,-8 6 0 0,4-6 0 16,0 0 0-16,-3-3 0 0,0 6 0 0,-4 0 0 15,-4 0 54-15,1 0 8 0,3 3 2 0,-7 0 0 16,-4 7-52-16,1-1-12 0,-4 4 0 0,0 6 0 16,-11-3 0-16,0 6 0 0,-3 0 0 0,0 6 0 15,0-6-48 1,0 9-13-16,-8-6-3 0,12 10 0 0,-1-10-102 0,0 6-21 0,4 7-4 15,4-3-692-15</inkml:trace>
  <inkml:trace contextRef="#ctx0" brushRef="#br0" timeOffset="18509.7547">24349 1280 1958 0,'0'0'43'0,"3"0"9"0,4-3 1 0,0-3 3 0,-3 6-45 0,3-3-11 15,0 3 0-15,-7 0 0 0,0 0 48 0,7 3 7 16,0 3 1-16,0 7 1 0,-3 3-40 0,-1-7-8 16,1 7-1-16,3 6-8 0,-7-4 17 0,3-2-3 15,1 3-1-15,3 0 0 0,0 6-2 0,-3-6-1 16,-1-4 0-16,4 4 0 0,-3 0 25 0,3-3 5 15,0-4 0-15,0 4 1 0,0 3-14 0,7-13-3 16,0 3-1-16,0-6 0 0,4-3 14 0,-1 0 3 0,5 0 1 16,2-3 0-16,-6-3 5 0,3 3 1 0,-3-13 0 15,-1 7 0-15,-2-7-27 0,-1 4-4 0,-4-4-2 0,1-12 0 16,-1 3-3-16,1-4-1 0,-4 11 0 0,0-17 0 16,0 7-10-16,4 0-9 0,-4 3 9 0,3-10-13 15,1 7 13-15,-1 0 0 0,1 3 0 0,3-4 0 16,-7 4-56-16,4 10-6 0,-4-14-1 0,0 20 0 15,-7 0-103-15,-4 2-21 0,-10-21-4 16,-7 12-794-16</inkml:trace>
  <inkml:trace contextRef="#ctx0" brushRef="#br0" timeOffset="19160.1275">24956 1290 1382 0,'14'0'123'0,"0"0"-99"16,-4-10-24-16,8 1 0 0,7 6 112 0,-4 3 16 16,-7-13 4-16,7 13 1 0,-3-3-33 0,3-3-8 15,-7 3 0-15,-3 3-1 0,-1 0-73 0,1 0-18 16,-1 0 0-16,-10 0 0 0,7 3 55 0,-3 3 7 15,-4-6 2-15,7 3 0 0,-7 10-52 0,0-4-12 16,-4 4 0-16,-3 3 0 0,4-13 0 0,-1 12 0 16,-6 4 0-16,-1 0 0 0,1 3 0 0,-1 0 0 0,4-3 0 0,0 6 0 15,-4 0 24-15,8 0 1 0,-1-3 1 0,1 6 0 16,-1 7-7-16,1-10-2 0,6 3 0 0,-3-3 0 16,0 0 9-16,4 3 2 0,-4-12 0 0,0-3 0 15,0 5 8-15,3-8 3 0,-6 5 0 0,3-5 0 16,0-4-17-16,0-6-3 0,0 3-1 0,0-3 0 15,0 0 10-15,0 0 3 0,0 0 0 0,0 0 0 16,0 0-23-16,0 0-8 0,0 0 0 0,0 0 0 16,0 0 16-16,7 0-4 0,0-3 0 0,0-3 0 15,0-4-12-15,-4 4 0 0,-3-3 0 0,4-1 0 16,0 1 20-16,-4-10-1 0,-4 10-1 0,0-10 0 0,4-6-29 16,-3 6-5-16,-1-6-2 0,1 3 0 0,3-9 6 0,0 2 2 15,7 4 0-15,0-3 0 16,0 3-13-16,4-3-2 0,6 3-1 0,-3-4 0 15,8 4-1-15,-5 7 0 0,4-11 0 0,4 4 0 0,-4-3 35 0,4 9 8 16,3-6 0-16,4 6 1 16,0 1-34-16,-4 2-7 0,-3-3-2 0,-1 16 0 15,8-13-10-15,-7 7-1 0,-1 9-1 0,1 0 0 0,-7 0 38 0,3 0 16 16,-3 3 0-16,-1 3-1 0,-3-3-24 0,-3 10-5 16,-1-4-1-16,1 4 0 0,-7 3-8 0,-1-4-1 15,-6 4-1-15,-1 3 0 0,-3-4 40 0,-7 1 8 16,0-4 1-16,-7 7 1 0,-1 0-25 0,-6-3 0 15,-4 3 0-15,1-1 0 0,-5-5 0 0,5-1 0 16,-1 4 0-16,0-3 0 0,4-4 0 0,3 7 0 16,4-7 0-16,0 7 0 15,0-7-97-15,3-6-25 0,4 10-5 0,0-13-581 0,3 3-116 16</inkml:trace>
  <inkml:trace contextRef="#ctx0" brushRef="#br0" timeOffset="19579.5448">26670 1077 1267 0,'11'-19'56'0,"-8"0"12"0,1 10-55 0,-8-1-13 15,-3 1 0-15,-7-7 0 0,-7 16 17 0,-7-9 1 16,3 6 0-16,-7 3 0 0,0 3 54 0,-3-3 10 16,7 9 2-16,-4 1 1 0,0-1 3 0,4 0 1 15,3 13 0-15,1 0 0 0,3-6-39 0,6 3-8 16,1 9-2-16,4-3 0 0,3-6-11 0,3 6-2 16,1 0-1-16,6 3 0 0,4-9-26 0,0 0 0 15,4 6 0-15,3-6 0 0,0 6 47 0,4 0 10 16,-4-13 3-16,0 14 0 0,0-8 6 0,0 11 2 15,-7-14 0-15,0 1 0 0,-3 6-57 0,-4-3-11 16,-4 6 0-16,-3-6 0 0,0-1 28 0,-10-2 12 16,2 3 1-16,-6-3 1 0,0-4-17 0,0 4-3 15,-7-7-1-15,3 10 0 0,0-10-21 0,1 7 0 0,2-6 0 0,-2 5 8 32,-4-2-107-32,3-4-21 0,0 4-4 0,4-4-651 0,-4-6-130 15</inkml:trace>
  <inkml:trace contextRef="#ctx0" brushRef="#br0" timeOffset="20845.1961">7902 3601 1036 0,'11'-9'46'0,"-11"9"10"0,3-10-45 0,8 4-11 16,-8 6 0-16,5-10 0 0,-1 1 148 0,-4 6 28 15,4-3 6-15,0-4 1 0,0 1-67 0,0 6-12 16,-3-4-4-16,3-2 0 0,-7 9-44 0,0 0-8 16,0 0-3-16,0 0 0 0,0 0-22 0,0 0-5 15,0 0-1-15,0 0 0 0,-7 0-17 0,-7 0 0 16,3 0 8-16,-3 0-8 0,0 9 0 0,3-2 0 16,-3-4 0-16,0 6-9 0,4 1 9 0,-1 5 9 15,-7-2-1-15,11-1-8 0,-10 1 32 0,3 3-1 16,-1 2 0-16,1 1 0 0,0 6-1 0,0 4 0 15,0 5 0-15,-4-6 0 0,4 7-30 0,0 2 8 16,7-5-8-16,-11-1 0 0,11 4 0 0,0 2 0 16,0-2 0-16,4-1 0 0,3 1 0 0,0-7 0 15,3 0 0-15,4-3 0 0,0-6 0 0,0 0 0 16,4-3 0-16,3-7 0 0,0-3 8 0,7-3 1 0,1-6 1 0,-1-3 0 16,0 3 19-16,4-13 4 0,-1 0 1 0,-6-2 0 15,7-7-6-15,-8-4 0 0,8 1-1 0,-11 0 0 16,4-3-8-16,-1-1-2 0,-3-2 0 0,4-1 0 15,-7-2-17-15,-1-4 0 0,1-3 0 0,-4 3 0 16,-4 7 0-16,-3-1 13 0,0 1-4 0,-3 12-1 16,3-10-8-16,0 14 0 0,0 2 0 0,-11 6 0 15,4 1 0-15,0 0-9 0,-7 9 9 0,0 0-13 16,-7 9-3-16,0 0-1 0,-4 1 0 0,-7 6 0 16,4 2-118-16,3-2-23 0,-6 0-5 15,2-4-1-15,12 4-56 0,-1-4-12 0,-14 23-3 16,15-16-500-16</inkml:trace>
  <inkml:trace contextRef="#ctx0" brushRef="#br0" timeOffset="21558.6262">8467 4065 1324 0,'-7'0'118'0,"0"-3"-94"0,3 3-24 0,-3-6 0 16,0 6 0-16,3 0 9 0,-3-3-9 0,7 3 0 15,0 0 84-15,0 0 9 0,-3 0 3 0,3 0 0 16,0 0-26-16,0 0-5 0,0 0-1 0,10-7 0 16,1 7 26-16,7-6 5 0,-1 6 1 0,8-9 0 15,0 9-61-15,3-10-12 0,4 7-3 0,-1-3 0 16,5 3-74-16,-5-4-15 0,1 4-3 16,-4-3-1-16</inkml:trace>
  <inkml:trace contextRef="#ctx0" brushRef="#br0" timeOffset="25431.7468">8657 3441 518 0,'0'0'46'0,"0"0"-37"0,-10 0-9 0,10 0 0 16,0 0 188-16,0 0 35 0,-4 0 7 0,4 0 2 15,0 0-100-15,0 0-19 0,0 0-4 0,0 0-1 16,0 0-52-16,7 0-10 0,4-3-2 0,-1-3-1 15,4 6-25-15,1-10-5 0,-1 7-1 0,-4-3 0 16,-3 3-12-16,4-10 8 0,-1 10-8 0,1-6 0 16,-4 2 0-16,0-2 0 0,-7 0 0 0,7-1 0 15,0 1 0-15,-7-7 0 0,0 7 0 0,7-1 0 16,-3-2 0-16,-1-4 0 0,4 0 0 0,-3-3 0 16,3 4 18-16,4-4 4 0,-4 0 1 0,3 0 0 0,1 1 5 15,3-1 2-15,-4-3 0 0,1 3 0 0,3-9-6 0,-3 12-2 16,-4-3 0-16,3 7 0 0,-3-4-7 0,-3 0-2 15,0 7 0-15,-4 0 0 0,-4-1-4 0,0 7-1 16,-3-3 0-16,-3 6 0 0,-1 0-8 0,-3 0 0 16,0 0-10-16,3 0 10 0,-6 6-22 0,6-3 2 15,-3 7 0-15,3-1 0 0,-3-9 20 0,0 9-11 16,7-2 11-16,0-4-8 0,0 3 8 0,0 0 0 16,0-3 0-16,3 7 0 0,4-10 14 0,-7 9 5 15,4-9 1-15,-1 10 0 0,1-4-20 0,-1 3 0 16,-3 1 0-16,0-1 0 0,0 1 13 0,4-1-1 15,3 7 0-15,-7-7 0 0,3 10 3 0,1-3 0 16,3 2 0-16,0 1 0 0,-4 0 1 0,8 0 1 16,-4 6 0-16,3 0 0 0,-3-6-17 0,-3 9 0 0,-1-9 0 15,0 6 0-15,1 0 20 0,-1 3 0 0,-3 0 0 0,4 4 0 16,-1-4-20-16,4 7 0 0,-7-4 0 0,7 3 0 16,7 1 10-16,-7 2-2 0,4 14 0 0,3-14 0 15,-4 7 7-15,4 0 1 0,-3 0 0 0,3-6 0 16,0-1-8-16,-3 7-8 0,-1 0 11 0,-3-3-11 15,4-10 34-15,-4 4 0 0,-7-1 0 0,3 1 0 16,1-4-34-16,3 4-16 0,-7-17 2 0,3 7 0 16,0-6 22-16,1-3 5 0,3 0 1 0,-4-4 0 15,1-2-38-15,3-4-7 0,0-6-1 0,0 0-1 16,-4 9-171-16,-3-9-33 0</inkml:trace>
  <inkml:trace contextRef="#ctx0" brushRef="#br0" timeOffset="25951.2974">8580 3958 1353 0,'0'0'60'0,"0"0"12"0,-8 0-57 0,5-9-15 0,3 9 0 0,0 0 0 16,-7 0 60-16,7 0 8 0,0 0 3 0,0 0 0 16,0 0-23-16,-7 0-4 0,3 0 0 0,4 0-1 15,0 0-23-15,0 0-4 0,0 0 0 0,0 0-1 16,0 0-2-16,0 0 0 0,0 0 0 0,0 0 0 15,0 0 24-15,0 0 5 0,0 0 1 0,0 0 0 16,0 0-34-16,0 0-9 0,0 0 0 0,0 0 0 16,0 0 12-16,0 0-3 0,0 0 0 0,0 9 0 15,0-2-9-15,-7 2 0 0,4-6 0 0,-4 4 0 16,7-7 0-16,-4 6 0 0,1-3 0 0,-1-3 0 16,4 0 0-16,0 0 0 0,0 0 0 0,0 0 0 0,0 0 0 0,0 0 0 15,0 0 8-15,0 0-8 0,0 0 9 0,4 0-9 16,3-3 10-16,0-10-10 0,3 10 24 0,1-3-2 15,-1-4 0-15,5 10 0 0,2 0 10 0,1-9 3 16,-4 9 0-16,4-3 0 0,3 3-5 0,0 0-1 16,-3 3 0-16,3 6 0 0,0-9-20 0,0 7-9 15,0-4 8-15,4 3-8 0,3-6 0 0,-7 0-14 16,4 3 2-16,0-3 0 0,-1-3 12 0,1 3-11 16,3 0 11-16,-3-9-1052 0</inkml:trace>
  <inkml:trace contextRef="#ctx0" brushRef="#br0" timeOffset="27518.0539">10633 3084 1036 0,'0'0'46'0,"0"0"10"0,3-10-45 0,-3 10-11 15,0 0 0-15,4-3 0 0,-1-3 152 0,1-1 29 16,-4 7 6-16,7-3 1 0,3-3-88 0,1 3-18 16,0 3-3-16,-1-9-1 0,8 9-30 0,0-7-7 15,-1 7-1-15,8 0 0 0,0 0-24 0,3 0-6 16,0-9-1-16,7 9 0 0,4 0-9 0,3-3 8 15,1-4-8-15,-8 4 8 0,0-3-8 0,-3 0 0 16,3 6 0-16,-3-3 0 0,-7 3 0 0,3 3 0 16,-3-3 0-16,3 6 0 0,-3 3 16 0,-8-2 4 15,-3 5 0-15,0-2 1 0,11-1-12 0,-14 13-9 16,-15 0 12-16,1-3-12 0,-4 6 31 0,-8 3-1 16,5 7 0-16,-8-1 0 0,1 1-6 0,-8-7-2 0,0 6 0 15,-3-5 0-15,0 5-3 0,0-9-1 0,-8-3 0 0,5 3 0 16,6-6-10-16,-7 6-8 0,4-9 12 0,3-4-12 15,8-2 9-15,2-1-9 0,5 0 0 0,-1-9 9 16,1 10-9-16,3-10 0 0,7 0 9 0,0 0-9 16,0 0 0-16,0 0 0 0,0 0 0 0,0 0 0 15,7-3 0-15,0-4 0 0,0 4 0 0,7-3 0 16,4 3 0-16,6-3-8 0,-3 6 8 0,1 0-8 16,2-3 8-16,1 3 0 0,-4 3 0 0,0-3-8 15,0 9 8-15,-3-3 0 0,3-3 0 0,-7 7 0 16,1-4 0-16,2 0 0 0,1-2 0 0,-1 2 0 15,-2-3 0-15,2 6 0 0,1-2 0 0,-1 2 0 0,-2-6 0 16,2 10 0-16,-3-10 0 0,0 6 0 0,1 1 0 0,-5 8 0 16,-3-2 0-16,4 3 0 0,-8 0 0 0,-3 6 8 15,-3-6-8-15,-1 9 11 0,-3-3 25 0,0 0 4 16,-7-6 2-16,0 6 0 0,-7-3-26 0,0 3-4 16,3 0-2-16,-7-6 0 0,4 0 8 0,-4 0 2 15,1 3 0-15,-5-1 0 0,-2-5-12 0,-1 0-8 16,-3-4 12-16,-4-2-12 0,4 5 0 0,-1-2 0 15,1-7 0-15,3 1 0 16,-10-4-57-16,7 6-6 0,-1 0-1 0,5-9 0 16,-1 0-112-16,7 0-24 0,1 0-4 0</inkml:trace>
  <inkml:trace contextRef="#ctx0" brushRef="#br0" timeOffset="32019.8038">13335 3626 1414 0,'0'0'31'0,"0"0"6"0,4-9 2 0,-4 2 1 0,0-11-32 0,3 8-8 15,1 4 0-15,-1 3 0 0,1-4 58 0,-1-2 10 16,4 9 1-16,-3-3 1 0,3-3-42 0,0 6-9 16,0 6-2-16,0-6 0 0,0 0 14 0,0 0 2 15,-3 3 1-15,6 6 0 0,-3-9-20 0,4 10-4 16,-4-10-1-16,3 6 0 0,1-6 8 0,3 10 2 16,4-14 0-16,-1 8 0 0,1-4-19 0,7 0 0 15,-1-10 0-15,5 4 0 0,2-4 0 0,1 1 8 16,7 0-8-16,-4-4 0 0,1-3 21 0,2 1-2 15,1-4-1-15,-11 6 0 0,-3-9-18 0,7 10-19 16,-4-13 4-16,4 6 1 0,0 3 22 0,-1-12 5 16,1 3 1-16,7 3 0 0,-4-3-14 0,-3 9 0 0,0-12 0 15,-1 12 0-15,-6-2 0 0,0-1 0 16,-4 0 0-16,-3 3 0 0,-1 4 0 0,-3-4 0 16,-3 7 0-16,-4-7 0 0,-3 7 0 0,-1-4 0 0,-3 0 0 15,-7 4 0-15,3 6 0 0,-6-6 0 0,-4 2 0 0,0 7 0 16,-8-9 0-16,-2 9 0 0,-4 0 0 0,-4 9 0 15,7-9 0-15,-7 7-12 0,4-4 3 0,-4 3 0 16,1-3 9-16,-1 6 12 0,0 4-2 0,4 0-1 16,-4-4-9-16,4 10 0 0,0-4 0 0,0 4 0 15,-1-3 19-15,5 9 5 0,-1-3 0 0,4 3 1 16,0 3-1-16,3 4 0 0,0-1 0 0,8-6 0 16,3 3 7-16,0-3 1 0,3 4 0 0,8-1 0 15,-4-3-13-15,7 3-3 0,3 4 0 0,1-11 0 16,3 5 13-16,0-8 3 0,4 1 0 0,-1 6 0 15,4-9-32-15,1-4 0 0,-1-2 0 0,4 2 0 16,6-8-27-16,-3 2-11 0,8-12-2 0,3-4-1025 16</inkml:trace>
  <inkml:trace contextRef="#ctx0" brushRef="#br0" timeOffset="32639.9423">15007 2732 172 0,'0'0'16'0,"-3"-6"-16"0,-1-3 0 0,4-1 0 0,0 1 144 0,0-1 25 16,0-5 6-16,0 2 1 0,0-2-54 0,4 5-10 15,-1-6-3-15,1 4 0 0,3-1-51 0,-4 1-10 16,4-4-3-16,0 7 0 0,-3-1 7 0,-1 1 0 16,1 0 1-16,3 2 0 0,-7 7 11 0,0 0 1 15,0-3 1-15,0 3 0 0,0 0-7 0,0 0-2 16,-3 0 0-16,3 0 0 0,0 0-57 0,-8 0 0 15,1 10-12-15,4-7 1 0,3-3 1 0,-4 6 0 16,-3 3 0-16,4 10 0 0,-1-3 73 0,1-4 14 16,-1 4 3-16,4 9 1 0,-3-6-52 0,-1 9-10 15,4 0-3-15,0 13 0 0,0-13 6 0,0 7 1 16,0 3 0-16,0 2 0 0,-3 1 11 0,-1 3 2 0,-3 9 1 16,0-9 0-16,0 0-13 0,-4 3-4 0,4-3 0 0,-3 9 0 15,-1-12-12-15,1 0-8 0,-1 3 8 0,-3-4-8 16,0-2 0-16,0 0 0 0,-4-7 0 0,4 0 0 15,-4-5-15-15,1 8-7 0,2-15-2 0,1 0 0 32,4-1-227-32,6-8-45 0,1 6-10 0,3-16-2 0</inkml:trace>
  <inkml:trace contextRef="#ctx0" brushRef="#br0" timeOffset="33104.1652">15261 3397 1267 0,'-3'-3'112'0,"3"3"-89"16,0 0-23-16,0 0 0 0,0 0 140 0,0 0 23 16,0 0 5-16,0 0 0 0,10 0-66 0,1-6-14 15,3 6-2-15,0 0-1 0,0-3-61 0,7 3-13 16,-7 0-3-16,8 0 0 0,2-7 4 0,-3 7 1 15,1-9 0-15,-1 0 0 0,0-1-13 0,0-6 0 16,0 7 0-16,0 0 0 0,1-10 0 0,-5 3 0 16,-3 4 0-16,0-4 0 0,-3-9 0 0,3 12 0 15,-3-6 0-15,-4 4 0 0,3-4 10 0,-3 3 2 16,-3-3 1-16,0 4 0 0,-1-4-4 0,-3 0-1 0,0 10 0 0,0-7 0 16,0 13-8-16,-7-13 8 0,0 16-8 15,7 0 8-15,-7-9-8 0,-4 9 0 16,1 0 0-16,-1 9 0 0,-3-9 0 0,-4 10 0 0,-3-1 0 0,0 7 0 15,-7-7 0-15,-7 10 0 0,-4 0 0 0,0 6 0 16,0 0 8-16,0-6 0 0,4 9 0 0,0-3 0 16,7 3 20-16,3-3 3 0,4 4 1 0,3-4 0 15,11 0-20-15,3 3-3 0,4-9-1 0,4 0 0 16,7 6 2-16,3-6 0 0,3 6 0 0,4-7 0 16,4 1-10-16,3 0 12 0,4 0-12 0,10-3 12 15,-6 2-106-15,-4-2-21 0,-1 0-4 0,-3-13-905 16</inkml:trace>
  <inkml:trace contextRef="#ctx0" brushRef="#br0" timeOffset="34388.5962">16016 3278 460 0,'-3'-16'20'0,"3"7"5"0,0-1-25 0,3 1 0 0,1 0 0 0,-1-7 0 15,4 7 184-15,4-10 32 0,3 3 7 0,0 7 1 16,7-1-113-16,-7-9-23 0,7 4-4 0,-3 5 0 16,0 1-8-16,-1-10-2 0,1 10 0 0,-4 2 0 15,0-2-31-15,-3 6-7 0,-1-3 0 0,1 3-1 16,0 3 23-16,-1 3 5 0,-3-3 1 0,4 6 0 15,-4 3-64-15,0 1 0 0,0 9 0 0,0-4-10 16,-3 4 10-16,-1 0 9 0,-3 9-1 0,0 7-8 0,0-1 0 16,-3 1 0-16,-8-1-15 0,0-3 5 0,1 4 10 15,-1 6 11-15,-3-13-3 0,4-6 0 0,-1 0 16 0,0-3 2 16,-3 6 1-16,4-13 0 0,-1 4-2 16,1-4 0-16,2-2 0 0,-2 2 0 0,-1-8 22 0,4 5 4 15,7-9 1-15,0 0 0 0,-3-3-7 0,-4-3-1 16,3 2 0-16,4-2 0 0,0-10-35 0,4 4-9 15,-1-7 0-15,8-6 0 0,-1 9 0 0,4-12 0 16,4 3 0-16,3-3 0 0,4 0 0 0,3-7 0 16,0 10-10-16,4-13 10 0,0 4 0 0,3 6 0 15,0-1-8-15,-3 4 8 0,0 0 0 0,-7 3-12 16,-4 0 12-16,-4 4-12 0,1 8 12 0,-7 1-9 16,3 2 9-16,-4 7-8 0,1 0-7 0,-4 0-1 15,0 13 0-15,4 0 0 0,-4 2 16 0,0-2 0 0,3 9 0 16,-3 6 0-16,0-9 0 0,-3 9 0 0,3 6 0 0,-3-5 0 15,-1 2 0-15,1 7 0 0,3-1 0 0,-7-5 0 16,0-1 0-16,-4 0 0 0,1-2 0 0,-4-4 0 16,3-3 0-16,-7-4 0 0,4-2 0 0,-3 3 0 15,-1-10 23-15,-3 7 7 0,4-16 2 0,-1 3 0 16,0 3-32-16,1 1 0 0,3-7 0 0,0-7 0 16,3 1 0-16,1 3 0 0,3-6 0 0,3-7 0 15,1 7 0-15,3-7 0 0,0-3 0 0,3 7 0 16,1-7 0-16,3 3 0 0,4-12 0 0,3 3 0 15,4 0 0-15,3-10 0 0,0 4 0 0,4-4 0 16,3 1-9-16,11-1-8 0,0-2-2 0,-4 8 0 16,-7 4 19-16,-3 7 9 0,-4 2-1 0,-3 3 0 0,0 7-8 0,-8 0 0 15,-3-4 0-15,1 10 0 0,-1 0 0 16,-4 10 0-16,1-4 0 0,-8 10 0 0,1-4 0 0,-1 7 0 16,-3 6 0-16,-3 3 0 0,3-3-9 0,-7 1 9 15,0-1-12-15,-4 6 12 0,4 4 8 0,-3-7 9 16,-5-3 2-16,5 3 0 15,-1-9-41-15,1 6-8 0,-4 0-2 0,3-9 0 16,0 3-96-16,4-7-19 0,0 4-4 0,4-7-1 0</inkml:trace>
  <inkml:trace contextRef="#ctx0" brushRef="#br0" timeOffset="34771.0854">17505 3441 1267 0,'0'0'112'0,"0"0"-89"0,0 0-23 0,10 0 0 16,1 0 107-16,3 0 17 0,0 6 3 0,0-3 1 16,4-6-12-16,3 3-3 0,0 0 0 0,4 0 0 15,-4-6-78-15,0 6-16 0,0-3-3 0,1-3-1 16,-5 2 19-16,1-2 4 0,-4-3 1 0,0-7 0 16,-3 13-30-16,-4-13-9 0,3 4 0 0,1-4 0 15,-7 0 15-15,3-2-4 0,-4-1-1 0,4 0 0 16,0-6 24-16,0 0 5 0,-3 6 1 0,3-9 0 15,0 9-32-15,0 3-8 0,-4-6 0 0,5 0 0 16,-5 13 0-16,1-10 0 0,-8 3 0 0,4 4 0 16,-3 6 0-16,-5 3 0 0,-2 3 0 0,-1 0 0 15,-3 9 0-15,-3-6 0 0,-5 13 0 0,1-1 0 0,-3-2 0 16,2 12 0-16,5-6 0 0,-1 6 0 0,0 0 8 16,4-3-8-16,0 3 8 0,4-6-8 0,-4 6 10 0,6-6-2 15,-2 0-8-15,6-1 12 0,-3 8-12 0,4-8 0 16,3-2 0-16,3 3-10 0,4 0 10 0,-3-1 0 15,6 4 8-15,1 0-8 0,0-3 0 0,3 3 0 16,-4-3 0-16,4 3 0 16,1-6-88-16,-5 9-23 0,4-13-4 0,-3 4-906 0</inkml:trace>
  <inkml:trace contextRef="#ctx0" brushRef="#br0" timeOffset="35172.0956">18242 3272 1868 0,'0'0'41'0,"7"-10"9"0,-3 1 2 0,6-1 0 0,-3 1-42 0,0 3-10 0,4-4 0 0,0 10 0 16,-4 0 98-16,3 0 18 0,-3 7 3 0,4-4 1 15,-4 12-55-15,0-5-10 0,0 15-3 0,0-9 0 16,-3 6-41-16,-1-4-11 0,-3 8 0 0,4-1 0 16,-8 0 0-16,4-13 0 0,-3 7 0 0,-1 6 0 15,-3-6 0-15,4-3 0 0,-1-7 0 0,-3 7 0 16,3-7 8-16,-3 1 0 0,4-1 0 0,3-9 0 15,0 0-8-15,0 0 0 0,0 0 0 0,0 0 0 16,0 0 15-16,7-9 1 0,-4-7 0 0,8 6 0 16,3-5-8-16,4-4 0 0,-1 0-8 0,5 0 12 15,-1-6-12-15,3 6 0 0,5-6 0 0,-1-3 0 0,4 3 0 16,-1 6 12-16,-2 0-3 0,2 1-1 0,-6 2-8 0,0 6 0 16,-11 7 0-16,0-3 0 0,-4 12 0 0,1-3 0 15,-11-3 0-15,4 10 0 0,-4 9 0 0,-4 3 0 16,4-10 0-16,-3 7 0 0,-5 6 0 0,1-6 8 15,4 6 2-15,-4-6 0 0,3 0-10 0,-3-1-16 16,4 4 4-16,-1 0 1 0,1-6-3 0,-4 0-1 16,3-4 0-16,1 7-749 15,-4-3-151-15</inkml:trace>
  <inkml:trace contextRef="#ctx0" brushRef="#br0" timeOffset="35421.327">19248 3137 1900 0,'-4'0'169'0,"4"-10"-135"0,4 7-34 0,-4-3 0 16,3 0 80-16,4 6 10 0,0-10 2 0,0 10 0 15,4-3-22-15,3-3-4 0,4 6-1 0,3-9 0 16,3-1-34-16,8 7-7 0,0-3-2 0,7-1 0 15,-4-2-14-15,4 6-8 0,0-3 10 0,-1 3-10 16,-2-4 0-16,-1 7 0 0,-3-9-8 0,-4 9 8 16,0-3-58-16,0-4-5 0,1 4-1 15,-1-3 0-15,-3 6-78 0,-1-6-16 0,4-4-3 0,-6 7-1 16</inkml:trace>
  <inkml:trace contextRef="#ctx0" brushRef="#br0" timeOffset="35739.2849">19685 2491 1299 0,'0'0'57'0,"0"0"13"0,0 0-56 0,0 0-14 15,11 3 0-15,-1-3 0 0,-3 9 93 0,4 1 16 16,-4-4 3-16,3 4 1 0,-3-1 17 0,-3 10 3 16,3 0 1-16,-3-1 0 0,-4 17-54 0,3-10-12 0,-3 19-1 0,-3-10-1 15,-1 4 2-15,1 6 0 16,-5-6 0-16,1 5 0 0,-3-5-32 0,3 6-7 0,-4 0-1 0,4 0 0 16,0 0-16-16,0 0-4 0,-4-1-8 0,1-5 12 15,-4 6-42 1,3-6-9-16,-3 6-1 0,-4-10-1 0,4 4-70 15,-3-4-13-15,-1 1-4 0,0-7-921 0</inkml:trace>
  <inkml:trace contextRef="#ctx0" brushRef="#br0" timeOffset="36171.8601">20676 3002 345 0,'11'-16'31'0,"-8"7"-31"15,-3-4 0-15,4-2 0 0,-1 8 325 0,-3-5 59 16,0 6 12-16,4-4 3 0,0 10-252 0,-4 0-51 15,0 0-9-15,0 0-3 0,0 0-57 0,-4-9-12 0,-7 9-3 0,1 9 0 16,3-9 4-16,-7 10 1 0,-4-4 0 0,0 6 0 16,-3 4-17-16,4 3-11 15,-1-10 2-15,7 7 0 0,1-7 9 0,-1 10 12 0,4-3-2 0,0-4-1 16,4 14 18-16,3-8 3 0,0-2 1 0,3 12 0 16,1-12-8-16,-1 9-2 0,4-3 0 0,0-3 0 15,-3-4-7-15,3 4-2 0,0-3 0 0,0 0 0 16,-4-4 42-16,1 7 8 0,0-10 2 0,-1 7 0 15,-3 3-40-15,0-10-7 0,-3 7-1 0,-1 0-1 16,-7-4 20-16,4 4 4 0,-3 3 1 0,-1 0 0 16,-3-1-25-16,-7 14-5 0,0-10-1 0,-7 3 0 15,-1-6-27-15,-2 6-6 0,-5-13 0 0,-6 4-815 16,0 0-162-16</inkml:trace>
  <inkml:trace contextRef="#ctx0" brushRef="#br0" timeOffset="37806.1498">22264 2983 1267 0,'0'0'28'0,"0"0"5"0,0 0 2 0,3-6 1 0,1 6-36 0,-1 0 0 0,8-9 0 0,0 5 0 16,-1-2 112-16,4 6 15 0,4-9 3 0,7 9 1 16,-1 0-64-16,1 0-13 0,3 0-2 0,0 0-1 15,8 0-33-15,-5 0-6 0,5-7-2 0,-1 7 0 16,4-9 52-16,7 6 10 0,-4-13 3 0,7 7 0 0,1-1-75 0,-4 1 0 15,0 3-12-15,-4-4 1 0,0 7 11 16,-7-12 0-16,-3 5 0 0,-4 7 0 16,-6-10-104-16,-5 10-20 0,1-6-3 0,-11 3-717 15</inkml:trace>
  <inkml:trace contextRef="#ctx0" brushRef="#br0" timeOffset="38209.8542">22945 2340 1292 0,'7'-15'57'0,"0"12"12"0,3-7-55 0,1-2-14 0,0 2 0 0,3 1 0 15,0-1 100-15,3 1 16 0,-3 0 4 0,1 2 1 16,-1 4-45-16,0-3-10 0,-4 3-2 0,1 3 0 16,-11 0-20-16,7 0-4 0,-7 0 0 0,0 0-1 15,0 0-11-15,0 0-3 0,0 0 0 0,4 3 0 16,-4 6-8-16,-4 4-1 0,1-4-1 0,-5 4 0 16,-2-7-24-16,3 7-5 0,-4-1-1 0,4 1 0 15,-3 2 46-15,3-2 9 0,-1 9 1 0,-2 6 1 16,-1-9-22-16,1 15-4 0,-1 1 0 0,1 6-1 15,-1 3-7-15,-3-1 0 0,-4 11-8 0,-3-1 12 16,11 0 28-16,-15-6 6 0,-7 7 1 0,-7-4 0 0,4-3-24 16,0 6-5-16,-4-12-1 0,0 6 0 0,4-3-17 15,0-6 0-15,3-4 0 0,-4 4 0 0,5-7 0 0,3-9 0 16,6 9 0-16,5-9 0 16,3-6-48-16,3 3-12 0,4-10-4 0,11 1 0 15,3-1-109-15,0 0-23 0,10 1-4 0,4-4 0 0</inkml:trace>
  <inkml:trace contextRef="#ctx0" brushRef="#br0" timeOffset="38742.4143">23541 3153 1324 0,'3'-7'118'16,"4"-2"-94"-16,0-1-24 0,4 1 0 15,-4 3 94-15,0 3 14 0,0-7 4 0,0 4 0 16,-3 6-39-16,-4 0-7 0,3-9-2 0,-3 9 0 15,0 0-51-15,0 0-13 0,0 0 0 0,0 0 0 0,0 0 0 0,-7 9 0 16,-7-9 0-16,4 9 0 0,-5 1 0 0,1-4 0 16,-7 10 0-16,0-4 0 0,0 4 28 0,3 3 2 15,1 0 1-15,-1 6 0 0,0-7-6 0,4 8-1 16,0-8 0-16,4 1 0 0,-1 6-12 0,0-6-2 16,4-3-1-16,4 3 0 0,-1-7-9 0,4 4 0 15,0-7 0-15,7 1 0 0,4-1 14 0,-1 0 1 16,5-9 0-16,-1 7 0 0,7-7-24 0,0-7-5 15,-3 4-1-15,6-3 0 0,-2 3 45 0,-1-3 9 16,-4-4 1-16,4 1 1 0,-6-7-14 0,-1 7-3 16,0-10-1-16,0 6 0 0,-7-9-23 0,4 4 0 15,-4-4 0-15,0-3 0 0,0-1 0 0,-4 8 0 16,1-7 0-16,-4 6 0 0,3 0 0 0,-3-6 0 0,-3 6 0 16,-1 0 0-16,1 4 0 0,-1-4 0 0,1 0 0 0,-1 3 0 15,-3 4 0-15,0 2 0 0,0 4 0 0,0 0 0 31,-4 6-54-31,1 0-6 0,-1 0 0 0,-3 6-617 0,3 3-123 0</inkml:trace>
  <inkml:trace contextRef="#ctx0" brushRef="#br0" timeOffset="43076.4971">25732 2814 288 0,'0'-16'12'0,"0"16"4"0,3-9-16 0,4-1 0 0,-7 1 0 0,7 3 0 16,0 3 220-16,-3-7 42 0,3-6 8 0,-4 13 2 15,4-3-167-15,1-3-33 0,-5 2-6 0,-3 7-2 16,0 0-51-16,0 0-13 0,0-9 0 0,0 9 0 0,0 0 15 0,-3-3 0 15,-5-3 0-15,5 2 0 0,-4-2-15 0,-4 6 0 16,1 0 0-16,-1 0 0 0,1 6 16 0,-5-6 0 16,-2 10 0-16,-4-10 0 0,7 3 13 0,-4 6 3 15,0-2 1-15,-3 2 0 0,0-3 25 0,3-3 5 16,4 7 1-16,-3-1 0 0,-1-2-55 0,0-4-9 16,8 9 0-16,-1-9 0 0,1 7 0 0,2-1 0 15,-2-3 0-15,6 4 0 0,-3-7 0 0,-3 13 0 16,-1-7 0-16,4 1 0 0,0 5 0 0,0-12 0 15,0 7 0-15,3 2 0 0,-3-2 0 0,0 2 0 16,0-6 0-16,7 4 0 16,-3-7-46-16,6 6-14 0,-3-2-4 0,7-1 0 0,-3 3 72 0,3-5 13 15,7 5 3-15,0 0 1 0,0-2-25 0,7 2 0 0,-3 0 0 16,7-2 0-16,3 5-9 0,0-5 9 0,-3 2 0 0,7-6 0 16,-4 6-22-16,4 4 2 0,-8-4 1 0,1 4 0 15,-7-4 31-15,-1 1 5 0,1 5 2 0,-8-5 0 16,1-1-31-16,-7 7-5 0,3-13-2 0,-7 6 0 15,0-2 67-15,0 2 12 0,-7 1 4 0,-1-1 0 16,1-9 0-16,0 9 0 0,-3 1 0 0,-4-4 0 16,0 3-41-16,-1 1-8 0,-6-1-2 0,-3-9 0 15,6 10-13-15,-7-4 0 0,1-3 8 0,-5 10-8 16,5-10 0-16,6 3-13 0,-3-3 2 0,3-3 1 16,-3 10-98-16,0-10-20 0,7 0-4 15</inkml:trace>
  <inkml:trace contextRef="#ctx0" brushRef="#br0" timeOffset="43466.2955">26381 2986 1094 0,'21'-9'48'0,"-14"9"11"0,4-9-47 0,-1 5-12 16,1-2 0-16,-4-3 0 0,-7 9 104 0,0 0 18 15,7 0 4-15,-7 0 1 0,0 0-52 0,0 0-11 16,-7 6-1-16,0-3-1 0,-4 7-9 0,-3-1-1 16,0 0-1-16,-4 1 0 0,1 5-29 0,-5-5-6 15,1-1 0-15,-3 7-1 0,-1-4 27 0,4 4 6 0,0 3 0 0,-1-10 1 16,5 7-58-16,3-7-12 0,3 10-3 0,0-3 0 16,4-4 39-16,4 1 7 0,6 0 2 0,1-4 0 15,3 0-37-15,4 1-7 0,3-4-2 16,0 3 0-16,7-9 22 0,-3 0 10 0,3 0-1 0,0 0 0 15,0-9 3-15,0 3 1 0,0-4 0 0,1 1 0 16,-5 0 26-16,4-10 5 0,1 3 0 0,-5 7 1 16,-6-1-21-16,3-9-4 0,0-6 0 0,-3 16-1 15,-4-13-19-15,-4 0 0 0,4 10 0 0,-7-4 0 16,0-3 55-16,-7 13 7 0,4-7 2 0,-8 7 0 16,4-3-52-16,-4-1-12 0,1 7 0 0,-8-3 0 15,4 6-48-15,-7 0-13 0,0 0-3 0,-4 9-682 16,-3-9-137-16</inkml:trace>
  <inkml:trace contextRef="#ctx0" brushRef="#br0" timeOffset="43828.2225">26825 2438 1728 0,'21'-22'153'0,"-10"18"-122"0,3-5-31 0,4 3 0 32,3-7-45-32,-3 7-15 0,-1-3-4 0,1 2 0 0,-1 4 154 0,-2-3 30 15,-5 6 7-15,-3 6 1 0,0-3-52 0,0 4-11 0,0 2-1 0,-7 10-1 16,0-10-50-16,-3 7-13 0,3 3 0 0,-7 6 0 15,0 0 49-15,0 3 5 0,0 0 1 0,-4 10 0 16,4-4-37-16,-4 1-7 0,4 3-2 0,-3 2 0 16,6-8 23-16,-3 8 4 0,7-2 0 0,0-3 1 15,0 2-26-15,4-9-11 0,-4 7 8 0,7-1-8 16,-4 1 24-16,-3-10-1 0,4 3 0 0,-1 0 0 16,-6-2-39-16,3-5-7 0,-4 5-1 0,1-8-746 15,-8-2-149-15</inkml:trace>
  <inkml:trace contextRef="#ctx0" brushRef="#br0" timeOffset="44211.6047">27294 2914 1267 0,'4'-28'56'0,"3"12"12"0,4 7-55 0,3-10-13 15,3 0 0-15,5 0 0 0,-5 4 54 0,4 5 8 16,-3-5 2-16,3 12 0 0,-7-7 0 0,0 10 0 15,0-6 0-15,-3 12 0 0,-4-3 0 0,0 7 0 16,0 2 0-16,-3 10 0 0,-4-6 0 0,-4 9 0 16,1 3 0-16,-4 0 0 0,-4-3-52 0,0 4-12 15,1-1 0-15,-1 3 0 0,1-2 54 0,-1-8 8 16,4 5 2-16,-4 2 0 0,4-3-46 0,0 0-9 16,7-13-1-16,-3 4-8 0,-4 3 26 0,7-10-2 0,0-2 0 15,0-7 0-15,0 0 0 0,0 0 0 0,7 3 0 0,0-3 0 16,3 0-12-16,1 0-2 0,0-3-1 0,-1-4 0 15,4-2 29-15,0 0 6 0,1-4 0 0,-1 0 1 16,3 1-15-16,-3-4-3 0,8-3-1 0,-5 4 0 16,1 2-2-16,0-2-1 0,3-11 0 0,0 14 0 15,-4-13-14-15,1 0-9 16,0 6 12-16,3-9-12 0,4 9 0 0,-4-6-11 0,0 6 0 0,0 0 0 16,0-9-62-16,0 3-13 0,-3 9-2 0,0-3-739 15,-1 4-147-15</inkml:trace>
  <inkml:trace contextRef="#ctx0" brushRef="#br0" timeOffset="44613.2568">28063 3065 1209 0,'8'0'108'0,"-1"0"-87"16,3 0-21-16,1-7 0 0,6 7 156 0,1 0 26 15,3 0 6-15,0-3 0 0,1-3-84 0,-1 3-16 16,0 3-4-16,4-6-1 0,-1 3-68 0,-3-4-15 16,4 7 0-16,-4-9 0 0,0-1 0 0,1 1 0 15,-5-7 10-15,1 7-10 0,-8 0 0 0,1-10 0 16,-4 3 0-16,-3 3 0 0,-1-2 0 0,-3-4 8 16,-3 3-8-16,-1-2 12 0,-3-8-12 0,0 14-8 15,-4-4 8-15,8-3-13 0,-8 10 13 0,1 0 0 0,-1-1 0 0,-3 4 0 16,-4-4 15-16,1 1-4 0,-1 9-1 0,-7-3 0 15,1 3 17-15,3 3 3 16,-1 6 1-16,1 1 0 0,4-4-6 0,-5 7-1 0,5 2 0 0,-1 4 0 16,1-3-24-16,2 3 0 0,1 0 0 0,7-1 0 15,-3 7 44-15,3-6 16 0,3 0 3 0,4 6 1 16,0-6-52-16,0 6-12 0,7 3 0 0,0-12 0 16,4 9 18-16,-1-3 1 0,4-3 0 0,1 6 0 15,6 0-19-15,-4-6 0 0,5 0 8 0,-1 6-8 16,7-7-95-16,-3 8-22 0,3-8-5 0,0 1-1 15</inkml:trace>
  <inkml:trace contextRef="#ctx0" brushRef="#br0" timeOffset="45779.3004">7902 5624 403 0,'0'0'36'0,"0"0"-36"16,0-7 0-16,0 7 0 0,-7 0 214 0,7 0 36 0,0 0 7 0,0 0 2 15,0 0-90-15,0 0-17 0,0 0-4 0,7-9-1 16,-7 9-31-16,7-6-5 0,4 2-2 0,3-2 0 16,0 6-71-16,4-9-14 0,6 9-4 0,1-10 0 15,7 7-9-15,0-3-3 0,3 6 0 0,4-9 0 16,3 5-8-16,0-2 0 0,1 6 0 0,-5-6 0 16,1 3-14-16,-3 3-2 0,-5-7 0 0,-2 4 0 15,-1-6-31 1,-7 3-6-16,0 6-2 0,-3-10 0 0,-1 7-17 0,-3-3-3 0,1 0-1 15,-8 2 0-15,-7 4 10 0,7 0 2 0,-4 0 0 0,-3 0 0 16</inkml:trace>
  <inkml:trace contextRef="#ctx0" brushRef="#br0" timeOffset="46295.2319">8495 5197 964 0,'0'0'43'0,"0"0"9"0,3-6-42 0,1 3-10 0,3-7 0 0,-3 4 0 15,-1-3 100-15,1-1 19 0,-1 7 3 0,1-3 1 16,3-4-15-16,-4 4-4 0,-3 6 0 0,0 0 0 16,0 0-34-16,0 0-7 0,0 0-2 0,0 0 0 15,0 0-24-15,0 0-5 0,0 0 0 0,0 6-1 16,0 10 0-16,-3-3 0 0,-8 5 0 0,4 7 0 0,-4 13-2 0,-3 3 0 16,0 3 0-16,-3 3 0 0,-8 6 5 0,4-6 1 15,-4 13 0-15,-3-4 0 0,3-2-2 0,0 8 0 16,1-8 0-16,-1-1 0 0,7 6-22 0,4-12-11 15,0 7 10-15,0-10-10 0,0-7 0 0,3 4 8 16,4-3-8-16,-3-4 0 0,3-6 0 0,-7 1-15 16,3-4 3-16,-3-6 1 15,7-1-157-15,0-2-31 0,-4 3-6 0,1-10-724 0</inkml:trace>
  <inkml:trace contextRef="#ctx0" brushRef="#br0" timeOffset="47129.2629">9218 5009 806 0,'0'0'72'0,"4"-6"-58"0,-4-4-14 0,0 1 0 16,0-1 103-16,0 1 17 0,-4 3 4 0,4-4 1 16,-3 1-12-16,-1 6-2 0,1-3-1 0,-1-4 0 15,0 10-41-15,4 0-8 0,0 0-1 0,0 0-1 16,0 0-11-16,0 0-3 0,0 0 0 0,0 0 0 0,0 0-15 0,0 0-3 16,0 0-1-16,0 0 0 0,0 0 4 0,0 0 1 15,8-9 0-15,-8 9 0 0,0 0-1 0,0 0 0 16,3-7 0-16,1 4 0 0,3 3 6 0,-7 0 2 15,0 0 0-15,0 0 0 0,0 0-38 0,0 0 0 16,0 0 0-16,0 0 0 0,0 0 0 0,0 0 11 16,7 3-11-16,-4 13 12 0,-3-6-12 0,4 8 12 15,-4-2-12-15,0 3 12 0,-7 9-12 0,0-3 0 16,3 3 0-16,-6 4 0 0,-1 5 0 0,0 7 0 16,-3-6 0-16,0 15 0 0,0-6 0 0,-4 3 0 15,-3 4 0-15,0-1 0 0,0-6 0 0,-4 3 0 16,-3-3 9-16,3-3-9 0,1 9 0 0,-1-5 9 15,4-5-9-15,0 1 0 0,-1-6 11 0,8 3-11 16,-3-7 10-16,2-6-10 0,5-9 9 0,-1 6-9 16,1-6 8-16,6-6-8 0,-3-1 8 0,0-2-8 0,0-7 0 0,0-3 8 15,7 0-8-15,0 0 0 0,0-3 0 0,0-13 8 16,4 7-8-16,-1-7 0 0,1-3 0 0,-1 0 0 16,11-6 0-16,-10 6 0 0,6-6 0 0,4-3 0 15,1 3 0-15,2 6-12 0,-6 0 4 0,6 1 8 16,-2 11-8-16,2-2 8 0,-3 6 0 0,0 6 0 15,1-3 0-15,2 9 0 0,-10-2-9 0,7 8 9 16,4-2 0-16,-4-4 0 0,0 1 0 0,4-1 0 16,-4 4 0-16,4-4 0 0,3-6 0 0,-4 3 0 15,5-6 0-15,-1-6 0 0,7 6 0 0,0-9 0 16,-3 6 0-16,0-4 0 0,-1-2 0 0,4-1 9 16,1 4-9-16,-5 3 0 0,-2-6 0 0,2 2-11 0,-6-2 11 15,0 3 0-15,-4 3 0 0,0-4 0 0,0-2 0 0,-7-1 0 16,3 1 0-16,-2 0 8 0,-1-1-8 0,0 4 9 15,-4-3-9-15,1-4 10 0,-4 4-10 0,0-7 0 16,-4 6 0-16,1 4 8 0,-1-3-8 0,1 6 0 16,-12-4 0-16,8 7 8 0,-3-3-8 0,-1-3 0 15,4 12 0-15,-3-3 0 0,-1-3 0 0,0 7 8 16,1 2-8-16,-1 0 8 0,4 7 20 0,0-3 3 16,4 2 1-16,-8 4 0 0,8 0-32 0,-1 0 0 15,0 6 0-15,4 0 0 0,0-3 12 0,4 3-3 16,-4 0-1-16,7 0 0 0,-3-3-8 0,3 3 0 15,0-6 0-15,3 0 0 16,1-3-97-16,-1 2-22 0,1-8-4 0</inkml:trace>
  <inkml:trace contextRef="#ctx0" brushRef="#br0" timeOffset="47916.8024">12393 5288 979 0,'0'0'87'16,"0"0"-70"-16,-3-3-17 0,-1-3 0 16,0-4 115-16,-3 7 19 0,0-3 4 0,0 0 1 15,0 6-53-15,-7 0-10 0,-7 6-3 0,0 0 0 0,-4-3-48 0,-3 7-9 16,0-4-3-16,-4 6 0 0,-3 4-4 0,3 3-1 15,-3 0 0-15,3 0 0 0,0 6-8 0,4-7 8 16,3-2-8-16,4 3 8 0,3 0-8 0,4-4 10 16,7 4-10-16,0-9 10 0,4 8-10 0,3-8 8 15,3 6-8-15,4-1 8 0,7-2 8 0,0 2 2 16,4 4 0-16,3-3 0 0,4-3 14 0,0 2 2 16,-1 4 1-16,1 0 0 0,-4-4 1 0,0 4 1 15,1-3 0-15,-8-3 0 0,-4 2 16 0,1 4 3 16,-4-3 1-16,0-4 0 0,-4 4-8 0,-6 0-1 15,-4-4-1-15,-7 7 0 0,-4 6-29 0,-3-6-6 16,-4-3 0-16,4 2-1 0,-4-2-11 0,4-3 0 16,-3 2 0-16,2-5 0 0,1-1-24 0,0 0 4 15,0-2 0-15,-4-4 0 16,4-3-132-16,3 0-25 0,-3 0-6 0</inkml:trace>
  <inkml:trace contextRef="#ctx0" brushRef="#br0" timeOffset="48298.174">12524 5812 1209 0,'7'-7'108'0,"0"7"-87"0,-4 0-21 0,8 0 0 16,6 7 90-16,1-7 14 0,0 3 2 0,6-3 1 15,5 0-1-15,-5 0 0 0,5 6 0 0,-1-6 0 0,-3-6-46 0,-1 6-8 16,4-10-3-16,1 7 0 0,-12-3-17 0,4 6-4 15,1-9-1-15,-8-1 0 0,3 1-15 0,-3-1-2 16,-6 1-1-16,-1 0 0 0,3-7 37 0,-6 6 7 16,-4 1 2-16,0-7 0 0,-4 7-37 0,-3 0-7 15,-3-1-2-15,-1-5 0 0,-7 11-9 0,4-5 12 16,-3 0-12-16,-1 2 12 0,-3-2-12 0,3 9 0 16,0 0 9-16,-3 0-9 0,4 6 9 0,-1-3-9 15,0 4 12-15,1-4-12 0,-1 6 15 0,4 1-4 16,0 5-1-16,0 4 0 0,0 6-10 0,7-6 0 15,-4 0 0-15,4 6 0 0,0 3 0 0,3-3 0 16,1 3 0-16,6 1 0 0,1-4 0 0,-1 3 0 16,8-3 0-16,0 0 0 0,-4-6 0 0,7 9 0 15,-4-9 0-15,4 0 8 16,1-4-156-16,-1 1-31 0,0-7-6 0</inkml:trace>
  <inkml:trace contextRef="#ctx0" brushRef="#br0" timeOffset="48516.764">13751 4714 2365 0,'0'0'52'16,"7"-6"10"-16,4-4 2 0,-4 10 4 0,-7 0-55 0,0 0-13 0,4 7 0 0,-1 5 0 16,1-2 56-16,-4 12 8 0,-4 9 1 0,-7 4 1 15,1 2-21-15,-4 13-4 0,-7-6-1 0,-1 13 0 16,5-7-30-16,-1 6-10 0,1 4 0 0,2 6 0 0,1-4 0 0,-3 1 0 15,3-3 0-15,3-4 0 0,0 4-11 0,4-4-9 16,4-2-1-16,-1-1-1 16,1 0-127-16,3-9-26 0,0 0-5 0</inkml:trace>
  <inkml:trace contextRef="#ctx0" brushRef="#br0" timeOffset="48830.9568">14168 5812 1720 0,'0'0'76'0,"10"-7"16"0,1 7-73 0,-1 0-19 16,1-9 0-16,-4 6 0 0,4-3 129 0,-1 6 23 15,-3 0 4-15,4-10 0 0,3 4-105 0,4-3-22 16,-1-1-4-16,4 1-1 0,0-4-11 0,1-3-2 16,-5 1-1-16,4-4 0 0,-6 6-19 0,2-8-4 15,-3 2-1-15,-3 0 0 0,-1 3 14 0,-2-3-12 0,-5 1 12 0,1 2-12 16,-4-3 28-16,-4 7 5 0,-3-4 2 0,-4 0 0 15,1 7 24-15,-4-1 5 0,-7 7 0 0,3-3 1 16,-7 6-12-16,-3 0-2 0,-7 6-1 0,3 7 0 16,0-4-22-16,4 7-5 0,0 3-1 0,3-1 0 15,7 8-10-15,-3 2 0 0,7-3 0 0,0 3 0 16,3 3 0-16,1-2 0 0,3-1 0 0,0 6 0 16,0-5-23-16,3-1-6 0,-3 6-2 0,4-5-775 15,-1 5-155-15</inkml:trace>
  <inkml:trace contextRef="#ctx0" brushRef="#br0" timeOffset="49066.8031">15138 5476 1573 0,'24'-9'69'0,"-13"9"15"0,-7-10-67 0,-4 10-17 15,0 0 0-15,0 0 0 0,-4 0 117 0,-7 0 20 16,-3 0 4-16,-7 10 1 0,0-1-70 0,-4 7-13 15,1 0-3-15,-8 2-1 0,0 1 1 0,0 9 1 16,-3-3 0-16,3 4 0 0,1-1-20 0,2 3-4 16,1-9-1-16,3 13 0 0,8-7-32 0,3 6 0 15,0-5 0-15,6 2 0 0,5-3 16 0,-1-9-3 16,4 6-1-16,7-6 0 0,4 0-29 0,3-4-7 16,4-5 0-16,3-1-745 0,0-2-149 15</inkml:trace>
  <inkml:trace contextRef="#ctx0" brushRef="#br0" timeOffset="49260.9876">15646 5439 2253 0,'0'0'49'0,"7"-10"11"0,3 1 1 0,8-1 3 15,0-5-51-15,3 5-13 0,0 1 0 0,11-1 0 16,-1-5 28-16,5 5 4 0,3 1 0 0,-1-7 0 15,1 4-32-15,-4 5-12 0,1-2 1 0,-5 0 0 16,-6-1-100-16,0 7-20 0,-4-3-4 0,-7 6-764 16</inkml:trace>
  <inkml:trace contextRef="#ctx0" brushRef="#br0" timeOffset="49518.1759">16277 4454 1555 0,'0'0'138'0,"0"0"-110"16,0 0-28-16,7 0 0 0,0 0 107 0,-7 0 16 15,4 9 3-15,-1 4 1 0,-3 12-22 0,-7 3-4 16,0 0-1-16,-7 7 0 0,0 9-28 0,0-7-7 16,-4 17-1-16,1-1 0 0,-1-3-16 0,-3-3-3 15,0 7-1-15,-1-1 0 0,5 6-25 0,-1-5-6 16,1-1-1-16,-1 3 0 0,4-8-3 0,0 5-1 0,3-3 0 15,-3-3 0-15,3-3-8 0,1-6 0 0,3 5 0 0,0-2 0 32,0-3-56-32,3 0-12 0,-3-7-4 0,4 0-724 0,-1-6-144 0</inkml:trace>
  <inkml:trace contextRef="#ctx0" brushRef="#br0" timeOffset="49725.7812">16679 5401 1911 0,'-10'19'42'0,"3"-10"9"0,0 7 1 0,3-4 2 0,-3 7-43 0,-4 3-11 15,4 0 0-15,0 3 0 0,0 3 136 0,0-9 26 16,0 13 5-16,4-10 1 0,-1 12-116 0,1-9-22 16,-1 3-5-16,4-3-1 0,0-6-24 0,0 6 0 15,4-12 0-15,-1 6 0 16,-3-4-155-16,4-5-36 0,-4-4-7 0,0-6-2 0</inkml:trace>
  <inkml:trace contextRef="#ctx0" brushRef="#br0" timeOffset="49847.1325">17103 5018 2188 0,'10'-15'97'0,"-3"5"20"0,4 1-93 0,-4-1-24 0,0 4 0 0,-3 3 0 15,-4 3 56-15,0 0 6 0,0 0 2 0,3 9-752 31,-3 7-149-31</inkml:trace>
  <inkml:trace contextRef="#ctx0" brushRef="#br0" timeOffset="50182.071">17399 5269 1958 0,'14'-19'43'16,"-3"19"9"-16,3-6 1 0,-4 3 3 0,-10 3-45 0,7 0-11 0,0 0 0 0,1 3 0 15,-5 3 53-15,1 10 9 0,3 6 2 0,-7 3 0 16,3 3-52-16,-6 7-12 0,-1-1 0 0,1 4 0 0,6-4 48 0,-3 10 8 16,0-6 0-16,-3-4 1 15,3 1-27-15,-4-7-6 0,1-3 0 0,-1-3-1 0,8 3-13 16,6-9-2-16,-3-3-8 0,4-7 12 0,6 3 24 0,-2-3 4 16,6-6 0-16,-4-6 1 0,5 0-41 0,-1-3 0 15,0-10-11-15,0 0 3 0,-3 3 36 0,-1 4 7 16,-3-13 1-16,-3 6 1 0,0-6-1 0,-4 6-1 15,-4-6 0-15,1 6 0 0,-4-6-35 0,0 3 0 16,0-3 0-16,-4 0 0 0,1 6 0 0,-8 0-22 16,4 0 3-16,-7 4 1 0,3-4 8 0,-6 9 2 15,-1 1 0-15,-3 3 0 16,-4 6-35-16,-3 0-6 0,0 9-2 0,-1-3-744 16,5 4-149-16</inkml:trace>
  <inkml:trace contextRef="#ctx0" brushRef="#br0" timeOffset="50552.2534">18133 5241 1843 0,'10'-6'164'0,"4"6"-132"0,1 0-32 0,-1 9 0 15,0-3 100-15,-4 13 12 0,1 0 4 0,-4 6 0 16,0 3-35-16,0 7-6 0,-7-7-2 0,0 7 0 15,0-7-17-15,0 6-3 0,-3-6-1 0,-1-2 0 16,-3 2-4-16,3-3 0 0,-3-6-1 0,4 0 0 16,-4-4-47-16,0-5-12 0,3-1 0 0,1 0-1 0,3-2 13 0,0-7 8 15,0 0 0-15,0 0-8 0,7-7 12 0,0-2-12 16,7-4 12-16,4-2-12 0,-1-4 0 0,4 0 0 16,4-6 0-16,7 0 0 0,0 0 0 0,3 6 0 15,-3-3 0-15,3 0 0 16,-3 3 53-16,-1 10 4 0,1-7 1 0,-7 13 0 0,-4-3-42 0,-3 6-8 15,-1 0-8-15,1 6 12 0,0 4 19 0,-4-4 4 16,-4 3 1-16,4 4 0 0,0 2-36 0,-3 1 0 16,0-3 0-16,-1 5 0 15,1 4-134-15,-1 0-21 0,-3-3-4 0,1 6-1114 0</inkml:trace>
  <inkml:trace contextRef="#ctx0" brushRef="#br0" timeOffset="51499.2421">20743 5128 1209 0,'0'0'108'0,"0"0"-87"0,4-9-21 0,3-4 0 16,-4 4 68-16,1-4 10 0,-4 13 2 0,3-3 0 15,1-6 38-15,-4 9 8 0,0 0 2 0,0 0 0 16,0 0-52-16,0 0-9 0,0 0-3 0,0 0 0 15,0 0-24-15,0 9-6 0,0 10-1 0,-4 0 0 16,4 6-11-16,-3 9-2 0,3 1-1 0,0 2 0 16,0 10 8-16,-4-3 1 0,4 10 1 0,0-4 0 15,0-3 15-15,0-3 2 0,-7 3 1 0,4-6 0 0,-4-10-19 16,0 3-4-16,-4-5-1 0,1 2 0 0,3-3 2 16,-1-9 1-16,-2 0 0 0,-1-3 0 0,1-1-10 0,-1-5-1 15,1-7-1-15,3 3 0 0,7-6 5 0,-4 0 1 16,4 0 0-16,-4-9 0 0,1-7-8 0,3 0-2 15,0-3 0-15,3 1 0 0,5-7-10 0,-1 6 10 16,3-10-10-16,1 1 10 0,-1-3 16 0,-3 0 3 16,0-10 1-16,4 3 0 15,3 4-54-15,-3-10-12 0,3-3-1 0,-4 3-1 0,4 0 11 0,1 0 3 16,-1-3 0-16,3-3 0 16,-3 9-34-16,8-3-6 0,-1 0-2 0,4 0 0 0,-4 10 53 0,-4 6 13 15,8-1 0-15,0 4 0 0,-1-3 0 0,5 3 0 16,-1 0 0-16,0 6 0 0,0 3 0 0,8 4 0 0,-8-4 0 0,0 13 0 15,-7 3-13-15,0 3 0 0,-7-3 0 16,1 10 0-16,-8 5 21 0,-4 1 4 0,4-3 0 0,-10 5 1 16,-1 7-13-16,-6-6 0 0,-5 6 0 0,1 0 0 15,-7-3 8-15,0 3-8 0,-7-6 11 0,3 6-11 16,-3-6 0-16,0 6 0 0,3-6 0 0,-3 0-12 16,3 0 12-16,-3-4 0 0,3 4 0 0,-3 0 0 15,3-3 20-15,1-7 8 0,-5 0 0 0,8-2 1 16,-4-4-46-16,1 6-10 15,-1 1-1-15,0-10-1 0,4 6-131 16,-4-3-27-16,-3 3-5 0,-3-6 0 0</inkml:trace>
  <inkml:trace contextRef="#ctx0" brushRef="#br0" timeOffset="51866.8209">21424 4931 1785 0,'7'-10'159'0,"-3"7"-127"16,6-3-32-16,-3-1 0 0,4 4 104 0,-4 3 14 16,4 0 3-16,-4 10 1 0,0-1-54 0,-4 1-12 15,1 8-1-15,-4 1-1 0,0 6 8 0,-4 0 2 16,-3 10 0-16,4-7 0 0,-4 10-52 0,0-4-12 16,3 4 0-16,1-4 0 0,-5 1 0 0,5-1 0 15,-1-5 0-15,1-1 0 0,-1-3 32 0,4 0 4 16,-3-6 1-16,-1-7 0 0,1 4-9 0,3-10-3 15,0-6 0-15,0 0 0 0,0 0-25 0,0 0 8 16,0 0-8-16,0 0 0 0,0 0 48 0,10-9 5 16,-3-7 1-16,0 7 0 0,4-7-30 0,0-3-7 15,3-6-1-15,7 6 0 0,-3-9-6 0,3 0-2 0,7 3 0 16,0 0 0-16,-3-13-17 0,7 10-4 0,-1-7-1 0,1 7 0 16,-4-3-2-16,-3 3 0 0,7 2 0 0,-8 8 0 15,-2-1-124 1,-5 9-24-16,4-5-6 0,-6 12-1016 0</inkml:trace>
  <inkml:trace contextRef="#ctx0" brushRef="#br0" timeOffset="52182.6247">22087 5018 748 0,'18'0'33'0,"-7"0"7"16,-11 0-32-16,10 0-8 0,1 0 0 0,-1 0 0 0,1 0 263 0,-4 0 50 16,-7 0 11-16,4 10 1 0,-1 9-195 0,-3-1-39 15,-7-2-8-15,0 12-2 0,0-3-19 0,-4 0-4 16,1-3-1-16,-1 13 0 0,1-10-45 0,-1 0-12 15,7-3 0-15,-3 3 0 0,4-6 20 0,-1 0 3 16,1-10 0-16,3 1 0 0,3 2-37 0,-3-9-7 16,0-3-2-16,7 7 0 0,4-7 70 0,-4-7 13 15,4 7 4-15,3-9 0 0,0-1-52 0,7-5-12 16,0 5 0-16,-3-2 0 0,-1-4 0 0,5-3 0 16,-1 4 0-16,0 2 0 0,-3-3 26 0,-1 1 2 15,1-4 1-15,3 3 0 16,-7-3-46-16,0 7-10 0,0-13-1 0,1 9-1 0,-5 7 29 0,-6-10 0 15,-4 3 0-15,-4 4 0 0,-6 2 0 0,-5-5 0 16,-6 5 0-16,-3 7 0 0,-5-3 0 0,5-4 18 16,-5 10-2-16,5 0-1 0,-5 0-24 0,8 0-5 0,4 10-1 0,-1-4 0 31,0-3-133-31,4 7-26 0,0-1-6 0,4 0 0 0</inkml:trace>
  <inkml:trace contextRef="#ctx0" brushRef="#br0" timeOffset="52700.2566">22895 4369 1962 0,'29'-9'87'0,"-19"6"17"0,1-4-83 0,-11 7-21 15,0 0 0-15,10 7 0 0,-3-4 106 0,0 6 17 16,-3 1 3-16,3 5 1 0,-7 4-102 0,0 6-25 16,0 0 0-16,-4 7 0 0,-3-7 56 0,4 3 5 15,-1-3 2-15,1 13 0 0,-1-4-50 0,-3 7-13 16,-3 0 0-16,-1 3 0 0,-3 0 56 0,-4 18 7 16,-3-12 1-16,0-3 0 0,3-3-52 0,-3 3-12 15,0-6 0-15,7-3 0 0,-4-10 0 0,8-3 0 16,-4 3 0-16,3-3 0 0,4-6 54 0,0-3 8 15,3-4 2-15,1-2 0 0,-1-4-52 0,4-6-12 16,0 0 0-16,0 0 0 0,0 0 0 0,0 0 0 0,7 0 0 16,4-6 0-16,3-4 0 0,4 7 0 15,-1-12 0-15,-3 5 0 0,8-5 0 0,-1 5 0 0,7-12 0 16,7-3 0 0,1 9-48-16,-1-2-13 0,4-1-3 0,6 3 0 0,-6 7 52 0,7-1 12 0,-7 1 0 0,3-1 0 15,-3 4 0-15,-4 6 0 0,-6 0 0 0,-8 6 0 16,-4-6 0-16,-3 10 0 0,-10-1 0 0,0 1 0 15,-12-1-11-15,1 1 1 0,-3 5 0 0,-8 1 0 16,-3-4 10-16,-7 4 14 0,0 3-3 0,-4 0-1 16,0-4-10-16,-3 4 0 0,-4 0 0 0,-7 0 0 15,0-3 0-15,4-7 0 0,7 10 0 0,3-10 0 16,0-3-49-16,7 4-12 0,4-4-3 0,4-3 0 16,3-3-153-16,-1 0-31 0,-13 0-7 15,7 0-1-15</inkml:trace>
  <inkml:trace contextRef="#ctx0" brushRef="#br0" timeOffset="52969.111">23611 4206 1954 0,'32'3'87'0,"-14"10"17"0,-1-10-83 0,-2 6-21 16,2 10 0-16,-6 0 0 0,-4 3 98 0,0 6 15 15,-4-9 3-15,-6 16 1 0,-1-7-33 0,-3 6-8 0,-7 4 0 0,4 6-1 16,-8 0-16-16,0 0-3 16,1 3-1-16,-1 3 0 0,0-3-21 0,4-3-4 0,0 3-1 0,0 3 0 15,3-12-38-15,1 5-8 0,-1 1-2 16,1-9 0-16,3 2 35 0,3-2 6 0,1-7 2 0,-4 0 0 31,-4 4-116-31,-3-4-22 0,3-3-5 0,-3-3-1079 0</inkml:trace>
  <inkml:trace contextRef="#ctx0" brushRef="#br0" timeOffset="53334.7321">23883 5191 1728 0,'18'6'38'0,"-11"-6"8"0,-4-6 2 0,8 6 0 0,3-3-39 0,0-4-9 16,0 7 0-16,4-3 0 15,3-3 104-15,0 3 20 0,4-7 3 0,0 1 1 0,-1-3-103 0,4 8-25 16,4-2 0-16,-4-3 0 0,1-1 56 0,-1-2 7 16,-3-4 1-16,-1 7 0 0,1-7-8 0,0 3-2 15,-1-2 0-15,1-1 0 0,-4-3-35 0,0-6-7 16,-3 6-2-16,0 1 0 0,-4-1-10 0,-4 9 0 16,1-5 0-16,-8-4 0 0,-3 3 20 0,0 7 1 15,0-1 1-15,-7 1 0 0,-3 6 16 0,-1-3 3 16,-3 2 1-16,0 4 0 0,0 0-52 0,-4 4-10 15,-3-4-3-15,3 9 0 0,-3 0 23 0,4 7 15 16,-1 3-3-16,-3 0 0 0,7-4-4 0,-4 10-8 16,4-3 11-16,-4 3-11 0,4-6 11 0,0 6-11 15,0 0 10-15,3-3-10 0,-3 3 11 0,0 4-11 16,4-10 12-16,-1 12-12 0,8-3 0 0,-8 0 0 0,0-3 0 16,8 4-12-1,-1-4-153-15,4-6-31 0,4 9-5 0,-1-19-2 0</inkml:trace>
  <inkml:trace contextRef="#ctx0" brushRef="#br0" timeOffset="53901.723">24645 5072 1497 0,'21'-29'66'0,"-10"14"14"15,10-4-64-15,0 3-16 0,4-3 0 0,0 4 0 16,3 5 148-16,3 1 25 0,5 0 6 0,-1 5 1 16,-3-2-32-16,0 6-7 0,-8 6-1 0,-3-2 0 15,-6 11-88-15,-1-2-17 0,-7 2-4 0,0 14-1 16,-11-4-22-16,4 0-8 0,-3 3 0 0,3 0 0 0,-4-3 15 0,4 4-3 15,-3-1-1-15,-1-3 0 0,4 0 23 0,-3-6 5 16,-1 6 1-16,1-6 0 0,-1 0 4 0,4-4 0 16,-4-2 1-16,1-7 0 0,3-3-26 0,0-3-6 15,0 0-1-15,0 0 0 0,0 0 6 0,0 0 1 16,-4-3 0-16,8-3 0 0,-1-7-7 0,1-2-2 16,3 5 0-16,0-6 0 0,7 4 10 0,0-7 3 15,0 3 0-15,8 1 0 0,-1-7-35 0,0 0-8 16,0 3 0-16,4 0-1 0,3-6 21 0,-3 6 0 15,3 0-9-15,4 4 9 0,-4 2-13 0,-3-2 1 16,3 5 0-16,-3 1 0 16,-8 9-14-16,-6 0-2 0,-4 0-1 0,0 0 0 0,-4 9 29 0,1 1 13 0,-4-1-1 15,0 7 0-15,-4 2-12 0,1 11 0 16,3-14 0-16,-4 4 0 0,4 0 0 0,-3 0 0 0,3-4 0 16,0 4 0-16,0-9-9 0,0-1-2 0,0-3 0 0,0-6 0 15,0 0 27-15,0 0 4 0,0 0 2 0,0 0 0 16,0 0-8-16,0 0-2 0,0 0 0 0,0 0 0 15,3-6-12-15,8 3 0 0,-4-3 0 0,7-4 0 16,-3 1 0-16,3-1 0 0,0-5 0 0,4 5 0 16,-1-8 0-16,8-1 0 0,0 3-9 0,-1-3 9 15,4 7-29-15,1-4 0 0,-1 0 0 16,0 7 0-16,-7 6 37 0,0-3 8 0,-3 2 2 0,-4-2 0 16,-3 6-18-16,-4 0 0 0,0 10 0 0,-4-4 0 15,-3-3-16-15,0 6 0 0,-3 7 0 0,-1-7 0 16,1 10 25-16,-1-3 5 0,1-3 1 0,-1 2 0 0,4 4-15 15,0-3 0-15,-3 2 0 0,3 11 0 0,0-4-9 16,3 0-5-16,1-6-1 0,-1 0 0 16,1 9-145-16,-1-13-28 0,1 1-7 0</inkml:trace>
  <inkml:trace contextRef="#ctx0" brushRef="#br0" timeOffset="54143.351">26430 5316 2847 0,'0'-12'63'0,"0"5"13"0,0 4 2 0,4-6 2 0,-1 3-64 0,1 2-16 0,-1-2 0 0,4 6 0 15,-7 0 33-15,7 0 4 0,0 0 1 0,0 0 0 16,4 6-38-16,-4-2-10 0,-7-4-1 0,7 6-866 16,-3-3-174-16</inkml:trace>
  <inkml:trace contextRef="#ctx0" brushRef="#br0">7482 8374 403 0,'0'0'17'0,"0"-7"5"0,4 4-22 0,-1-6 0 16,-3-7 0-16,4 7 0 0,-4-1 212 0,4 4 37 0,6-3 8 0,-6-1 2 16,-1 1-159-16,4-1-32 0,4-5-7 0,-1 5-1 15,-3 1 2-15,1 6 0 0,2-7 0 0,-3 4 0 16,4-3-8-16,-4 9-2 0,3-7 0 0,-10 7 0 15,0-3-21-15,0 3-5 0,0 0-1 0,0 0 0 16,7 10-6-16,-7 5-2 0,4-2 0 0,-8 3 0 16,1 12-4-16,-1-3-1 0,-3 3 0 0,-3 7 0 15,-1 2 12-15,-3 7 3 0,-4-6 0 0,1 6 0 16,-1 0-15-16,-7 0-4 0,-3-7 0 0,-4 7 0 16,-3 0 17-16,-4-10 3 0,4 10 1 0,0-6 0 15,3-4-1-15,4 10 0 0,-4-6 0 0,4-4 0 16,10-5-15-16,1 5-3 0,-5-6-1 0,5 7 0 0,3-10-9 15,7-3 0-15,-7 3 9 0,3 0-9 0,4-6 0 0,0 6 0 16,3-6 0-16,-3 0 0 0,4-4 0 0,3-2 0 16,-4-4 0-16,8 1 0 0,-1 2 0 0,4-2 0 15,4-7-9-15,-1 3 9 0,5-3 0 0,2 3 0 16,8-6 0-16,-7 0 0 0,13 0 0 0,-2 0 8 16,6-6-8-16,0 6 0 0,4-3 0 0,-4 3 0 15,7-6 0-15,-6 3-11 0,3-4 11 0,-1-2 0 16,5 0 0-16,-4 2 0 0,-1-2 10 0,5-4-2 15,-5-2-8-15,8-4 12 0,-7 3 5 0,0-3 1 16,3 1 0-16,-14-1 0 0,4 0-6 0,4-3 0 16,-5 0-1-16,1-3 0 0,-4-3 6 0,0-1 2 15,1-2 0-15,-5 3 0 0,-2 3-31 0,-8 6-7 0,-4-6-1 16,1 3 0-16,-8 3 0 0,-3 3 0 16,-3 1 0-16,-4-4 0 0,0 10 20 0,-4-1 0 0,1 1-8 15,-5 2 8-15,5 4 0 0,-4 3 0 0,-4 3 11 0</inkml:trace>
  <inkml:trace contextRef="#ctx0" brushRef="#br0" timeOffset="60166.606">8336 8339 1324 0,'0'0'59'0,"-14"0"12"0,7 0-57 0,7 0-14 15,-11-3 0-15,11 3 0 0,0 0 82 0,0 0 14 16,0 0 2-16,0 0 1 0,0 0-19 0,0 0-3 15,7-6-1-15,0 6 0 0,8 0-12 0,6-10-2 16,0 10-1-16,11-6 0 0,-8-3 0 0,5 6 0 16,6-7 0-16,4 1 0 0,7-1-28 0,-1-2-5 15,5 2-2-15,6 1 0 16,-10 0-95-16,3 9-19 0,1-10-4 0</inkml:trace>
  <inkml:trace contextRef="#ctx0" brushRef="#br0" timeOffset="61707.2663">8008 8910 345 0,'0'0'15'0,"0"0"4"0,7-6-19 0,-7 2 0 0,0-2 0 0,0 3 0 15,4-3 150-15,-4 3 26 0,0-7 6 0,0 4 1 16,0 6-75-16,3-9-14 0,-3 9-3 0,0 0-1 15,-3-4-37-15,-1-2-7 0,4-3-2 0,0 9 0 16,0 0-6-16,-7-7-2 0,4 7 0 0,3 0 0 16,0 0-12-16,-8-3-4 0,1 3 0 0,4 0 0 0,3 0-8 0,-7-6-3 15,0 6 0-15,3-3 0 0,-3 3 8 0,4 3 2 16,-4-3 0-16,0 0 0 0,3 0 7 0,1 0 2 16,3 0 0-16,-4 6 0 0,0-3-8 0,1 4-2 15,3-4 0-15,-7 3 0 0,3 0 24 0,-3-2 5 16,0 5 1-16,0 0 0 0,0 7-4 0,-3-3 0 15,-1 2 0-15,-7 4 0 0,11-3-26 0,-7 9-6 16,4-3 0-16,3-3-1 0,3 3-11 0,-7-4 0 16,8 1 0-16,-1-3 0 0,1-4 0 0,3 7 0 15,3-9 0-15,1 5 0 0,3 1 0 0,0-7 0 16,0 1 0-16,7-7 0 0,0 3 0 0,-3-6 0 16,6 7 0-16,1-14 0 15,0 7-122-15,3-6-20 0,-3 3-4 0</inkml:trace>
  <inkml:trace contextRef="#ctx0" brushRef="#br0" timeOffset="62457.1426">8707 8044 345 0,'0'0'15'0,"0"0"4"0,3-9-19 0,1 3 0 15,-1 3 0-15,1-4 0 0,-1-2 188 0,-3 9 35 0,0 0 6 0,0 0 2 16,0-10-143-16,0 1-28 16,0 6-5-16,0-3-2 0,-3-4-30 0,3 10-7 0,0-6 0 0,0 3-1 15,0-3-15-15,0 6 9 0,0 0-9 0,3-10 8 16,4 1-8-16,-7-1 12 0,0 10-12 0,0-3 12 16,7-3 30-16,-7 6 6 0,0 0 2 0,0 0 0 15,0 0 9-15,0 0 1 0,0-9 1 0,0 9 0 16,0 0-13-16,0 0-2 0,0 0-1 0,0 0 0 15,0 0-37-15,0 0-8 0,-7-7 0 0,7 7 0 16,0 0 0-16,0 0 0 0,0 7 0 0,0-7 0 16,-10 3 0-16,10-3 0 0,-4 6 0 0,1-6 0 0,-1 9 0 15,1 1 0-15,-4-4 0 0,3 3 0 16,4-5 0-16,-4 5 0 0,1 7 0 0,-4-7 0 0,3 7 24 0,-3-4 0 16,0 10-1-16,0 0 0 0,0-3 13 0,-3 6 4 15,-1 3 0-15,0-3 0 0,-3 4-16 0,4 5-2 16,-1 1-1-16,0-1 0 0,1 4-9 0,3-1-3 15,3-2 0-15,-6 9 0 0,3 3 5 0,3-3 1 16,-3 0 0-16,4 0 0 0,-1-7 2 0,-3 7 1 16,3 0 0-16,-3 0 0 0,0 9 5 0,0-6 1 15,0-3 0-15,0-3 0 0,4-4-12 0,-4 1-3 16,7-13 0-16,0 3 0 0,0-9-9 0,7-3 0 16,-4 3 0-16,1-10 8 15,6 1-100-15,1-10-21 0,-1 6-4 0,5-6-922 0</inkml:trace>
  <inkml:trace contextRef="#ctx0" brushRef="#br0" timeOffset="63608.1239">7698 9233 756 0,'0'0'33'0,"0"0"7"0,0 0-32 0,0 0-8 15,0 0 0-15,0 0 0 0,0 0 41 0,0 0 7 16,0 0 0-16,0 0 1 0,0 0-5 0,-7 6-2 15,3-3 0-15,4-3 0 0,0 0 22 0,0 0 5 16,-14 7 1-16,14-7 0 0,0 0-6 0,0 0-2 16,0 0 0-16,0 0 0 0,0 0 2 0,0 0 1 0,0 0 0 0,0 0 0 15,0 0-25-15,0 0-4 0,0 0-2 0,0 0 0 16,0 0-3-16,0 0-1 0,0 0 0 0,0 0 0 16,0 0-14-16,0 0-4 0,0 0 0 0,0 0 0 15,0 0-12-15,0 0 11 0,0 0-11 0,0 0 10 16,0 0 2-16,0 0 0 0,0 0 0 0,0 0 0 15,0 0 18-15,0 0 4 0,0 0 1 0,0 0 0 16,0 0-9-16,0 0-2 0,0 0 0 0,0 0 0 16,0 0 12-16,0 0 1 0,0 0 1 0,7 0 0 15,-7 0-24-15,0 0-5 0,0 0-1 0,0 0 0 16,0 0-8-16,0 0 0 0,0 0 0 0,0 0 8 16,0 0-8-16,11 0 0 0,-11 0 0 0,7-7 0 0,0 14 0 0,-7-7 0 15,0 0 0-15,0 0 8 0,10-7-8 0,-3 7 0 16,-7 0 0-16,0 0 0 0,0 0 0 0,0 0 0 15,11 0 0-15,-11 0 0 0,0 0 14 0,0 0-2 16,0 0-1-16,14 0 0 0,-14 0-11 0,0 0 10 16,0 0-10-16,0 0 10 0,0 0-10 0,7 7 10 15,-7-7-10-15,11 3 10 0,6 3-10 0,-10 3 0 16,4 7 0-16,3-7 0 0,0 1 0 0,0-1 0 16,0 7 0-16,0-4 0 0,4-2 0 0,-4 6 0 15,0-7 0-15,-3 0 0 0,3 7-10 0,0-7-4 16,-3 1-1-16,10-7-746 0,-14-3-150 15</inkml:trace>
  <inkml:trace contextRef="#ctx0" brushRef="#br0" timeOffset="65408.8891">11254 8687 1537 0,'0'0'68'0,"3"-9"14"0,1-1-66 0,-1 4-16 0,1-3 0 0,-1-1 0 16,4 1 80-16,0 0 13 0,-7-1 3 0,4 1 0 15,-1 2-44-15,4 4-8 0,-7-6-1 0,4-7-1 16,0 7-21-16,-1-1-4 0,1-5-1 0,3 2 0 16,-4-3-8-16,8-2-8 0,3 2 12 0,0-3-12 15,0 4 14-15,4-4-4 0,-1 0-1 0,5 0 0 16,2 3 5-16,4-6 1 0,1 0 0 0,-1 4 0 0,0-1 10 0,-3 9 3 15,-1-8 0-15,-2 8 0 0,-1 1-6 16,-4 3-1-16,-2-4 0 0,-5 10 0 0,-3 6-7 0,0 4-2 16,-7-1 0-16,0 10 0 0,-3 9 9 0,-4 0 2 15,-4 13 0-15,-3 6 0 0,-4 7-2 0,1 8 0 16,-8-2 0-16,0 6 0 0,8 3-13 0,-4-7-8 16,-1 11 8-16,8-11-8 0,0 1 0 0,4-10 9 15,-5 1-9-15,8-10 0 0,0-1 30 0,4-14-1 16,-1-1 0-16,1 3 0 0,-11-12-15 0,7-6-3 15,0 2-1-15,3-5 0 0,-7-1 10 0,1-3 3 16,-1 4 0-16,4-7 0 0,7-3-3 0,-7-3 0 16,4-4 0-16,-4-2 0 0,7 0-8 0,0-7-1 15,-4 3-1-15,8-12 0 0,3 7-10 0,3-11 0 16,1-5 0-16,-1-1 8 0,4-9-8 0,8 1 0 16,6-11 0-16,4 1 8 0,3-4 0 0,0 4 0 0,4-10 0 15,0 10 0-15,3-10-8 0,0 4 0 0,1 2 0 16,-1-2 0-16,4 2-10 0,-4 4-1 0,1 9 0 0,-1 7 0 15,4-4 11-15,-4 13 0 0,-3-1 0 0,-4 1 8 16,-3 3-8-16,-7 9 0 0,-4 4 0 0,0 2 0 16,-7 4 0-16,0 6 0 0,4 6 0 0,-4 4 0 15,-3 2 0-15,-4 4-10 0,0 9 10 0,0-3 0 16,3 9 0-16,-6 1-8 0,-4 2 8 0,3 7 0 16,1-3 0-16,-8 6 0 0,1-7 0 0,-1 7 0 15,1 0 20-15,-1-6-1 0,-6 2-1 0,3-2 0 16,0 6 8-16,-4 0 2 0,0-7 0 0,-3 10 0 0,0-3-11 15,0-3-1-15,-7 0-1 0,0 3 0 0,3-3-15 16,-3-4 0-16,0-9 8 0,3-2-8 16,4 2-15-16,0-13-5 0,0-2-2 0,10 0 0 15,1-10-150-15,3-3-31 0,10-3-5 0</inkml:trace>
  <inkml:trace contextRef="#ctx0" brushRef="#br0" timeOffset="66193.8296">13508 8408 1238 0,'0'0'55'0,"0"0"11"0,0 0-53 0,0-6-13 0,-4-4 0 0,4 10 0 16,0 0 100-16,0 0 16 0,4 0 4 0,-4 0 1 16,3-9-19-16,4 9-4 0,8-6-1 0,2 6 0 15,4 0-26-15,1 0-6 0,-1-3-1 0,7 3 0 16,7 0 0-16,0-7 0 0,4 4 0 0,4-3 0 16,-5 3-44-16,5-3-10 0,-1 2-2 0,0-2 0 15,1-3 1-15,-1-7 0 0,-7 7 0 0,8-1 0 16,-1 1-1-16,0-1 0 0,-3 1 0 0,0 3 0 15,0 3-8-15,-4-7 10 0,-3 4-10 0,0-3 10 16,-4 9-10-16,0-4 0 0,-3-2 9 0,3 3-9 16,-7-3 0-16,0 6-8 0,-3 0 0 0,0 0 0 0,-4 0-7 0,-4 0-1 15,-6 0 0-15,-4 0 0 16,0 0-40-16,0 9-9 0,-11 7-2 0,1-4-638 16,-12-2-128-16</inkml:trace>
  <inkml:trace contextRef="#ctx0" brushRef="#br0" timeOffset="66443.9056">13660 8678 979 0,'-22'9'43'0,"22"-9"9"0,0 0-41 0,0 0-11 16,0 0 0-16,0 0 0 0,0 0 254 0,0 0 49 15,0 0 9-15,0 0 3 0,0 0-191 0,0 0-39 16,0 7-7-16,11-4-2 0,0 3-13 0,3-3-3 0,0-3-1 0,7 0 0 15,4-3-12-15,3-3-3 0,-3 3 0 0,10-4 0 16,0-2-25-16,7-1-6 0,-3 1-1 0,11 0 0 16,-4-7-12-16,3 7 0 0,4-1 0 0,7 10-10 31,-7-9-136-31,0 9-27 0,-8 0-6 0,5 0-1 0</inkml:trace>
  <inkml:trace contextRef="#ctx0" brushRef="#br0" timeOffset="67411.8797">15625 7966 1515 0,'-8'-9'67'0,"8"9"14"0,0 0-65 0,-3-4-16 16,-1-2 0-16,4-3 0 0,-3 9 80 0,6-10 12 15,1 1 2-15,3 3 1 0,-3 3-33 0,10-4-6 16,0-2-2-16,10-1 0 0,5 10-9 0,2-9-1 16,12 6-1-16,-1-3 0 0,4-4-5 0,3 10-1 15,-3-6 0-15,4-3 0 0,-5 9 3 0,-2 0 1 16,-1-4 0-16,-3 4 0 0,-4 4-28 0,-3-4-5 16,-4 6-8-16,-3-3 11 0,-4 3-11 0,-3-3 0 15,-4 10 9-15,-4-4-9 0,-6 1 21 0,-1 2 0 0,-6-2 0 16,-4 12 0-16,-4-4-1 0,-3 1-1 15,-7 9 0-15,-4-2 0 0,1 2-6 0,-1-9-1 16,-3-4 0-16,-1 10 0 0,-6-6-12 0,3 0 8 0,1 6-8 16,-8-6 0-16,0-7 0 0,-7 14 0 0,4-11 0 0,3-2 0 15,4 2 0-15,3-5 0 0,0 6 0 0,8-13 0 16,2 6 0-16,5-9 0 0,3 0 0 0,0 6-10 16,3-6 10-16,4 0 0 0,7 0 0 0,7-6 0 15,-7 6 0-15,11-9 0 0,6 6 8 0,8-7-8 16,0 4 0-16,3-4 0 0,7 1 0 0,4 3 0 15,-4 3 0-15,4-4 0 0,-4 7 0 0,1 0 8 16,-1 0-21-16,0 0-4 0,0 7-1 0,1-4 0 16,-5 12 28-16,1-5 6 0,0 6 0 0,0-4 1 15,-8 4-4-15,-2 3-1 0,-1-10 0 0,0 10 0 0,-7 3 17 16,0-3 3-16,-7-1 1 0,0 7 0 0,-7-3-1 0,-7 3-1 16,-3 4 0-16,-5 2 0 0,1 0-5 0,-7 1-1 15,-7-4 0-15,-4 7 0 0,0-4-14 0,1 3-3 16,-1-5-8-16,-7 5 12 0,4-9 7 0,-4 3 1 15,-3-9 0-15,-4 3 0 0,-4-9-20 0,5 2 0 16,2-5 0-16,4-1 0 16,1-9-46-16,-1 0-6 0,7 6-2 0,4-12 0 15,0 0-98-15,6-3-20 0,-2-4-4 0,10-3-969 0</inkml:trace>
  <inkml:trace contextRef="#ctx0" brushRef="#br0" timeOffset="67929.1004">18045 7383 1382 0,'0'0'123'0,"0"0"-99"15,-4-7-24-15,-3 7 0 0,0-3 104 0,-4 3 15 16,1 0 3-16,-4 3 1 0,-4 7-28 0,0 6-6 16,-6 2-1-16,-5 1 0 0,5 6-19 0,-1 10-4 15,4-7-1-15,-7 10 0 0,3 2-9 0,-7 7-3 16,0 7 0-16,-3 8 0 0,0 1 4 0,7-10 0 15,0 1 0-15,3 5 0 0,-3-2-4 0,6 2-1 16,1-2 0-16,0 2 0 0,3-2-33 0,1 15-6 0,6-9-2 16,4-1 0-16,4-8-10 0,6-1 0 0,1-9 0 15,3-6 0 1,0 2-107-16,3-11-13 0,8-1-4 0,7 3-1072 0</inkml:trace>
  <inkml:trace contextRef="#ctx0" brushRef="#br0" timeOffset="68678.6142">18228 7953 1785 0,'0'0'159'16,"-4"-9"-127"-16,4-7-32 0,0 1 0 16,0 5 41-16,4 1 3 0,0-1 0 0,3 1 0 15,3-10 16-15,4 10 3 0,0-1 1 0,8-5 0 16,-1 5-24-16,3 1-5 0,1-7-1 0,0 7 0 0,0-1 15 0,-1 1 3 16,11 0 1-16,-3-1 0 0,0 4-23 0,3 3-5 15,-3-3-1-15,-4 6 0 0,0 0-12 0,1 6-4 16,-5-3 0-16,-2 3 0 0,-5-3-8 0,-3 13 0 15,0-7 0-15,-7 1 0 0,4-1 0 0,-7 7 0 16,-4 3 0-16,-4 0 0 0,1-4 0 0,-8 10 0 16,-7-3 0-16,1 13 0 0,-12-7 28 0,-2 6 3 15,-8 1 1-15,-3 3 0 0,-1-4-16 0,-3 1-4 16,4-1 0-16,-4-3 0 0,7 10 0 0,1-3-1 16,2-10 0-16,-3 7 0 0,8-7-2 0,2 3 0 15,1-9 0-15,4 3 0 0,-1-6-9 0,7-3 0 16,4-7 0-16,0 7 0 0,7-7 28 0,0-6 3 15,7-3 1-15,0 0 0 0,7 10-32 0,4-1 0 16,3-3 0-16,7 4 0 0,4-10 0 0,3 0 0 16,3 0 0-16,5 0 0 0,3-6 12 0,3 2-4 0,0-2-8 0,8-3 12 31,-1-1-60-31,4 1-12 0,-4-1-2 0,1 1-1197 0</inkml:trace>
  <inkml:trace contextRef="#ctx0" brushRef="#br0" timeOffset="69197.5482">19442 7850 2487 0,'0'0'55'0,"3"-9"11"0,4-1 2 0,-3 1 2 0,6-1-56 0,1 7-14 15,-4-3 0-15,3 6 0 0,1-6 54 0,0 6 8 16,-4 0 2-16,0 6 0 0,3 0-44 0,1 4-9 16,0 2-2-16,-4 4 0 15,0 3-29-15,0-1-7 0,3 8-1 0,-3 2 0 0,0 0 74 0,0 6 14 16,1-5 4-16,-1 5 0 0,-4-9-64 0,-3 10-8 15,0-7-4-15,4 0-1 0,-4-3 35 0,-4 4 7 16,-6-4 2-16,2 3 0 0,1 0-10 0,0-3-1 16,0 0-1-16,0-6 0 0,-7 6-5 0,4-6-1 0,-1-10 0 15,-3 7 0-15,0-3 16 0,3-4 3 0,4 0 1 16,0-9 0-16,0 7-21 0,7-7-4 0,-7-7 0 0,7 7-8 16,0 0 17-16,-4-3-3 0,-3-6-1 0,7-1 0 15,-3-5 3-15,3 5 0 0,-4-5 0 0,4 2 0 16,7-12-16-16,0 6 0 0,0-6 0 0,0-3-10 15,1 3 32-15,2 0 6 0,4-3 2 0,-3-7 0 16,3 7-30-16,4-7 0 0,3 4 0 0,3-4 0 16,5 1-12-16,-1-1-8 0,4 1-1 0,-4 3-1 15,0-1-3-15,0 4-1 0,1 3 0 0,-1 6 0 16,0 0-67-16,0 4-14 0,0 5-2 0,-3 7-1 16,0-3-113-16,-1 6-22 0</inkml:trace>
  <inkml:trace contextRef="#ctx0" brushRef="#br0" timeOffset="69648.8715">20521 7913 1695 0,'0'0'75'0,"0"0"16"0,0 0-73 0,0 0-18 0,0-3 0 0,0 3 0 16,0 0 77-16,0 0 12 0,0 0 3 0,0 0 0 15,0 0-14-15,0 0-2 0,0 0-1 0,11 3 0 16,-1 3-15-16,4-6-4 0,4 0 0 0,3 6 0 16,0-6-21-16,1 3-5 0,6-3-1 0,3 0 0 15,1 0 12-15,0 0 3 0,3 0 0 0,-3 0 0 16,0-9-29-16,-8 9-6 15,1-6-1-15,7 3 0 0,-4 3-8 0,4-7-11 0,0 7 3 0,3-3 0 16,0-3-19-16,8 3-3 0,-5-4-1 0,1 7 0 16,-7-9-175-16,-4 9-35 0,-3-9-7 0,-4 9-2 0</inkml:trace>
  <inkml:trace contextRef="#ctx0" brushRef="#br0" timeOffset="70028.511">20810 7678 1861 0,'-3'-7'40'0,"3"4"9"0,-4-6 2 0,4-1 2 0,4 1-42 0,-1 3-11 0,1-4 0 0,-1 4 0 16,-3 6 55-16,4 0 9 0,3-3 1 0,-7 3 1 15,0 0-11-15,0 0-3 0,0 0 0 0,0 0 0 16,0 0 4-16,0 0 0 0,7 9 0 0,0 1 0 16,-3 5 6-16,3-2 2 0,-4-4 0 0,1 10 0 15,-1 3-16-15,1-3-2 0,-1 0-1 0,1-1 0 16,-8 1 15-16,4 6 4 0,0-6 0 0,0 6 0 16,-10 0-64-16,3-3 0 0,3 13 0 0,-3-7-13 15,-3 3 28-15,2-2 5 0,1-1 2 0,0 6 0 16,4 4-12-16,3-7-2 0,-4 1-8 0,1 2 12 0,-1-6-12 15,4 4 0-15,0-4 8 0,4 0-8 0,-8-3 0 0,8-6 0 16,-4 0-12-16,0 0 12 16,0-4-212-16,0-5-35 0,0 15-7 0,0-25-2 0</inkml:trace>
  <inkml:trace contextRef="#ctx0" brushRef="#br0" timeOffset="70362.4749">21615 7624 2188 0,'14'-6'48'0,"3"-3"11"0,1 5 1 0,3-5 1 0,4 0-49 0,-4 2-12 0,-7-2 0 0,-3 9 0 16,3-6 54-16,-4 2 8 0,-2-2 2 0,-8 6 0 15,0 0 3-15,0 0 1 0,0 0 0 0,3 16 0 16,-10-7-40-16,3 10-8 0,4 6-2 0,4 3 0 16,-4 1-2-16,0 5 0 0,-4 10 0 0,4-6 0 15,-3 2 8-15,-1-2 0 0,-6 6 1 0,3 0 0 16,0-7-25-16,3-2 0 0,-6-1 8 0,3-5-8 16,0 5 17-16,-1-9 2 0,5-3 0 0,-4 3 0 15,0 4-19-15,0-11 0 0,3 4 0 0,1-3 0 16,-4-6-136-16,3 2-28 0,4-5-6 0,-3-4-1 0</inkml:trace>
  <inkml:trace contextRef="#ctx0" brushRef="#br0" timeOffset="70748.185">22588 7260 1152 0,'18'0'102'0,"-4"-9"-82"0,0 6-20 0,-3-3 0 15,-11 6 170-15,7 0 30 0,3 0 5 0,1 6 2 16,-4-3-124-16,4 3-25 0,-4 4-5 0,7-1-1 15,-4 10-2-15,8 0-1 0,-4 6 0 0,4 3 0 16,3 7 7-16,-7 2 0 0,-7 4 1 0,0 3 0 16,7-3-5-16,-7 9 0 0,0 3-1 0,-7 0 0 15,-7 1 25-15,4 2 6 0,-4 4 1 0,-11-4 0 16,-3 4-26-16,-7-7-5 0,3 0 0 0,-7 4-1 16,8 2-18-16,-5-2-3 0,1-7-1 0,3-3 0 15,1 0-13-15,3-6-4 0,-1-7 0 0,1-2 0 16,7-7-12-16,-3 3 0 0,-5-9 8 0,1 3-8 15,0-10-91-15,0 7-21 0,7-3-4 0,-14-7-787 16,-4 1-157-16</inkml:trace>
  <inkml:trace contextRef="#ctx0" brushRef="#br0" timeOffset="72215.8759">25086 7944 1267 0,'0'0'56'0,"0"0"12"0,0 0-55 0,0 0-13 15,7 3 0-15,-3 3 0 0,6-2 54 0,-6 5 8 16,-1 7 2-16,1-1 0 0,-4 4 51 0,-4 0 10 15,-3 6 3-15,-3-3 0 0,-5 9-52 0,1-2-9 0,-3 5-3 0,-8-3 0 16,-3 4 0-16,0-1 0 0,-8 4 0 0,1-3 0 16,0-7-32-16,3 6-8 0,-3-5 0 0,3 5-1 15,0-9-23-15,1-6-12 0,-1 0 2 0,0 0-726 16,4-4-144-16</inkml:trace>
  <inkml:trace contextRef="#ctx0" brushRef="#br0" timeOffset="75832.2997">26328 7721 1224 0,'0'0'54'0,"0"0"11"0,0 0-52 0,0-6-13 0,3-3 0 0,1 6 0 16,3-10 108-16,-7 10 18 0,3-6 4 0,-3 9 1 15,0 0-47-15,0 0-8 0,0 0-3 0,0 0 0 16,0 0-58-16,0 0-15 0,0 0 0 0,0 0 0 16,0 0 54-16,0 0 8 0,0 0 2 0,0 0 0 15,0 0-52-15,0 0-12 0,0 0 0 0,0 0 0 0,4 9 36 0,-4-9 4 16,0 0 0-16,4 0 1 0,-4 0-14 0,3 9-3 15,-3-9-1-15,4 10 0 0,3-4-23 0,-7-6 0 16,0 0 0-16,3 9 0 0,-3-5 0 0,0-4 14 16,0 0-3-16,4 9-1 0,-1-3-10 0,-3 4-11 15,4-1 3-15,-1 0 0 0,1 1 57 0,-1 6 12 16,4-7 3-16,0 7 0 16,-3-4-78-16,3-2-15 0,-3 5-3 0,3 1-1 0,-4 3 33 0,4 0 0 15,0-1 10-15,0 11-2 0,-3-11 3 0,-1 7 1 16,1 1 0-16,-1-1 0 0,-3-3-2 0,0 3 0 15,4 0 0-15,-4-6 0 0,0 6 1 0,0-6 0 16,0-1 0-16,0 1 0 0,3 0-11 0,1-3-9 16,0-7 9-16,-4 10-13 0,0-10 13 0,0 1 0 15,3-1 0-15,-3-9 0 0,0 0 48 0,0 0 13 16,0 0 3-16,0 6 0 0,4-3-52 0,-4-3-12 0,0 0 0 16,0 0 0-16,0 0 0 0,0 0 0 0,-4 7 0 15,4-7 0-15,0 0 0 0,0 0 0 0,0 0 0 0,0 0 0 16,0 0 0-16,0 0 0 0,0 0 0 0,0 0 0 15,0 0 0-15,0 0 0 0,0 0 0 0,0 0 0 16,0 0 0-16,0 0 0 0,0 0 0 0,0 0 0 16,4-7 0-16,-4-2 0 0,0 0 0 0,3 6 0 15,-3-7 0-15,0 4 0 0,0-4 0 0,0 1 0 16,0 0 18-16,0 2 1 0,0-5 0 0,4 2 0 16,-1 1-11-16,1-7-8 0,-4 7 12 0,3 0-12 15,1-1-13-15,-1-6-10 0,4 7-1 0,0-7-1 0,0 7 71 16,4-4 14-16,0-2 4 0,-1-4 0 0,1 0-64 0,-1-6-28 15,4 9 3-15,1-6 0 0,-5-3 40 0,1 0 8 16,6 3 1-16,1-9 1 0,-4 3-25 0,4 3 0 16,-4-7 0-16,4 1 0 15,3 3-46-15,0 3-14 0,-4-4-4 0,8 4 0 0,0-3 52 0,3 3 12 16,0-3 0-16,8 3 0 16,-1 3-63-16,0-3-9 0,4 9-3 0,-4-3 0 15,-3 10-85-15,-4 9-16 0,0 0-4 0</inkml:trace>
  <inkml:trace contextRef="#ctx0" brushRef="#br0" timeOffset="78600.8645">28413 7668 921 0,'0'0'82'0,"7"-6"-66"0,-4-4-16 0,4 7 0 16,-3-3 74-16,3 3 11 0,-4-3 3 0,1 6 0 16,-4 0-33-16,0 0-7 0,7-7 0 0,-7 7-1 15,0 0-18-15,0 0-3 0,0 0-1 0,0 0 0 16,0 0 31-16,0 0 7 0,0 0 1 0,0 0 0 15,0 0-52-15,0 0-12 0,0 0 0 0,0 0 0 16,0 0 54-16,4 0 8 0,-1-3 2 0,-3 3 0 16,0 0-51-16,4 0-13 0,-1 0 0 0,-3 0 0 15,0 0 0-15,0 0 0 0,0 0 0 0,0 0 0 16,0 0 30-16,0 0 4 0,0 0 1 0,0 0 0 16,0 0-22-16,0 0-4 0,0 0-1 0,0 0 0 0,0 0 4 0,-7 3 0 15,7-3 0-15,-3 13 0 0,-8-4-3 0,4 1 0 16,3 2 0-16,-6-2 0 0,6 5 35 0,-6 4 8 15,6-9 0-15,-3 15 1 0,4 0-33 0,-1-3-8 16,-3 3 0-16,4-6-1 0,-1 6-11 0,0 0 0 16,4-3 0-16,0 3 0 0,0-6 0 0,0-4 0 15,4 4 0-15,-4 0 0 0,0-10 0 0,4 7 0 16,-1-7 0-16,1 1 0 0,-1-4 0 0,1-3 0 16,6 7 0-16,1-4 0 0,-4-3 0 0,3 3 0 15,1-3 0-15,0 4 0 0,-1-1-10 0,1-3-4 16,-1-3-1-16,1 0-693 15,0 0-138-15</inkml:trace>
  <inkml:trace contextRef="#ctx0" brushRef="#br0" timeOffset="78814.2418">28787 7179 1267 0,'-4'-19'56'0,"4"19"12"16,0 0-55-16,0 0-13 0,4-6 0 0,-4 6 0 15,0 0 74-15,0 0 12 0,0 0 2 0,0 0 1 0,-4 0-89 0,4 0-22 16,0 0-2-16,0 0-432 16,-3 6-85-16</inkml:trace>
  <inkml:trace contextRef="#ctx0" brushRef="#br0" timeOffset="79318.1927">29012 7587 1728 0,'0'0'38'0,"0"0"8"0,8-7 2 0,-8 7 0 0,7 0-39 0,-7 0-9 16,7 0 0-16,3 10 0 0,-6-10 97 0,-4 0 18 0,7 9 3 0,-4 1 1 15,1-1-53-15,-1 7-10 0,-3-7-3 0,0 7 0 16,4-4-26-16,-4 4-6 0,0 0-1 0,0 2 0 16,-7-5-20-16,3 3 0 0,4-7 0 0,-3 7 0 15,-1-7 0-15,4-6 0 0,-3 7 0 0,-1-4 0 16,4-6 32-16,0 0 1 0,0 0 1 0,0 0 0 15,0 0-3-15,0 0-1 0,0 0 0 0,-7-9 0 16,4 2-30-16,3-2-20 0,0-1 4 0,3 1 0 16,-3-7 16-16,7 7 16 0,4 0-4 0,-1-4 0 15,1-3-12-15,3 1 9 0,4 2-9 0,-1 4 8 16,1-1-8-16,3 1 0 0,4-4 0 0,-4 4 0 0,0 6 0 16,0-3 0-16,1-4 0 0,6 10 0 0,-7-9 0 0,-3 9 0 15,-4 0 0-15,0 0 0 0,-7 0 0 0,-7 0 0 16,7 6 0-16,-4 3 0 0,-3-5-8 0,0 11 8 15,-7-5 0-15,0 5 0 0,0-2 0 0,0 3 0 16,-3-4 0-16,-1 4 8 0,11 3-8 0,-4-4 0 16,4 1 0-16,-3-4 0 0,-1 7 0 0,1 3 0 15,3-9 0-15,0 2 0 0,0-5 11 0,3-7 0 16,-3-3 0-16,0 6 0 16,0-6-145-16,0 0-29 0,0 0-5 0</inkml:trace>
  <inkml:trace contextRef="#ctx0" brushRef="#br0" timeOffset="79701.7511">29697 7217 1728 0,'0'0'76'0,"0"0"16"16,7 0-73-16,0-4-19 0,0-2 0 0,4 3 0 0,-1 3 31 0,4 0 2 15,0 0 1-15,1 0 0 0,6 0 25 0,0 0 5 16,4-6 0-16,-4 6 1 0,3 6-29 0,1-6-5 15,0 0-2-15,3 0 0 0,-3 0 28 0,-4-6 6 16,4 3 1-16,-8 3 0 0,4-7-64 0,1 7-12 16,-5-3-2-16,4-3-1 0,1 3 15 0,2-3 0 15,-3 6-10-15,11-10 10 16,-4 4-41-16,-3 3-4 0,3-4-1 0,-3 4 0 0,0-3 30 0,-4 6 5 16,-7-3 2-16,0-3-955 0</inkml:trace>
  <inkml:trace contextRef="#ctx0" brushRef="#br0" timeOffset="80102.8667">30272 6840 864 0,'0'0'76'0,"0"0"-60"0,0 0-16 0,0 0 0 16,0 0 144-16,0 0 25 0,0 0 6 0,0 0 1 15,0 0-80-15,0 0-15 0,0 0-3 0,0 0-1 16,0 0 3-16,0 0 1 0,0 0 0 0,0 0 0 16,-4 7-37-16,4-7-8 0,0 0-2 0,0 0 0 15,0 0 6-15,-3 12 2 0,3-3 0 0,3-2 0 16,-3 2-13-16,0 7-2 0,4-7-1 0,-4 4 0 0,0 2-2 0,-4 4-1 15,1 0 0-15,-4 0 0 0,0 3 11 0,-4 0 2 16,-3 3 1-16,3 3 0 0,-3-3-37 0,0 10 0 16,-3-7 0-16,2 10 0 0,1 2 19 0,-3-2-1 15,-1-4 0-15,4 4 0 0,-4-3-1 0,4 2 0 16,-3-2 0-16,2-1 0 0,-6-6-3 0,7 1-1 16,0 2 0-16,0-3 0 0,-4-3-13 0,4-3 9 15,4 3-9-15,-1 4 8 0,0-14 4 0,1 4 1 16,3-3 0-16,3-4-860 15,4-2-172-15</inkml:trace>
  <inkml:trace contextRef="#ctx0" brushRef="#br0" timeOffset="80796.1393">31221 7411 403 0,'17'-16'36'0,"-13"13"-36"0,0-3 0 0,-1-4 0 0,4 7 191 0,0-3 31 16,0 6 6-16,0-3 2 0,0-3-182 0,0 6-37 16,0 0-11-16,1 0 0 0,-8 0 0 0,0 0 0 15,3 0-14-15,-3 0-350 16,0 0-69-16</inkml:trace>
  <inkml:trace contextRef="#ctx0" brushRef="#br0" timeOffset="85593.0778">30321 7668 576 0,'0'0'51'0,"0"0"-41"15,0 0-10-15,7-6 0 0,-7 6 168 0,0 0 31 16,0 0 6-16,7 0 2 0,0-3-75 0,-7 3-16 0,0 0-2 0,4-7-1 16,3 4-28-16,0-3-5 0,-7 6-2 0,7 0 0 15,4 0-31-15,-4-3-7 16,0 3 0-16,-7 0-1 0,0 0-8 0,7-6-2 0,0 6 0 0,-7 0 0 16,0 0-7-16,0 0-2 0,11 0 0 0,-4-7 0 15,0 7 5-15,-7 0 1 0,0 0 0 0,7-3 0 16,0 3-26-16,-4-6 0 0,1 6 0 0,-1-9 0 15,1 9-11-15,3-10-7 0,-4 7-2 0,4-3 0 16,1-4 20-16,-1 4 0 16,0 3-8-16,3-7 8 0,1 4 0 0,-1-3 0 0,5-1 0 0,-5-2 0 15,1-1 0-15,-1 4 0 0,1-1 8 0,-1-2-8 16,1-4 0-16,-7 7 0 0,3-1 0 0,-4 4 0 16,-3-6 0-16,4 5 0 0,-8-2 0 0,4 0 0 0,-3-1 0 15,-4 4 0-15,3 3-13 0,-3-4 4 0,0-2 0 0,0 9 0 16,7 0 0-16,-4-9 0 0,-6 9 9 0,10 0 0 15,0 0 0-15,0 0-8 16,0 0-16-16,0 0-4 0,-4-3 0 0,4 3 0 0,0 0 49 0,0 0 10 16,0 0 1-16,0 0 1 0,-7-7-25 0,4-2-8 15,3 9 0-15,-7 0 0 16,7 0-24-16,-11-6-8 0,4 2-1 0,-4-2-1 0,-3 6 34 0,4 0 0 16,-1 0 0-16,0 0 0 0,1 6 0 0,-1-6 0 15,4 4 0-15,0 2 0 0,7-6 0 0,-7 9 0 16,0 1 0-16,4-1 0 0,6 0 20 0,-3 1 12 15,0-4 1-15,-3 4 1 0,-1 5-15 0,1-2-3 16,-1-4-1-16,0 7 0 0,-3 3 10 0,0-4 3 16,7-2 0-16,-3 9 0 0,-1-3 10 0,1-7 2 15,-1 7 1-15,4 3 0 0,0-9-25 0,0 12-4 0,4-7-2 16,-1 1 0-16,4 0 21 0,0-3 4 0,4 3 1 0,-4-4 0 16,4 4-27-16,-8-10-9 0,1 7 0 15,-1-6 9 1,-3-1-84-16,7-3-17 0,-7-6-3 0,7 3-673 0,4-3-136 0</inkml:trace>
  <inkml:trace contextRef="#ctx0" brushRef="#br0" timeOffset="86790.0004">31327 7392 633 0,'0'0'28'0,"0"0"6"16,3-6-34-16,-3-4 0 0,-3 1 0 0,3 6 0 16,0 3 150-16,0 0 23 0,0-6 5 0,0-4 1 15,0 10-105-15,0 0-21 0,3-9-4 0,4 3-1 0,-3 2-24 0,3-2-4 16,0 3-2-16,0-6 0 0,0 2 19 0,-3-2 4 15,3 0 1-15,-4 2 0 0,-3 7 16 0,0-3 3 16,0-3 1-16,0 3 0 0,0 3-16 0,0-10-3 16,-3 1-1-16,-4-1 0 0,-1 4-20 0,1-3-4 15,-3 3-1-15,3 2 0 0,0-2-5 0,0 6 0 16,-4-9-1-16,4 9 0 0,-4-3-11 0,4 3 8 16,0-7-8-16,4 7 8 0,-4-3 10 0,0 3 2 15,7 0 0-15,0 0 0 0,-7-6-7 0,-4 6-1 16,4 0 0-16,0 0 0 0,0 0-12 0,0 0 11 15,-4 9-11-15,1-9 10 0,-1 7-10 0,1-4 0 16,-1 3 0-16,0-3 8 0,-3 7 1 0,4-4 0 16,3 3 0-16,-4 7 0 0,0-7 5 0,4 4 1 15,-3 3 0-15,3 2 0 0,-4-2-1 0,4-3 0 16,0 9 0-16,0-10 0 0,0 7-14 0,3-10 0 0,-3 7 0 16,7 0-10-16,-3-4 23 0,3-2 5 0,0 5 1 0,0-5 0 15,3-4 21-15,4-3 4 0,0 3 0 0,1-3 1 31,2-3-60-31,4 7-12 0,0-7-2 0,4 0-1 0,0-7 30 0,-1 4 0 0,1-3 11 0,3 3-3 16,-3-6-8-16,3-4 0 0,0 4 0 0,-3-4 8 16,3-6-8-16,0 4 8 0,0-1-8 0,-3-3 8 15,6 7-8-15,-6-10 0 0,0 3 8 0,-1 6-8 16,-2-2 10-16,-5-1-2 0,1 6-8 0,-4 1 12 16,0-4-4-16,0 1 0 0,-7 9-8 0,3-3 12 15,-6-4-12-15,3 1 0 0,0 9 0 0,0 0 0 16,0 0 0-16,0 0 0 0,0 0 0 0,0 0 0 0,3-3 0 15,-3 3 0-15,-3-7 0 0,3 7 0 0,0 0 0 0,0 0 0 16,0 0 0-16,-7 7-10 0,-4 2 10 0,4 0 0 16,4 1 0-16,-4 5 0 0,-4-2 0 0,4 3 0 15,0-4 0-15,0 10 0 0,0-3 0 0,-4 0 0 16,1 0 0-16,-1-1 0 0,-3 8 0 0,3-8 0 16,-3 7 0-16,0 4 0 0,0-4 0 0,0 0 0 15,0-3 0-15,0 3 8 0,3 3-8 0,-3-3 0 16,3 3 0-16,1 1 0 0,-4 2 0 0,7-9 0 15,-4 3 0-15,4-6 0 0,-7 0 11 0,3-4-3 16,1 4 0-16,-1-3 0 0,1-7 0 0,-1 1-8 16,-3-1 12-16,0-3-4 0,3-3-8 0,-3 4 8 15,0 2-8-15,3-6 8 0,4-3-21 0,0 0-5 0,-3 0-1 0,-1 0 0 16,0 0 35-16,4 0 8 16,-3-3 0-16,3-3 1 0,3 3-40 0,1-4-8 0,3 7-1 15,0-9-1-15,0 0 49 0,3-7 9 0,8 7 3 0,-4-1 0 16,-4-2-28-16,4-4-8 0,1 0 0 0,2-3 0 15,4 7 0-15,-3-4 0 0,3-3 0 0,-3 4 0 16,3-4-26 0,-4 3-9-16,4 4-1 0,0-4-1 0,4 0 3 0,-4 7 1 15,7-4 0-15,-3 4 0 0,3 0-140 0,4 2-28 0,0-2-6 16</inkml:trace>
  <inkml:trace contextRef="#ctx0" brushRef="#br0" timeOffset="87306.9837">31616 7565 1882 0,'0'0'84'0,"0"0"16"0,0 0-80 0,0 0-20 16,0 0 0-16,0 0 0 0,3-4 93 0,1-2 15 15,3 3 2-15,4-3 1 0,-4 3-35 0,0-4-8 16,3 4 0-16,1-3-1 0,0-3-31 0,3 9-5 16,-4-10-2-16,4 4 0 0,0 3-18 0,1-7-11 0,-1 1 12 0,3 0-12 15,-3-4 13-15,4 4-4 0,0-1-1 0,3-2 0 16,0-4-8-16,4 0-11 0,-8 7 3 0,8-4 0 16,-4-2 16-16,-3 5 4 15,-1 1 1-15,1-7 0 0,-4 7-13 0,0-1 0 0,-3-2 0 0,0-1 0 16,-1 4 0-16,-3-1-18 0,-3 1 4 0,-1 0 1 15,-3-1 13-15,0 10 0 0,-7-9 0 0,0 9 0 16,0-6 0-16,-7 2 0 0,3-2 0 0,-3 6 0 16,0 0 8-16,0 0 5 0,-4 10 1 0,4-10 0 15,0 6-22-15,0 3-5 0,3 1-1 0,-3-1 0 16,0 0 14-16,4 1 8 0,-4 6 0 0,3-1-8 16,0-2 8-16,1 2-8 0,3-2 0 0,-4 3 0 15,4-1 9-15,-3 4-1 0,2-3-8 0,1-4 12 16,4 7 0-16,-4-3-1 0,3 3 0 0,1-4 0 15,-1-2 0-15,4 3 0 0,4 2 0 0,-1-2 0 0,-3-3-11 0,7 2 0 16,0 1 0-16,0-3 0 16,-3-4-25-16,7 0-11 0,-4 7-1 0,0-7-1 15,3-2-72-15,1-4-14 0,-4 6-4 0,3-9-580 16,5 0-116-16</inkml:trace>
  <inkml:trace contextRef="#ctx0" brushRef="#br0" timeOffset="87793.8404">32325 7376 864 0,'0'0'76'0,"0"0"-60"0,0 0-16 0,7-3 0 15,-7 3 156-15,0 0 28 0,4-6 5 0,-1-3 2 16,-3 6-63-16,4-4-12 0,-4 7-2 0,0 0-1 15,0 0-26-15,0 0-6 0,3-9-1 0,-3 9 0 16,0 0-19-16,0 0-4 0,0 0-1 0,7 3 0 16,0-3-18-16,4 6-4 0,-8 1-1 0,8 2 0 15,-7 0-21-15,-1 1-4 0,1-7 0 0,-1 6-8 16,-3 7 8-16,0 0-8 0,0-4 0 0,0 4 0 16,-3 3 8-16,-1-4-8 0,1-2 0 0,-1 3 0 15,-3 2 8-15,3-2-8 0,-3-7 12 0,4 1-12 16,-1 6 12-16,1-4-4 0,-1-2 0 0,1-4-8 15,-1-3 22-15,4-3-2 0,0 0-1 0,0 0 0 0,0 0 1 0,0 0 0 16,0 0 0-16,0 0 0 0,0 0-8 16,0 0 0-16,0 0-1 0,0 0 0 0,0 0 2 0,0 0 1 15,0 0 0-15,0 0 0 0,0 0-6 0,0 0-8 16,4-3 11-16,3-3-11 0,0-4 12 0,0 1-12 16,0-7 12-16,4 7-12 0,-4-1 11 0,3-2-11 15,1 2 10-15,3-5-10 0,0-1 8 0,4 3-8 16,3-5 0-16,3-4 0 0,8 9 0 0,0-6 0 15,7 4 0-15,-4-4 0 0,0 3-12 0,4-3-6 16,3 4-1-16,8 5 0 16,-4-9-129-16,0 10-27 0,-4-7-5 0,-3 7 0 0</inkml:trace>
  <inkml:trace contextRef="#ctx0" brushRef="#br0" timeOffset="113090.7306">8107 11525 1155 0,'0'0'51'0,"0"0"11"0,0 0-50 0,0 0-12 0,0 0 0 0,0 0 0 16,0 0 78-16,0 0 13 0,-7-9 2 0,7 9 1 16,0 0-9-16,-4-10-1 0,4 4-1 0,4-3 0 15,-4 6-29-15,7-7-6 0,-7 1 0 0,3-1-1 16,1-2 13-16,-1 2 2 0,8 1 1 0,-4 0 0 15,0 5-3-15,0-2 0 0,-3-3 0 0,10-1 0 16,-7 1-22-16,3-1-5 0,1 1-1 0,0-7 0 16,-1 7-17-16,1-7-4 0,-1 4-1 0,4-4 0 15,4-3-10-15,0 4 0 0,-4 2 0 0,3-3 8 16,1 1-8-16,0 5 0 0,-1-2 0 0,-2-4 0 16,-1 7 0-16,0-1 0 0,-4 4 9 0,4-3-9 0,1-1 8 15,-1 7-8-15,-4-3 10 0,4 3-10 0,0-4 11 0,1 7-11 16,-1 0 12-16,3 0-12 0,-6 10 8 0,3-1-8 15,-3 1 0-15,-1 8 0 0,4 7 8 0,-7 4-8 16,0 5 0-16,0 1 0 0,-7 9 14 0,-3 3-4 16,3-3-1-16,-4 6 0 0,1-3 2 0,-1 0 0 15,-3 6 0-15,0-3 0 0,0-6 3 0,4-6 1 16,-8 6 0-16,8-7 0 0,-1-2-6 0,0 2-1 16,1-5 0-16,-4-4 0 0,3 0-8 0,1-3 0 15,-1 0 0-15,4-6 0 0,-7-6 8 0,4 2-8 16,-1-5 0-16,4-1 8 0,0 1-8 0,0-10 12 15,0 0-12-15,0 0 12 0,0 0 8 0,0 0 1 16,0 0 1-16,-3-10 0 0,6 1-10 0,1-7-1 16,-1 4-1-16,4-13 0 0,-7 6-10 0,7-6 8 15,-3-4-8-15,3 1 8 0,0-6-8 0,4 5 10 0,-4-5-10 16,10 6 10-16,-10-7-10 0,7 7 0 0,4-3 0 0,-4 2 8 16,4 4-8-16,-8-3 8 0,5 3-8 0,-5 6 8 15,4 0-8-15,-7-6 0 0,4 7 0 0,-1-1 0 16,-2-6 0-16,2 6 0 0,-3 0 8 0,4 3-8 15,3-2 0-15,0-8 0 0,0 4 0 0,7-3 0 16,4 0-9-16,-4 6 9 0,7-9 0 0,1 3 0 16,-1 3-20-16,0 0 4 0,0-6 0 0,4 9 0 15,-4 0 16-15,-3 4-10 0,0 2 10 0,-1 7-8 16,1 0 8-16,-7 3 0 0,-8 3 0 0,4 3 0 16,0 3 0-16,-3 3 12 0,-4 1-4 0,0 9 0 15,-3-4 2-15,3 13 1 0,-7-2 0 0,-7 2 0 0,7 6-11 0,-4 1 0 16,1-1 0-16,-1 7 0 0,1 0 0 0,-1 3 0 15,0-7 9-15,1 10-9 0,3 4 8 0,-4-14-8 16,1 7 8-16,-1 0-8 0,4-6 17 0,-3 2-1 16,-1-8 0-16,1 2 0 0,-1-6-2 0,1 7-1 15,3-10 0-15,-4 3 0 0,1-9-13 0,3-3 0 16,3-1 0-16,-3-2 0 0,-3-4-16 0,3-9-7 16,0 0-1-16,0 0 0 15,0 0-181-15,3-9-37 0,11-19-7 0,4 0-2 0</inkml:trace>
  <inkml:trace contextRef="#ctx0" brushRef="#br0" timeOffset="114009.4926">10830 11249 1202 0,'0'0'53'0,"0"-3"11"0,0-3-51 0,0-4-13 16,-3 7 0-16,3-3 0 0,0 0 111 0,0 6 19 15,0-3 4-15,0 3 1 0,0 0-33 0,0 0-6 16,0 0-2-16,0 0 0 0,0 0-59 0,0 9-12 16,0 0-3-16,0 7 0 0,0-3 0 0,-7 2 0 15,3 1 0-15,4-4 0 0,-3-2 4 0,-1 6 0 16,-3-1 0-16,4-2 0 0,-1-4-15 0,-3 1-9 16,-4 5 12-16,1-5-12 0,-1-1 0 0,1 1 0 15,-1-4 0-15,0-3 0 0,1 3 8 0,3-6-8 16,7 0 0-16,-11 0 0 0,-6-6 16 0,6 3-4 15,4-3-1-15,0-4 0 0,-4 1 27 0,1-1 6 16,-1-5 0-16,1 5 1 0,6-9-20 0,-3 4-4 16,-7 2-1-16,3 4 0 0,11-7-20 0,-7 13 8 15,0-3-8-15,-3 6 0 0,3 0 0 0,-1 0 0 16,5 9 0-16,-4 0 0 0,-7 1 0 0,7-1 0 16,0 13 8-16,0-3-8 0,-11 3 0 0,4 0 0 0,7 0-10 0,0 3 10 31,-4-6-40-31,-3 0 0 0,-4 6-1 0,4-6 0 15,0-4-35-15,0-2-6 0,-7 2-2 0,3 4 0 16,11-9-87-16,-3-1-17 0,6-3-4 0</inkml:trace>
  <inkml:trace contextRef="#ctx0" brushRef="#br0" timeOffset="114377.5923">10876 11535 1555 0,'21'6'138'0,"-21"-6"-110"0,-7 0-28 0,7 0 0 0,0 0 65 0,0 0 8 15,0 0 2-15,0 3 0 0,-3 6-19 0,6-2-3 16,-3 2-1-16,0 0 0 0,-10 7 13 0,3-6 3 16,7 2 0-16,-4 4 0 0,-3-1-36 0,-4-2-6 15,4-4-2-15,0 7 0 0,-3-7 18 0,-1 7 3 16,-3-6 1-16,0-1 0 0,3 0-22 0,1-5-5 15,-8 2-1-15,4 0 0 0,-4-3-8 0,8-3-2 16,-1 0 0-16,-3-3 0 0,-4-3-8 0,8 6 0 16,-1-10 0-16,1 4 0 0,-4-3 27 0,-1 6 3 15,12-4 1-15,-8-2 0 0,1 9-31 0,3 0 0 16,-7 0 0-16,7 0 0 0,7 0 12 0,-11 6 0 16,-3-3 0-16,3 7 0 0,1 5-3 0,-8 1-1 0,0-3 0 15,1 5 0-15,-4-2-8 0,7 3-9 0,3 0 9 16,-3-4-13-16,0 1-1 0,10-3 0 0,4 2 0 15,7-5 0 1,-7-1-130-16,11 1-27 0,3-1-5 0,4-3-520 0,6-3-104 0</inkml:trace>
  <inkml:trace contextRef="#ctx0" brushRef="#br0" timeOffset="116243.5538">12450 10820 1382 0,'0'0'61'0,"0"-7"13"0,3 4-59 0,-3 3-15 16,0-6 0-16,4-4 0 0,-4 10 94 0,0-3 16 0,-4-3 3 15,4 6 1-15,-3-9-54 0,3 6-10 0,-8-4-2 0,5 4-1 16,-1-3-18-16,1 0-3 0,-1 2-1 0,-3-2 0 16,0 6-1-16,4-3 0 0,-4-3 0 0,0 6 0 15,0 0 8-15,-4-3 2 0,4 3 0 0,0 3 0 16,-4-3-2-16,1 0 0 0,-1 6 0 0,-3-3 0 16,3 7 0-16,-3 2-1 0,-3 1 0 0,-1-4 0 15,-3 7-16-15,0 3-3 0,-4-1-1 0,-3 1 0 16,3 13-2-16,0-4 0 0,1 6 0 0,-1-2 0 15,4 2-1-15,-4 7 0 0,0-3 0 0,1-1 0 16,3-2-8-16,-1 2 12 0,1-2-12 0,0-1 12 16,3 1-12-16,4-7 0 0,0 0 9 0,7 7-9 0,0-7 0 15,4-3 0-15,-1 3 0 0,8 0 0 0,3 7 0 0,3-10 0 16,1 3 0-16,6-3 0 0,1-6 0 0,7 0 0 16,-1-3 0-16,1-1 0 0,0-2 0 0,0-7 0 15,-1-3 0-15,4 4 0 0,-3-7-8 0,-4 0 8 16,-3-7-8-16,3-2 8 0,-7-1 22 0,0-5 10 15,-3 2 1-15,-4-2 1 0,0-4-11 0,0 0-3 16,-3-6 0-16,-4-3 0 0,0 3-6 0,0-1-2 16,-4 5 0-16,1-5 0 0,-1 1 16 0,-3 7 4 15,3-1 0-15,-6 9 0 0,-1-5-20 0,-3 5-4 16,-3 1-8-16,-5-1 12 0,-2 10-12 0,-1 0 0 16,0 0 0-16,-6 7 0 0,-1 2 0 0,-3 0-20 15,3 4 4-15,-4 3 0 16,1-1-21-16,3 4-4 0,4-6-1 0,0 12 0 15,7-6-90-15,0 6-17 0,3-6-4 0,4 6-575 0,7-7-114 16</inkml:trace>
  <inkml:trace contextRef="#ctx0" brushRef="#br0" timeOffset="116994.1715">12869 11008 1267 0,'0'-19'56'0,"4"10"12"0,-4-1-55 0,3-6-13 0,1-2 0 0,-1 2 0 15,1 3 84-15,-1-2 13 0,-3-4 3 0,4 9 1 16,-4 1-13-16,0 0-2 0,-4-1-1 0,4 1 0 16,0 9-4-16,0 0-1 0,-7-6 0 0,7 6 0 15,0 0-20-15,-3 0-5 0,-8-7-1 0,11 7 0 16,0 0-26-16,-3 7-4 0,-1-1-2 0,1 3 0 15,3 1-14-15,0-1-8 0,3 4 8 0,4 2-8 16,0 4 35-16,0 0 2 0,4 6 1 0,0 3 0 16,-1 7-52-16,4-1-10 0,-3 4-3 0,-1 6 0 15,1-10 35-15,0 13 8 0,-8-3 0 0,1 0 1 0,-1-6 13 16,-3 6 2-16,-3-4 1 0,-1-2 0 0,1 0 6 16,-4-4 1-16,3-6 0 0,1-3 0 15,-1 4-26-15,0-4-5 0,1 0-1 0,3-13 0 0,-4 4-8 0,4-7 8 16,0 1-8-16,0-10 8 0,0 0-8 0,0 0 12 15,0 0-12-15,0 0 12 0,4-10 28 0,-1 1 5 16,1-7 2-16,0-2 0 0,3-1-29 0,3-6-6 16,-3-4 0-16,0 1-1 0,0-6 0 0,0-1 0 15,4-2 0-15,0-1 0 0,-1-3-11 0,4 4 8 16,0-1-8-16,4-6 8 0,0 3-8 0,-4 4 0 16,0 2 0-16,7-2 0 0,4 8-21 0,-1-2-3 15,5 3-1-15,2 3 0 0,1 6 25 0,3 0 0 16,-3 0 0-16,3 13 0 15,1-3-108-15,-1-1-16 0,7 10-3 0,-13 0-717 0,6 0-144 0</inkml:trace>
  <inkml:trace contextRef="#ctx0" brushRef="#br0" timeOffset="117294.0957">14453 11343 2419 0,'0'0'53'0,"0"0"11"0,0 0 3 0,0 13 1 0,4-4-55 0,-4 7-13 16,-4-4 0-16,-3 14 0 0,-3-1 98 0,-1 3 17 15,-7 6 3-15,-3 10 1 0,0 0-37 0,-11 0-7 16,-3-3-2-16,-4 9 0 0,-3-6-73 0,0 0 0 16,-1-7-9-16,-3 1-1 15,4 3-86-15,0-10-18 0,3 4-3 0,11-10-1131 0</inkml:trace>
  <inkml:trace contextRef="#ctx0" brushRef="#br0" timeOffset="118264.3826">16499 10635 1382 0,'-7'-10'123'0,"4"1"-99"0,-1-1-24 0,-3 1 0 16,4 0 105-16,-1-1 16 0,-3 4 3 0,7 6 1 16,0 0-10-16,0 0-3 0,0 0 0 0,0 0 0 0,0 0-63 0,0 9-13 15,0 7-2-15,4 3-1 0,-4 0-17 0,3 6-4 16,4 3-1-16,0-3 0 0,-3 3-3 0,3 4-8 15,3-1 12-15,-2 0-4 0,2-3 45 0,1 1 9 16,3 5 2-16,-4-6 0 0,1 7-52 0,0-7-12 16,-1 7 0-16,-3-1 0 0,0-6-8 0,-3 1-5 15,3 2-1-15,-4-3 0 0,-3-3 22 0,4-3 5 16,-1 3 1-16,-3 3 0 0,0-9-14 0,0 6 0 16,4-6 0-16,-4 0 0 0,-4-3 0 0,4 3 0 15,0-10 0-15,0 7 0 0,0-7 54 0,0-3 8 16,0-6 2-16,0 0 0 0,0 0-64 0,0 0-15 15,0 0-1-15,0 0-1 0,0 0 41 0,0 0 8 16,-3-6 1-16,-1-3 1 0,-3-1-14 0,4 1-4 16,-4-7 0-16,3-3 0 0,1 0-8 0,3-6-8 0,-4 0 12 0,4-3-12 15,4 0 0-15,-4-7 0 0,7 1 0 16,0-10 0-16,0 6 0 0,0 1 0 16,0-4 0-16,7 3 0 0,-3 4-8 0,3-4 8 0,-4 10 0 0,4-3-9 15,1 9 9-15,2-3 0 0,-3-1 0 0,0-2 0 16,4 3 0-16,0 6 0 0,3-6 0 0,4 6 0 15,-4 1-30-15,7-7-1 16,4 6 0-16,10-3 0 0,4 0-77 0,3 3-16 0,4 0-4 16,11-6-648-16,-1 6-131 0</inkml:trace>
  <inkml:trace contextRef="#ctx0" brushRef="#br0" timeOffset="118780.903">17791 10729 518 0,'0'0'46'0,"0"0"-37"0,0 0-9 0,0 0 0 15,0 0 122-15,0 0 22 0,7-7 5 0,-7 7 1 16,0 0-9-16,0 0-1 0,10 7-1 0,1-7 0 16,-4 0-22-16,3 0-4 0,1 0-1 0,3 0 0 15,4 0-37-15,-1-7-8 0,-2 4-2 0,13-3 0 16,3 3-12-16,5-3-2 0,-4-4-1 0,3 4 0 16,0 3-30-16,4-4-7 0,0 4-1 0,-8-3 0 15,-2 3 8-15,2 3 2 0,1-6 0 0,-4 6 0 16,-10 0-22-16,0-3 0 0,3 3 0 0,0 3-12 0,-10-3-6 15,-4 0-2-15,-7 0 0 0,7 0 0 16,3 6-10-16,-10-6-2 0,0 0-1 0,0 0 0 16,7 3-105-16,-7-3-21 0,-3 9-4 0,-4 1-690 15</inkml:trace>
  <inkml:trace contextRef="#ctx0" brushRef="#br0" timeOffset="119414.4849">17868 10989 864 0,'0'0'38'0,"0"0"8"16,-7 0-37-16,0 0-9 0,7 0 0 0,0 0 0 16,-3 6-46-16,-4-3-11 0,7-3-3 0,0 0 0 15,-8 0 46-15,5 7 14 0,-4-4 0 0,7-3-10 16,0 0-30-16,0 0-7 0,-4 0-1 0,4 0 0 15,0 0-15-15,0 0-3 0,0 0-1 0,-7 6 0 0,0-6 90 0,7 0 17 16,0 0 4-16,0 0 1 0,-3 3 58 0,3-3 11 16,0 0 2-16,0 0 1 0,0 0 9 0,0 0 2 15,-7-3 0-15,7 3 0 0,0 0-52 0,-4 0-9 16,4 0-3-16,0 0 0 0,0 0 0 0,0 0 0 16,0 0 0-16,-7 0 0 0,0 0-51 0,7 0-13 15,0 0 0-15,0 0 0 0,0 0 49 0,0 0 7 16,0 0 2-16,0 0 0 0,0 0-14 0,0 0-2 15,0 0-1-15,0 0 0 0,0 0-9 0,0 0-3 16,0 0 0-16,0 0 0 0,0 0-29 0,0 0 0 0,0 0 0 16,0 0 0-16,11-6 57 0,-4 3 6 15,0-4 1-15,3 7 0 0,1 0-52 0,3-3-12 0,4 3 0 0,3-6 0 16,-4 6 54-16,5 0 8 0,6 0 2 0,4 0 0 16,-1-6-52-16,5 6-12 0,-5-3 0 0,5-4 0 15,-1 7 0-15,0-3 0 0,-7-3 0 0,4 6 0 16,0-3 20-16,-7-4 2 0,-1 7 0 0,-6 0 0 15,-4 0-35-15,-3 0-7 0,3 0-2 0,-4 0 0 16,-3 0-54 0,0 0-10-16,-3 0-2 0,-4 0-1001 0</inkml:trace>
  <inkml:trace contextRef="#ctx0" brushRef="#br0" timeOffset="121914.1229">19547 10051 1728 0,'-14'-6'153'0,"4"3"-122"15,3-3-31-15,3 2 0 0,4-2 0 0,0-3-15 16,4 9 2-16,3-10 0 0,-4 10 50 0,4-9 11 16,-7 9 1-16,4 0 1 0,6-6-37 0,-3 6-13 15,1 0 9-15,-1-3-9 0,0 3 17 0,-7 0-1 16,7 3-1-16,0 3 0 0,0 3-6 0,3 7-1 16,1 3 0-16,0 0 0 0,-4 9 24 0,0 6 5 15,-4 4 1-15,1 6 0 0,-4-10-22 0,-4 10-4 16,-6 0 0-16,3 0-1 0,7-6 17 0,-7-1 4 0,-1-5 1 15,5-4 0-15,-1-9-3 0,1 6-1 0,3-13 0 0,0 4 0 16,-4-6-9-16,1-1-3 0,3-9 0 0,0 0 0 16,0 0-3-16,0 0-1 0,0 0 0 0,0 0 0 15,3-9 5-15,1-1 1 0,-4-6 0 0,3-2 0 16,4 5 2-16,1-9 1 0,-1 3 0 0,-4-9 0 16,4 9-10-16,0-9-1 0,4-3-1 0,-1 2 0 15,4-5-10-15,1 6 8 0,6-7-8 0,0-2 8 16,-3 2-8-16,6-2 0 0,1-4 0 0,3 3 0 15,-3 4 0-15,3 5 0 0,-3-5-8 0,3 6 8 16,0 3 0-16,-3 6 0 0,-4 0 0 0,0 3 0 16,-3 4 0-16,0 2 0 0,-8 4 0 0,4-3 0 0,-3 9 0 15,-1 0 0-15,1 3 0 0,-4 3 0 16,-7-6 0-16,4 16 0 0,3-4 0 0,-4 7 0 0,-3 6 0 0,-3-6 0 16,-4-3 0-16,7 12 0 0,0-9 12 0,3 6 8 15,1 3 0-15,-1-3 1 0,1 0 1 0,3 3 0 16,-4 1 0-16,4-4 0 0,0 9 3 0,0-6 1 15,-3 1 0-15,3 5 0 0,0 4-15 0,-3-4-3 16,-1 1-8-16,1-1 12 0,-1-5-23 0,-3-1-5 16,4-3 0-16,-4-6-1 15,0 6-136-15,0-13-27 0,0 4-6 0</inkml:trace>
  <inkml:trace contextRef="#ctx0" brushRef="#br0" timeOffset="122451.9147">19283 10848 939 0,'0'0'20'0,"-7"6"5"0,7-6 1 0,-7 3 1 0,0-3-27 0,7 0 0 16,0 0 0-16,0 0 0 0,0 0 48 0,0 0 4 16,0 0 0-16,0 0 1 0,0 0 40 0,0 0 8 15,0 0 2-15,0 0 0 0,0 0 0 0,0 0 0 16,10 0 0-16,4 0 0 0,0-3-13 0,4 3-2 16,7-6-1-16,3 6 0 0,7-3-18 0,8-4-3 15,6 7-1-15,11 0 0 0,4 0-12 0,3 0-2 16,-4 0-1-16,11 0 0 0,0 0-29 0,-14 0-5 15,7 0-2-15,-3 0 0 0,3-9-14 0,-4 9 0 16,1-9 0-16,-4 2 0 0,0-2 0 0,10-1 0 0,-3-2 0 0,-3-4 0 16,-11 7 0-16,-4-1 0 0,-7 1 0 0,1 0 0 31,-12-1-56-31,1 4-4 0,-7-3 0 0,-7 9-1 16,-4 0-90-16,-7 0-17 0,-7 0-4 0,0 0-1 15,-11 9-82-15,-3 0-16 0,-21 16-3 0,-1-6-1 0</inkml:trace>
  <inkml:trace contextRef="#ctx0" brushRef="#br0" timeOffset="123118.8817">20204 11196 633 0,'14'0'56'0,"-4"-3"-44"15,-6 3-12-15,3-7 0 0,0 4 235 0,0-3 45 0,0-3 8 0,4 2 3 16,-4-2-104-16,3 0-21 0,-3-1-4 0,0 1-1 16,0-1-64-16,-3 7-13 15,-4 3-2-15,0-6-1 0,0-3-32 0,-4 9-6 0,1-7-2 0,-4 7 0 16,-4 0 7-16,1 0 2 0,-8 0 0 0,0 0 0 16,-6 7-50-16,-1-4-25 0,0 9 2 0,-6 1 1 15,-1-4 34-15,0 10 8 0,0-3 0 0,-3 9 1 16,3-3 8-16,1 3 2 0,-5 0 0 0,5 3 0 15,2 0 2-15,1-3 1 0,3 10 0 0,1-1 0 16,6-2-34-16,-3 2 0 0,7 1 0 0,0 9 0 16,3-7-9-16,0 4-9 0,8-3-2 0,3 6 0 15,0-7 32-15,3-2 7 0,8 2 1 0,0 4 0 16,-1-3-32-16,4-4-7 0,0-6-1 0,8 1 0 16,-5-1 20-16,4-3 0 0,1-6 0 0,2-4 0 0,-3-5 0 0,4-1 0 15,3-9 0-15,-6-9 0 0,2 3 12 0,4-4 7 16,8 1 1-16,-5-10 0 0,1 0-32 0,0-6-7 15,-4 3-1-15,0-9 0 0,-3 9 20 0,0-10 0 16,-4 4 0-16,4-6 0 0,-8-4 8 0,-3 10 3 16,-3-7 0-16,-7 10 0 0,-1 6 5 0,-10 1 2 15,0-1 0-15,-7 3 0 0,-4 0-4 0,-7 7-1 16,-3 0 0-16,-11 9 0 0,1-3-13 0,-5 3 11 16,-3 3-11-16,1 6 10 0,-5-3-10 0,1 10 0 15,3-3 0-15,0-4 0 0,0 7-11 0,4 2-4 16,3 1-1-16,4 0 0 15,0 3-40-15,6-3-8 0,1 0-1 0,3-1-1 16,4 1-135-16,4 0-27 0,-1-3-6 0</inkml:trace>
  <inkml:trace contextRef="#ctx0" brushRef="#br0" timeOffset="124176.3177">22789 10553 1209 0,'-17'-3'53'0,"17"3"12"16,0 0-52-16,0 0-13 0,10-6 0 0,-3 6 0 0,-7 0 154 0,11 6 28 15,3-3 6-15,0 6 0 0,-3 7-63 0,-1 3-13 16,-3 0-2-16,1 6-1 0,-5 3-43 0,-6 7-9 15,-12-1-1-15,1 4-1 0,4 6-7 0,-4-7 0 16,-11 7-1-16,-3 0 0 0,-1-6-38 0,-2 6-9 16,-1-10 0-16,-3 4 0 0,-4-4 10 0,0-9 0 15,4 3 0-15,-4-9 0 16,-3 3-138-16,3-3-27 0,0-6-5 0,4 2-872 16</inkml:trace>
  <inkml:trace contextRef="#ctx0" brushRef="#br0" timeOffset="124952.7051">23841 10365 2052 0,'7'-3'45'0,"0"-4"10"0,0-2 1 0,3 3 1 0,5 3-45 0,-1-4-12 0,3-2 0 0,5 6 0 15,6-3 32-15,0-4 5 0,4 10 1 0,-1 0 0 16,-2 0-12-16,2 0-2 0,-2 6-1 0,2-2 0 15,-6 2-23-15,-4-3 0 0,0 6 0 0,-3-2 0 16,-4-4 0-16,-7 3 0 0,0 3 0 0,-3-2 0 16,-4-7 0-16,-4 12 8 0,4-5-8 0,-3 5 0 15,-8 4-16-15,-6 3-7 0,-1-1-1 0,-7 14-1 16,1-4 57-16,-8-3 11 0,4 6 2 0,-8 4 1 16,4-7-16-16,-3 7-3 0,0-7-1 0,0 3 0 15,3-9-4-15,-3 10-1 0,3-11 0 0,4 5 0 16,-1-1 1-16,5-7 0 0,3 1 0 0,-1-3 0 0,1-3-5 15,4-4-1-15,6 0 0 0,0 4 0 0,1-10 4 16,10-3 0-16,0 0 0 0,0 0 0 0,0 0-4 0,0 0-1 16,0 0 0-16,10 6 0 0,-2-3-7 0,6-3 0 15,0 0-8-15,10 0 12 0,1-3-12 0,3-3 0 16,8 6-12-16,2-3 12 16,-2-3-140-16,3-1-22 0,3 4-4 0</inkml:trace>
  <inkml:trace contextRef="#ctx0" brushRef="#br0" timeOffset="125483.5994">24804 10327 1036 0,'0'0'46'0,"0"-9"10"16,3-1-45-16,1-5-11 0,-4 5 0 0,3 1 0 16,-6-7 264-16,6 7 50 0,4-1 10 0,0 1 3 15,-3-7-216-15,0 13-43 0,6-3-9 0,-3-3-2 16,-7 9-25-16,14 0-6 0,4 0-1 0,0 6 0 15,3-3-17-15,-4 3-8 0,1 7 0 0,0-7 8 0,-4 13-8 0,7 0 8 16,-7 6-8-16,0 3 8 0,-3 6 20 0,-4 1 3 16,0-1 1-16,-4 4 0 0,1 6-9 0,-4 0-2 15,-4-6 0-15,1 5 0 0,-4-5 7 0,0 3 2 16,3-4 0-16,-3-2 0 0,0-7-14 0,4 7-2 16,-4-7-1-16,7-3 0 0,-4-3-13 0,4 3 8 15,0-9-8-15,0-4 0 0,0 4 0 0,0-7 0 16,0 1 0-16,0-10 0 0,0 6 0 0,0-6 0 15,0 0 0-15,0 0 0 0,0 0 48 0,4-6 12 16,-1-4 4-16,1-5 0 0,-1 2-52 0,1-6-12 16,-1-6 0-16,4 6 0 0,4-9 0 0,-4-3 0 15,7-7 0-15,0 4 0 0,4-10 18 0,-1 0 1 16,5-3 0-16,2 0 0 0,1 3-31 0,3 3-5 16,-3 4-2-16,3 8 0 0,-7 4 19 0,0 0 0 0,1 16 0 15,-1-4 0-15,-4 7-11 0,5-4-8 0,-1 4-1 16,0 6-1-1,4 0-71-15,-4 6-15 0,0-6-2 0,-3 0-1135 0</inkml:trace>
  <inkml:trace contextRef="#ctx0" brushRef="#br0" timeOffset="126167.0728">23812 10911 518 0,'0'0'23'0,"8"0"5"0,-8 0-28 0,0 0 0 16,0 0 0-16,0 0 0 0,0 0 206 0,0 0 36 15,0 0 7-15,0 0 2 0,0 0-133 0,0 0-26 16,0 0-6-16,0 0-1 0,0 0 7 0,0 0 2 15,0 0 0-15,0 0 0 0,0 0-31 0,7 0-7 16,10 0 0-16,-3 0-1 0,0 0-10 0,8 0-1 16,6-4-1-16,4-2 0 0,-1 6-35 0,5-3-8 15,-5-3 0-15,5 3 0 16,-1-4-152-16,-3 4-32 0</inkml:trace>
  <inkml:trace contextRef="#ctx0" brushRef="#br0" timeOffset="127753.3743">26099 10509 1267 0,'-29'0'28'0,"8"0"5"0,7 0 2 0,7 0 1 0,7 0-36 0,0 0 0 16,0 0 0-16,0 0 0 0,14 0 89 0,-7 6 11 15,4-6 3-15,3 0 0 0,0 0-12 0,4 0-3 16,-4 0 0-16,3 0 0 0,1 0-16 0,3 0-4 16,4 0-1-16,0 0 0 0,3 0-19 0,0 0-3 15,0-6-1-15,7 6 0 0,-3 0-15 0,-4 0-3 16,4 0-1-16,3-3 0 0,4-3-25 0,-11 6 0 16,1-3-12-16,-1 3 12 0,-3-7-12 0,-1 4 12 15,-3-3-12-15,1 6 12 16,-5-9-48-16,4 9-3 0,-6-7 0 0,-1 4 0 15,-7 3-13-15,-7 0-4 0,0 0 0 0,0 0 0 16,0 0-152-16,-11 3-32 0,4 4-5 0,-7-7-2 0</inkml:trace>
  <inkml:trace contextRef="#ctx0" brushRef="#br0" timeOffset="128037.9874">26176 10741 1497 0,'0'0'66'0,"0"0"14"16,0 0-64-16,0 0-16 0,0 0 0 0,0 0 0 0,0 0 110 0,0 0 18 15,11 0 4-15,-1 6 1 0,-6-6-49 0,6 4-11 16,1 2-1-16,3-6-1 0,0 0-23 0,4 0-5 15,-1 6-1-15,5-6 0 0,-1 3-26 0,0-3-4 16,-3-3-2-16,6 6 0 0,1-3 2 0,3 0 1 16,-7 0 0-16,4 0 0 15,7-3-105-15,0 3-20 0,-1-6-5 0,1 6-861 0</inkml:trace>
  <inkml:trace contextRef="#ctx0" brushRef="#br0" timeOffset="130272.8521">27615 9829 1036 0,'-24'-16'92'0,"17"13"-73"0,3-7-19 0,8 4 0 0,6-3 120 16,-3-1 20-16,0 4 4 0,4 3 0 0,0-3-29 0,-1 3-7 15,-3-4 0-15,-7 7-1 0,7 0-39 0,4-3-7 16,-4-3-1-16,3 6-1 0,1 0-32 0,7 0-7 16,-1 0 0-16,5 6-1 0,-1-3-19 0,0 7 0 15,-4-1 8-15,5 7-8 0,-8-1 0 0,3-2 0 16,1 12 0-16,-4 0 0 0,0 3-11 0,-3 1 1 16,3 5 0-16,-7-6 0 0,-3 7 21 0,-1-1 4 15,1-5 1-15,-4 5 0 0,-4-6 1 0,1-3 1 16,-5 0 0-16,5-3 0 0,-1-6 4 0,1 3 1 15,-4-3 0-15,3-4 0 0,4-3-13 0,-3-2-2 16,-1 2-8-16,4-3 12 0,-3-2-1 0,3-4-1 16,3 0 0-16,-3 0 0 0,0 0 2 0,0 0 0 0,0 0 0 15,0 0 0-15,11-13 10 0,-4-3 2 16,0 1 1-16,0 2 0 0,0-3-7 0,0 1-2 0,0-7 0 16,0-3 0-16,4 0-16 0,-1-4 0 0,-3 4 8 15,1-12-8-15,2 2 0 0,1 1 0 0,3-4 0 0,0 0 0 16,4-2 0-16,-4 2-9 0,7 4 9 0,4-10-12 15,-8 6 1-15,1 4 0 0,-1 5 0 0,5-5 0 16,-1 6 11-16,0 3-12 0,-3-4 12 0,-4 10-12 16,-4 1 12-16,4-7 0 0,8 9 0 0,-1 3 0 15,-4 4 0-15,-6 3 8 0,0 3-8 0,-1 3 11 16,-6 0-11-16,3 9 12 0,0 4-12 0,0 2 12 16,-7 4-1-16,3 0 0 0,8 0 0 0,3 6 0 15,-7 0-11-15,0 3 10 0,0 0-10 0,7 7 10 16,-3-7-1-16,3 6 0 0,-3-5 0 0,-1 11 0 15,4-11-18-15,-3 8-4 0,-4 7-1 0,0-9 0 0,0 2 14 0,0 7 8 16,0-9 0-16,-7 2-8 16,-7 4-109-16,4-10-29 0,6 4-6 0,-3-7-900 15</inkml:trace>
  <inkml:trace contextRef="#ctx0" brushRef="#br0" timeOffset="130889.3177">27873 10694 460 0,'18'0'20'0,"-18"0"5"0,0 0-25 0,0 0 0 16,0 0 0-16,0 0 0 0,0 0 256 0,0 0 45 15,0 0 10-15,0 0 1 0,-7 0-168 0,7 0-33 16,0 0-7-16,0 0-2 0,0 0-30 0,0 0-5 15,0 0-2-15,0 0 0 0,7-6 6 0,0 3 1 16,3-4 0-16,11 4 0 0,1-3-34 0,9 3-6 16,8-6-2-16,0 2 0 0,3-2-1 0,11 3 0 15,11 2 0-15,3-2 0 0,3 6-29 0,1-9 0 16,3 6 0-16,28-4 0 0,-14-2 14 0,1 9 6 0,-5-3 2 0,1-3 0 16,-11 6-22-16,0-10 0 0,-3 10 0 15,-4-6-8 1,-7 6-35-16,-7-10-6 0,-4 7-2 0,-7-3 0 15,-6-3-189-15,-5 5-37 0,19-17-8 0,-29 11-2 0</inkml:trace>
  <inkml:trace contextRef="#ctx0" brushRef="#br0" timeOffset="131473.7532">28529 11061 403 0,'0'0'36'0,"0"0"-36"16,-3 0 0-16,-1-3 0 0,1 3 318 0,3 0 57 15,0 0 11-15,0 0 2 0,0 0-214 0,10-6-43 16,4-1-9-16,4 4-2 0,0-3-55 0,-1 6-11 16,4 0-2-16,4-3-1 0,-4 3 10 0,7 3 3 15,-3-3 0-15,0 6 0 0,0-3-52 0,-4 10-12 16,0-1 0-16,-4 4 0 0,1 3 24 0,-7 0 3 16,-4 0 0-16,-4 6 0 0,-3 0-14 0,-7-3-2 15,0 3-1-15,-7 0 0 0,-4-6 14 0,-3 6 2 0,0-6 1 16,0-1 0-16,-4 1-27 0,-3-3-19 0,3-4 3 0,4 4 1 15,7-6 24-15,0-1 5 0,-4-3 1 0,4-3 0 16,7 7-15-16,0-4-18 0,4-6 4 0,-8 9 1 16,-7-9 13-16,11 0 0 0,11 0 0 0,-4 0 0 15,-4 7 8-15,4-7 4 0,0 0 0 0,11 3 1 16,3-3-13-16,7-3 0 0,-7 3 0 0,0-7 0 16,-3 7-19-16,7 0-6 0,3-3-2 0,0 3 0 15,0 0 27-15,-3 3 0 0,-1 4 0 0,1 2-8 16,0 1 28-16,-4 2 7 0,3 4 1 0,-3 9 0 15,1-6-28-15,-5 9 0 0,1 0 0 0,-1 3 0 16,-3-2 0-16,0 8 0 0,-3-2 0 0,-4-1 0 0,-4-6 0 16,1 1 0-16,-4-4 0 0,-4 0 0 0,-3-6 0 0,-3 0 0 15,-1-1 0-15,0 1 0 0,1-3 56 0,-8 0 7 16,4-7 1-16,-4 3 0 0,-3-5-52 0,3 2-12 16,11-9 0-16,-14 0 0 15,-11 0-88-15,4 0-20 0,10 0-4 0,-10-6 0 16,-8 3-112-16,5-4-23 0,-36-5-4 0,17-4-1 0</inkml:trace>
  <inkml:trace contextRef="#ctx0" brushRef="#br0" timeOffset="139043.3094">8491 14159 633 0,'-7'-3'56'0,"7"-3"-44"16,7 3-12-16,-7-4 0 0,0-2 104 0,0 0 18 16,4 2 4-16,-1 4 1 0,1-3-62 0,-4 3-12 15,3-4-2-15,-3 7-1 0,4-9 14 0,0 6 4 16,-4-3 0-16,0-4 0 0,0 7 3 0,0-3 1 16,0-4 0-16,0 10 0 0,-4-6-4 0,4 6 0 15,0 0 0-15,0 0 0 0,-4 0-20 0,4 0-5 0,0 0-1 16,0 0 0-16,0 0-17 0,0 0-3 0,0 0-1 0,0 0 0 15,0 0-9-15,0 0-3 0,0 0 0 0,0 0 0 16,0 0-1-16,8 0 0 0,-8 0 0 0,7 6 0 16,-4 4 5-16,1 6 1 0,-1-7 0 0,1 3 0 15,-1 4 6-15,1 3 2 0,6 9 0 0,-10 4 0 16,11-1-8-16,-4 10-2 0,7-4 0 0,-3 7 0 16,6 3-12-16,-3-3 11 0,4 0-11 0,-4 0 10 15,4-6-10-15,-1 5 0 0,-2 1 0 0,2-6 0 16,1-3 0-16,-4-1 8 0,-3 1-8 0,-4-7 0 15,0 0 0-15,3 3 0 0,-10-9 8 0,0 3-8 16,0-6 0-16,0-3 10 0,0-4-10 0,0 4 10 16,0-7 2-16,0 1 0 0,-7-1 0 0,7-9 0 15,0 0-12-15,0 0 8 0,0 0-8 0,0 0 8 0,0 0-8 16,0 0 12-16,0 0-12 0,0 0 12 0,7-9-12 0,-7-1 0 16,0-5 9-16,4-4-9 0,-1 0 10 0,1-6-2 15,3 3-8-15,-4-9 12 0,1 3 4 0,-1-1 1 16,4 1 0-16,1-6 0 0,-5 9-17 0,4-10 0 15,-7 7 0-15,7 0 0 0,-3 2 13 0,-1-2-4 16,1 3-1-16,-1 3 0 0,4 0-8 0,0 3 0 16,-3-6 0-16,7 7-11 0,-4 5 11 0,3-3-13 15,-6 7 5-15,3 0 8 0,3 9-12 0,1-7 12 16,-4 14-12-16,4-7 12 0,-1 9-12 0,-3 7 12 16,4-4-10-16,-1 7 10 0,-3 6-8 0,4-6 8 15,-4 6 0-15,0 3-9 0,0-9 9 0,-3 6 0 0,-4 0 0 16,3-6 0-16,1-3 0 0,-4-4 0 15,0 4 0-15,3 0 0 0,-3-4 0 0,4 4 0 0,-1-4 8 0,1-5-8 16,-4 2 16-16,3 0 0 0,4 1-1 0,0-1 0 16,-3 1-15-16,3-4-15 0,-7-6 3 0,7 0 1 15,0 3 11-15,0-3 0 0,-7 0 0 0,7-3 0 16,0-3 13-16,0 3-1 0,0-7-1 0,1-6 0 16,-1-2 15-16,0 2 3 0,0-3 1 0,0 0 0 15,0-6-5-15,0 3-1 0,3-9 0 0,1 0 0 16,0-4-12-16,-1 1-4 0,8-10 0 0,-4 6 0 15,4-3-8-15,3 4 0 0,-4-1 0 0,5 4 0 16,2-1-30-16,1 7-8 0,-7 3-2 0,-1 6 0 16,1 0-32-16,0 3-8 0,-4-2 0 0,-7 8-1 15,0 1-88-15,-4 2-18 0,-3 7-3 0</inkml:trace>
  <inkml:trace contextRef="#ctx0" brushRef="#br0" timeOffset="139746.0231">9687 14780 1969 0,'0'0'87'0,"0"0"18"0,0 0-84 0,4-6-21 0,3 3 0 0,-7 3 0 16,0 0 48-16,7 0 4 0,7-7 2 0,0 7 0 16,-3 0-18-16,3-3-3 0,3-3-1 0,1 0 0 15,-4 3-16-15,-3-4-4 0,3 7-1 0,0-9 0 16,-3 6-2-16,3-3 0 0,-4-4 0 0,4-2 0 0,-3-1 3 0,3 0 0 16,-3-2 0-16,3 2 0 0,-4-9 23 0,1 10 5 15,0-4 0-15,-1-3 1 0,1 0-12 0,-4 4-2 16,0-4-1-16,0 0 0 0,0 0-17 0,-4-3-9 15,1 10 10-15,0-7-10 0,-1 0 0 0,-3 4 0 16,0-4 0-16,0 3 0 0,0-3 0 0,-3 4 0 16,3 2 0-16,0 4-10 0,-4-1 10 0,4-2 0 15,-4 2 0-15,1 7-8 0,3-3 8 0,-4 3 0 16,1-4 0-16,-1-2 0 0,1 6 0 0,-1-3 0 16,-3-1 0-16,4 4 8 0,-4 3 9 0,0-6 3 15,3 6 0-15,-6 0 0 0,-1 6-20 0,0-6 0 0,4 3 0 16,-3 4 0-16,-1 2-11 0,1 0-5 15,2 1-2-15,-2-1 0 0,3 7 18 0,-4 3 0 0,4 0 0 16,-3-4 0-16,-1 10 0 0,0-3 0 0,1 3 8 0,-1-6-8 16,1 6 16-16,3 0-2 0,-4-3-1 0,8 3 0 15,-5 0 7-15,5-6 2 0,-4 0 0 0,3 0 0 16,8 6 6-16,-1-6 0 0,-3-4 1 0,0 4 0 16,7-3-14-16,1-3-3 0,-1-4-1 0,0 7 0 15,0-7-2-15,3 0 0 0,1 1 0 0,6-1 0 16,5 1-9-16,2-4 0 0,1-3-10 0,3 3 10 15,4 1-102 1,3-4-14-16,-3-6-4 0,3-4-1070 0</inkml:trace>
  <inkml:trace contextRef="#ctx0" brushRef="#br0" timeOffset="141362.3132">12435 14194 691 0,'4'-3'61'0,"-4"-4"-49"16,3-2-12-16,-3-1 0 0,4 4 128 0,-4 3 24 15,0-6 4-15,0 2 0 0,-4-2-48 0,4 0-9 16,-3-1-3-16,-4 4 0 0,0 3-28 0,0-4-7 0,0-2-1 0,-4 6 0 16,1-3-44-16,-5 3-16 0,-2-4 9 0,3 7-9 15,-4-3 8-15,-3-3-8 0,3 6 0 0,1 0 8 16,-5 0 24-16,5-6 4 0,-1 6 0 0,1 0 1 16,2 6 18-16,-2-6 3 0,-1 0 1 0,0 6 0 15,4-3-12-15,0-3-3 0,0 7 0 0,0-4 0 16,3 6-8-16,1-3-3 0,-8 4 0 0,4-1 0 15,0 7-4-15,0-4-1 0,0 7 0 0,0 6 0 16,0-6 1-16,-1 6 0 0,1 3 0 0,4 7 0 16,-4-7-2-16,0 7-1 0,3-7 0 0,0 6 0 15,1-5 0-15,3 2 0 0,0-3 0 0,7-3 0 16,0-3-11-16,3 3-3 0,4 3 0 0,0-9 0 16,4 6-12-16,3-6 0 0,4-3 0 0,-1 3 0 15,4-10 0-15,1 7 0 0,-1-7 0 0,4 1 0 16,6-7-109-16,1 3-19 0,-4-6-3 0,7 0-1 15,1 0-100-15,-1 0-20 0</inkml:trace>
  <inkml:trace contextRef="#ctx0" brushRef="#br0" timeOffset="141863.0007">13279 14388 1670 0,'0'0'148'16,"0"-9"-118"-16,0 2-30 0,-4-2 0 0,4 0 125 0,0 2 19 16,0 4 4-16,0-6 1 0,-3 3-75 0,-1 2-15 0,-3-2-3 0,0 3-1 15,0-3-41-15,0 3-14 0,-4-4 9 0,1 7-9 16,-5 0 0-16,1-3 0 0,0-3 0 0,-3 6 0 16,-1 0 8-16,0 0-8 0,1 6 8 0,-1-3-8 15,-3-3 32-15,-4 10 2 0,4-10 0 0,3 6 0 16,-3 3-2-16,0-5 0 0,0 2 0 0,0 3 0 15,0 1-13-15,-1-1-3 0,5 0-1 0,-4 1 0 16,-1 6-15-16,5-1 9 0,-4-2-9 0,7 6 8 16,-4-4-8-16,4 4 12 0,3 0-12 0,1 0 12 15,3 3-12-15,3-4 0 0,4 1-12 0,0 0 12 16,4-3-9-16,-1-4 9 0,4 4 0 0,4-7 0 16,-4 7 0-16,3-7 0 0,1-5 0 0,0 2 0 15,3-6 0-15,-4 0 0 0,4 0-13 0,0-6 4 16,1-4 9-16,-5 1 0 0,4-1 0 0,0 1-8 0,-3-7 8 15,3-3 0-15,-3 1 8 0,3-7-8 0,-4 6 8 0,1-6-8 16,-1 3 10-16,-2-3-10 0,2 0 9 0,-3 3-9 16,-3 0 8-16,3 12-8 0,-4-2 8 0,4 2-8 15,-3 4 8-15,-4 6-8 0,0 0 8 0,3 9-8 16,1 1 0-16,-4 6 8 0,0-1-8 0,0 4 0 16,3-6 0-16,-3 5 0 0,-3 4 0 0,3-3 0 15,0 0 0-15,0 0 0 0,3-4 0 0,-3-2 0 16,0 3 0-16,0 2 0 15,0-8-97-15,4 6-19 0,-4-7-3 0</inkml:trace>
  <inkml:trace contextRef="#ctx0" brushRef="#br0" timeOffset="142231.1201">13342 14391 1555 0,'0'0'68'0,"7"-9"16"0,-3-1-68 0,3 7-16 0,-4-6 0 0,8 3 0 15,-4 6 226-15,3 0 42 0,5 0 8 0,-1 6 1 16,0 3-185-16,0 1-38 0,0-1-7 0,0 4-2 16,-3 2-20-16,3 4-4 0,-4-3-1 0,-3 3 0 15,1 6-9-15,-5-6-3 0,-3-1 0 0,0 1 0 16,-3-3-8-16,-1 3 10 0,0-4-10 0,1-2 10 16,-4 3-10-16,0-7 0 0,3 0 0 0,-3 1 0 15,0-10 0-15,4 6 0 0,3-6 0 0,0 0 0 16,0 0 24-16,0 0 7 0,0-9 1 0,0-7 0 15,3 0-20-15,8 4-3 0,-1-4-1 0,4-9 0 0,8 6-8 16,-1-3-14-16,7-3 3 0,0 0 1 0,-3 0 10 0,3 6 0 16,0 0 0-16,-3 1 0 0,0 8 8 0,-8 4 1 15,1-4 0-15,-4 10 0 0,-3 0-9 0,-1 10 0 16,-3-1 0-16,0-2 0 0,-3 11 0 0,-1 1 0 16,1-3 0-16,0 3 0 0,-4 6 0 0,3-6-9 15,1 6 9-15,-1-3-10 16,1 0-70-16,3-1-15 0,-4 5-2 0,4-8-1 15,4 7-144-15,-4-6-29 0</inkml:trace>
  <inkml:trace contextRef="#ctx0" brushRef="#br0" timeOffset="143012.9532">15646 14213 1987 0,'0'0'88'0,"0"-4"18"0,0 4-85 0,3-6-21 16,1 3 0-16,3-3 0 0,3 6 49 0,5-10 6 15,-1 10 1-15,3-9 0 0,8 3-31 0,0 2-5 16,-4-5-2-16,4 0 0 0,3 2-7 0,0-5-2 16,0-4 0-16,0 7 0 0,-3-7 36 0,3 7 7 15,-7-10 2-15,-3 3 0 0,0-3-12 0,-4 7-2 0,0-4-1 0,-3-3 0 16,-1 1-11-16,-3-8-1 0,0 8-1 0,0-7 0 16,0-1-14-16,-3-2-2 0,3 3-1 0,-4-3 0 15,1 0-9-15,0-1-11 0,-1-2 3 0,-3 9 0 16,-3-3 8-16,-1 6 0 0,0 0 0 0,1-3 0 31,-4 10-28-31,0-4-3 0,0 4-1 0,3-1 0 0,-6 4 32 0,3-1 20 0,-4 1-4 0,0 6 0 16,1-3 0-16,-1-4 0 0,1 10 0 0,-4-3 0 15,3-3-16-15,0 6 0 0,-3 0 0 0,0 0 0 16,0 0 0-16,7 6 0 0,-4-3 0 0,1 3 0 16,-1-2 0-16,4 5 0 0,0 0 0 0,4 1 0 15,-4 5 0-15,3 4 0 0,-3-3 0 0,7 3 0 16,-4 6 0-16,4-3 0 0,0 3 0 0,0 3 0 15,4 7 13-15,-4-1-1 0,0 4 0 0,0 6 0 16,0-7 7-16,0 7 1 0,-4 0 0 0,1 9 0 0,-1 1 17 0,-3-1 4 16,0 0 1-16,4 7 0 0,-8-4-10 0,4-2-1 15,4-7-1-15,-1 3 0 0,1-6-13 0,-1-7-2 16,8 7-1-16,-4-9 0 0,-4-1-3 0,4-6-1 16,-3-2 0-16,-1-4 0 0,0-4-10 0,1-2 0 15,-4 3 0-15,-4-3 0 16,4-7-42-16,-3 0-10 0,-4 1-3 0,3-1 0 15,-3 1-86-15,0-1-18 0,-4-9-3 0,4 6-1 16,0-6-29-16,0-6-7 0,0 6-1 0,0-9-389 16,6 5-79-16</inkml:trace>
  <inkml:trace contextRef="#ctx0" brushRef="#br0" timeOffset="143179.6921">15431 14476 288 0,'7'-6'25'0,"0"-4"-25"0,3 4 0 0,1 3 0 16,3-7 268-16,4 1 49 0,-4 3 10 0,7-4 1 15,0 7-126-15,0-3-26 0,4 0-4 0,0 3-2 16,3-4-55-16,0 7-11 0,4 0-3 0,-1-3 0 16,5-3-33-16,-1 6-8 0,4 0 0 0,-4 0-1 15,0 0-35-15,-3-3-8 0,-4 3 0 0,-3-7-813 16,0 7-163-16</inkml:trace>
  <inkml:trace contextRef="#ctx0" brushRef="#br0" timeOffset="143397.7999">16715 14266 2556 0,'0'0'113'0,"0"0"23"0,0 0-108 0,0 0-28 15,7 9 0-15,0 1 0 0,0 5 74 0,3 1 10 16,4 3 1-16,1 0 1 0,-1-1-46 0,3 1-8 15,-3 6-3-15,1-6 0 0,2-3-29 0,-3 3-15 16,-3-1 2-16,-1-8 0 16,-2 6-82-16,2-1-16 0,-6-5-3 0,-4-1-683 15,0-9-137-15</inkml:trace>
  <inkml:trace contextRef="#ctx0" brushRef="#br0" timeOffset="143545.8685">17053 13730 1612 0,'0'0'144'0,"0"0"-116"0,0-10-28 0,0 1 0 16,0 9 196-16,0 0 34 0,0 0 6 0,0 0 2 15,0 0-186-15,11 6-38 0,-4 3-14 0,0 4-729 16,-3-4-153-16</inkml:trace>
  <inkml:trace contextRef="#ctx0" brushRef="#br0" timeOffset="143946.6724">17297 14106 345 0,'0'0'31'0,"0"0"-31"0,0 0 0 0,10 0 0 0,-3 0 346 0,4 0 63 16,-4 6 13-16,4-6 2 0,-1 10-232 0,-3-10-46 15,4 9-10-15,-1 0-1 0,1-2-55 0,-4 5-10 16,0 4-2-16,0 3-1 0,-3 0-21 0,-1-1-4 15,1 7-1-15,-4 4 0 0,0 2-24 0,-4-3-5 16,1 0 0-16,3-2-1 0,-4 2 1 0,1-9 0 16,-1 6 0-16,4-10 0 0,-7-2-3 0,7 3 0 15,-4-7 0-15,4-3 0 0,0-6 2 0,0 0 0 16,0 0 0-16,0 0 0 0,0 0 25 0,0 0 6 0,0-15 1 0,0 8 0 16,4-12-5-16,7 7-1 15,-4-13 0-15,3 6 0 0,1-12-22 0,6 2-5 0,5 1-1 0,6 3 0 16,-3-3-9-16,3 9 0 0,4 0 0 0,-8-3 0 15,4 10-10-15,-3 2 10 0,-4 4 0 0,0 6-9 16,4 0 9-16,-7 6 0 0,-1-2-9 0,1 11 9 16,-4 4 0-16,0-3-11 0,-3 3 11 0,-1 9-8 15,-2-3-12-15,-5 3-1 0,1 0-1 0,-4-3 0 32,0 4-101-32,0-4-20 0,0 3-4 0,-4-9-681 0,1 6-137 0</inkml:trace>
  <inkml:trace contextRef="#ctx0" brushRef="#br0" timeOffset="144597.7658">18792 14300 2710 0,'0'0'60'0,"-3"-15"12"0,3 2 2 0,0-3 2 0,3-2-60 0,1 8-16 16,-4-5 0-16,4 5 0 0,-1 1 13 0,-3-4 0 16,0-3 0-16,0 10 0 0,-3-3-13 0,-1-1 0 15,0 1 0-15,-3 0 0 0,0-1-15 0,-3 1 4 16,-1 2 1-16,1-2 0 0,-1 6-8 0,-3-3-2 16,3 6 0-16,-3 0 0 0,0-10 20 0,0 10 0 0,-4 7 0 0,4-4 0 15,-3-3 14-15,-1 9 6 0,-3 0 2 0,3 1 0 16,1 6-22-16,-1 2 0 0,0 7 0 0,4 4-12 15,-4-4 12-15,4 9 0 0,0-2 0 0,4 8 0 16,-4-5 0-16,3-4 0 0,4 1 0 0,0-4 0 16,3 0 0-16,1-9 0 0,3 6 0 0,0 0 8 15,3-6-8-15,-3 0 0 0,7-4 0 0,-3-2 0 16,7-4 0-16,-1-2 0 0,4-7 0 0,4 0 8 16,-1 0-8-16,5-7 0 0,6-2-8 0,-3-1 8 15,-1-2 8-15,1-10 8 0,0 3 0 0,-1 0 1 16,1-6 9-16,-4-3 2 0,4-6 0 0,0-4 0 15,-4 0-10-15,3-6-2 0,1-6 0 0,-4-6 0 16,1 2-7-16,-1 1-1 0,0-10-8 0,0 4 12 16,0-4-12-16,-3-3-8 0,-1-3 8 0,-2 7-13 15,2-1 13-15,-3 6 0 0,0 7 0 0,-7 3 10 0,1 3-10 16,2 10 0-16,4-1-12 0,-3 7 12 0,-4 9 0 16,0 4 0-16,-4 5 12 0,5-2-4 0,-5-1-8 0,1 10 0 15,-4 3-10-15,0 0 10 0,0 0 0 0,0 0 0 16,-4 9 0-16,1 10 0 0,-1-3 0 0,-7 3 12 15,4 0-4-15,-3 9-8 0,-8-3 24 0,4 9-3 16,0 4 0-16,0 3 0 0,3-1 14 16,1 11 2-16,3 2 1 0,-1 0 0 0,8 4-29 0,0 2-9 15,4-5 0-15,3 2 0 0,4 4 9 0,-1-7-9 16,1 0 0-16,3 1 9 0,-3 2-17 0,-1-6-4 16,-3-3-1-16,4 0 0 15,-4-3-115-15,3-9-22 0,-3 2-5 0</inkml:trace>
  <inkml:trace contextRef="#ctx0" brushRef="#br0" timeOffset="145814.6215">20546 14024 1267 0,'0'0'112'0,"7"-9"-89"0,-4 0-23 0,1-1 0 0,3-6 144 0,0 7 25 16,0 0 5-16,4-1 1 0,-1-5-86 0,4 5-17 15,0 1-3-15,8-1-1 0,-5-2-49 0,4-1-11 16,1 4-8-16,2 6 12 0,-3-4-12 0,4 4 0 16,-7 3 0-16,3 0 0 0,-3 0 0 0,-1 3 0 15,-6-6 0-15,3 6 0 0,-3 4 8 0,-4-4 7 16,0 13 1-16,-4-7 0 0,4 10 14 0,-3 6 3 16,-4 0 1-16,0 3 0 0,0 0 6 0,-4 7 2 15,4 2 0-15,0 4 0 0,-3-3-30 0,3 0-12 16,-4 5 8-16,4-8-8 0,0-1 9 0,0-5-9 15,0-4 10-15,0-6-10 0,0-1 11 0,0 1-11 0,0-9 12 16,0 5-12-16,0-5 28 0,0-10 0 0,0 0-1 0,0 0 0 16,0 0-3-16,0 0 0 0,0 0 0 0,-3-10 0 15,-4 1-5-15,3-1-2 0,1-5 0 0,-1-4 0 16,0 0-9-16,4-6-8 0,0-3 9 0,8 0-9 16,-5-13 0-16,8 3 0 0,-1 4 0 0,4-4 0 15,7-6 0-15,4 10 0 0,-4-1 0 0,8-2 0 16,2 8-8-16,-2 4 8 0,2 0 0 0,1 6 0 15,-4 1 0-15,0 2 0 0,1 6 0 0,-1 7 0 16,-3 3 0-16,-1 3 0 0,1 7 0 0,-4 6 0 16,-3-7 0-16,3 10 0 0,-3-4 0 0,-4 4 0 15,0 6 0-15,-4-6 0 0,1 9 0 0,-4-3 0 16,0 4 0-16,0-4 0 0,0 9 0 0,-3-6 0 16,-4 10 0-16,3-10 0 0,-3 7 0 0,-3-4 0 15,3-3 0-15,-4-6 9 0,1 3-1 0,-1 1 0 0,1-11 0 0,-4-2 0 16,3 2 0-16,1-5 0 0,-1-1-8 0,0-6 8 15,1 4-8-15,3-7 8 0,0 0-8 0,0 0 0 16,0 0 9-16,-7 0-9 0,0-7 0 0,3-2 9 16,1 0-9-16,-1-1 0 0,4-2 10 0,0-10-10 15,4 0 8-15,-1-3-8 0,1 0 16 0,3-4-1 16,0-5-1-16,4-4 0 0,3 10-14 0,0-13-16 16,0 10 3-16,3-4 1 0,1 1 12 0,3-1 0 15,4 7 0-15,-4 3 0 0,0 3-9 0,1 6 9 16,6 1-8-16,-7 5 8 0,-3 1 0 0,-4 9 0 0,3 6 0 0,1-3-8 15,0 7 8-15,-4-1 0 0,-7 7 0 0,3 3 0 16,1-1 0-16,-1 1 9 0,-10 6-9 16,4 0 0-16,0-6 8 0,-1 6-8 0,1-3 0 0,-4 3 0 15,-4 0 0-15,4 1 0 0,4-4 0 0,-4-4-9 32,-11 7-65-32,4-6-13 0,7-3-2 0,0 3-712 0,-4 0-143 0</inkml:trace>
  <inkml:trace contextRef="#ctx0" brushRef="#br0" timeOffset="146330.8892">22204 14275 2541 0,'0'0'112'0,"0"0"24"0,3-9-108 0,1-1-28 16,-4 10 0-16,0 0 0 0,0 0 19 0,7-3-2 15,4-3 0-15,-4 6 0 0,0 0-17 0,7 0 0 16,3 0 0-16,1 0 0 0,-4 0-15 0,0 0-6 16,7 0-2-16,1 0 0 15,2 0-7-15,-3-9-2 0,4-1 0 0,-4-5 0 0,4 5 32 0,-4 1-9 16,-3-4 9-16,-4-3 0 0,4 1 31 0,-4 2 11 15,0-2 2-15,0-4 1 0,-7 3-1 0,4-3 0 16,-1 0 0-16,-6 4 0 0,-1-4-44 0,1 0 0 16,6 3 0-16,-6 7 0 0,-1-10 0 0,-3 10 16 0,4-1-4 0,-1 1 0 15,-3 3-12-15,0-4-10 0,0 1 2 0,-3 9 0 16,6-9 8-16,-6 2 11 0,-4 4-3 0,-4-3 0 16,8 6-8-16,-8 0-12 0,1-3 2 0,-5-4 1 15,1 7 17-15,0 0 4 0,0 0 1 0,0 0 0 16,-4 0-5-16,4 10-8 0,4-10 11 0,-1 6-11 15,0 4 20-15,1-1-2 0,3 0-1 0,0 7 0 16,3 3-6-16,1 0-2 0,-4-1 0 0,3 8 0 16,11 2 9-16,0 6 2 0,0-6 0 0,-3 7 0 15,6-1-20-15,1 4 0 0,0-3 0 0,-1-1 0 16,-3 1-24-16,4-7-8 16,3 6-1-16,-4-12-1 0,-2 10-126 0,-1-10-24 0,0-7-6 0,3 4-875 15</inkml:trace>
  <inkml:trace contextRef="#ctx0" brushRef="#br0" timeOffset="146969.9978">23488 14015 1958 0,'-11'-16'87'0,"8"13"17"0,-1-6-83 0,1-7-21 0,-4 7 0 0,3 6 0 16,-3-4 155-16,0-2 26 16,0-1 6-16,0 4 1 0,-4 3-140 0,1-3-27 0,3 6-5 0,-7-3-2 15,0-4-14-15,-1 7 0 0,1 7 0 0,0-4 0 16,0-3 0-16,0 6 0 0,0-3 0 0,3 3 0 16,-3 4 0-16,0-1 0 0,-4 1 0 0,1-1 0 15,3 7 10-15,-4-7-1 0,0 10 0 0,-3-3 0 16,7-4-9-16,-4 13 0 0,-3-6 0 0,4 6 0 15,3 3 0-15,-1-9 0 0,1 6 0 0,4 0 0 16,-4-6 0-16,7 6 0 0,3-3-12 0,1 0 12 16,-5-3 0-16,8 0 0 0,4-7 0 0,0 4 12 15,-4 0-4-15,0-7-8 0,3-6 12 0,1 4-4 16,3 2 0-16,3-9-8 0,-10 0 12 0,11 0-4 16,3 0-8-16,0-9 12 0,0 2-12 0,0-2 12 15,0-1-12-15,0-8 0 0,4 2 9 0,3-3-9 16,-3 0 0-16,3-9 0 0,0 0 0 0,0-3 8 0,1-1-8 0,-1-2 8 15,0-1-8-15,0-2 8 0,-3-4-8 0,3-3 0 16,0-3 0-16,-3 0 0 0,-4-3 0 0,3-4 0 16,-2 10 0-16,-1-3 0 0,0 3 0 0,3 1 0 15,1 5 0-15,0 3 0 0,-4 7 0 0,0-6 0 16,0 9 0-16,4 3 0 0,-8 0 0 0,4 0 0 16,-3 6 0-16,0 0 0 0,-1 4 0 0,1 2-8 15,-4-5 8-15,-4 5 0 0,1 4 0 0,-1-3 0 16,1 6 0-16,-4 3 8 0,0 0-8 0,0 0 12 15,0 0-4-15,0 0 0 0,0 0-8 0,0 0 0 16,0 9 0-16,-4 7 8 0,-3 2-8 0,0 4 0 0,0 4 8 16,-3 8-8-16,3 1 23 0,-4 2 0 0,0 7 0 15,1 9 0-15,-1 1-23 0,1 2 0 0,-5-3 0 0,5 7-12 16,-4-4 12-16,0-2 0 0,0-4 0 0,-4-3 0 16,0 6 0-16,4-9 0 0,0 3-12 0,0-3 4 31,3 0-43-31,1-9-8 0,3 2-1 0,-4-12-765 0,8 3-153 0</inkml:trace>
  <inkml:trace contextRef="#ctx0" brushRef="#br0" timeOffset="147194.1549">23957 14021 1094 0,'0'0'97'0,"0"0"-77"15,0 0-20-15,0 0 0 0,0 0 298 0,0 0 56 16,4 10 11-16,-1 2 3 0,-3-2-249 0,4 5-50 16,-4 1-9-16,-4 3-3 0,4 0-26 0,-7 6-6 15,7-7-1-15,-3 8 0 0,-1-4-24 0,1-4 0 16,-1 7 0-16,1-6 0 0,3-3-16 0,0 3-4 16,0 0-2-16,3-4-767 15,1-5-154-15</inkml:trace>
  <inkml:trace contextRef="#ctx0" brushRef="#br0" timeOffset="147357.3153">24363 13516 2746 0,'0'0'60'0,"0"-9"13"0,0 0 3 0,0-1 1 0,0 7-61 0,0 3-16 0,0 0 0 0,0 0 0 31,0 9-138-31,3 1-30 0,-3 2-7 0,4 4-1 0</inkml:trace>
  <inkml:trace contextRef="#ctx0" brushRef="#br0" timeOffset="148050.1691">24846 14175 2340 0,'0'0'52'0,"0"0"10"0,0 0 2 0,11 0 1 0,-11 0-52 0,3 0-13 16,4-10 0-16,0 10 0 0,0-6 12 0,0 6-1 15,1-9 0-15,-1 6 0 0,0-4-11 0,0-2-14 16,0 0 3-16,0-1 1 0,0 1 10 0,0-1 16 16,-4-5-4-16,5 5-1 0,-5 1 4 0,1-7 1 0,-1 7 0 0,-3-1 0 15,7 7 4-15,-3-3 0 0,-4-3 1 0,0 9 0 16,0 0-13-16,0-7-8 0,0 7 10 0,0 0-10 16,0-3 18-16,0 3-2 0,-4-6-1 0,4 6 0 15,-7 0-3-15,4-3 0 0,-4-4 0 0,-1 7 0 16,5-3-3-16,-4 3-1 0,-4-6 0 0,1 6 0 15,10 0 7-15,-11 0 1 0,1 6 0 0,-1-3 0 16,0-3-16-16,1 7 0 0,-1-4 0 0,-3-3 0 16,0 6 0-16,0 4 0 0,0-1-9 0,0 0 9 15,0-2 0-15,-4 2 0 0,4 0 0 0,-4 1 10 16,4 9-10-16,-4-4 0 0,1-2 0 0,3 9 0 16,0 0 12-16,-4-3 0 0,0 3 0 0,4 0 0 15,-4 3-12-15,8-7 0 0,-1 1 0 0,4 6 0 16,0-9 0-16,4 3 8 0,-1-10-8 0,8 7 0 15,-4-4 8-15,7-5-8 0,0-4 8 0,7 3-8 0,0-6 0 16,0-6 0-16,4 6 0 0,-1-3 0 0,8-4 0 16,0-5 0-16,-4-1 0 0,4 1 8 0,-1-4-8 0,1-3 8 15,0-6-8-15,-1 6 8 0,-2-9 0 0,6 3 0 16,-3-3 0-16,3 0 0 0,-4-7 4 0,-2 7 0 16,-1 3 0-16,3 6 0 0,-2 0-12 0,-8 4 0 15,0 5 0-15,-4 10 0 0,-3-6 16 0,-7 6 0 16,0 0 1-16,0 16 0 0,0-1-17 0,-7 4 0 15,0 0 8-15,-7 9-8 0,0-3 0 0,0 3 0 16,0 1 0-16,0 2 0 16,0-3-24-16,0 0-4 0,0-2-2 0,3 2 0 0,-3-9 5 0,3 6 1 0,1-7 0 15,-4-2 0 1,6-6-105-16,-6 8-21 0,4-8-4 0,-1-4-566 0,-3-3-114 16</inkml:trace>
  <inkml:trace contextRef="#ctx0" brushRef="#br0" timeOffset="148418.7212">25382 14006 2278 0,'0'0'101'0,"11"0"21"0,-4 0-98 0,4 6-24 0,3-3 0 0,-4 6 0 16,1 1 68-16,3 5 9 0,-3 1 2 0,-1 3 0 15,-6 0-29-15,3 6-6 0,0 3 0 0,-4-3-1 16,-3-3-35-16,0 6-8 0,-3 4 0 0,-1-4 0 15,4 0 0-15,-3-3 0 0,-1-6 0 0,1 0 0 0,-1-10 0 0,1 7 0 16,-1-7 0-16,4-9 0 0,0 0 8 0,0 0 0 16,0 0 0-16,0 0 0 0,0 0 3 15,0-9 0-15,0 0 0 0,4-7 0 0,-4 6 10 0,7-8 3 16,0-7 0-16,7 3 0 0,0-3-3 0,7-4 0 16,-7-5 0-16,7 6 0 0,1-4-21 0,-1 10-10 15,0-9 1-15,4 12 0 0,-4 0 9 0,0 10 11 16,-3-7-3-16,3 13 0 0,-7-3-8 0,3 6 12 15,-6 9-12-15,3-3 12 0,0 4-4 0,-3 9-8 16,-4-4 12-16,0 4-4 0,0 9-8 0,0-3 0 16,-7 4 0-16,4-1 0 0,-1 6 0 0,-3-5 0 15,0 5-8-15,-3 1 8 16,-1-7-178-16,1 6-31 0,3-9-7 0</inkml:trace>
  <inkml:trace contextRef="#ctx0" brushRef="#br0" timeOffset="149066.9158">27520 13968 1152 0,'7'-19'51'0,"-3"7"10"0,3 2-49 0,0 1-12 15,-4-1 0-15,4 1 0 0,1 0 152 0,-5-1 28 16,-3 4 6-16,0 6 1 0,0 0-98 0,4 0-19 16,-4-10-4-16,0 10-1 0,-4-3-49 0,1-3-16 15,-1 3 8-15,-3-3-8 0,0 6 0 0,-4-4 0 16,8-2 0-16,-4 6 0 0,0 0 22 0,0 0 1 0,-4 0 0 16,0 6 0-16,4-2 21 0,-3 2 4 0,-4-3 0 0,3 6 1 15,-7 7-11-15,1 0-2 0,-4 3-1 0,0-1 0 16,-8 11-19-16,5-4-3 0,-5 3-1 0,1 0 0 15,7-3-12-15,0 3 11 0,0-2-11 0,7 2 10 16,-1-9-10-16,5 6 0 0,3-6 0 0,7-1-11 16,-4-2 11-16,8 3 0 0,-4-10 0 0,3 1 0 15,4 2 9-15,-3-9-9 0,-4-3 12 0,7 7-12 16,4-4 32-16,-1-3 0 0,4 0 0 0,0-3 0 16,0-4-6-16,8 7-2 0,-5-9 0 0,4 0 0 15,-3-1-11-15,3-6-2 0,0 4-1 0,1-10 0 16,-5 9-10-16,4-12 10 0,1 6-10 0,-1-6 10 15,-4 0-10-15,5 6 10 0,-5-2-10 0,-3-5 10 16,-3 8-10-16,-4-1 8 0,0 3-8 0,-4 0 8 16,1 4 5-16,-4-4 1 0,-4 7 0 0,-3-1 0 15,0 4-14-15,-3 3 0 0,-4-3 8 0,0 3-8 16,-4 3-34-16,-3 0-10 0,3 0-1 0,-7 3-1 16,4 6-189-16,-3-3-37 0,-5 4-8 0</inkml:trace>
  <inkml:trace contextRef="#ctx0" brushRef="#br0" timeOffset="149633.133">27891 14065 1209 0,'7'-6'108'0,"3"6"-87"0,4 0-21 15,0 0 0-15,1-6 152 0,-1 6 25 0,3-4 6 0,1 4 1 16,0-6-80-16,3 6-16 0,0-3-4 0,0-3 0 15,0-4-28-15,0 7-7 0,1-6-1 0,-1-4 0 16,-4 4-15-16,1-1-3 0,0-8-1 0,-4 5 0 16,3-9-1-16,1 3 0 0,-4 1 0 0,4-8 0 15,-11-2-5-15,3 3-2 0,1-6 0 0,-4-1 0 16,0 1-12-16,0 0-9 0,-3-7 12 0,6 10-12 16,1-13 0-16,-4 13 0 0,0-7 0 0,4 4 0 15,-4 0 0-15,3-4 0 0,-3 13 0 0,0-3 0 16,0 0 0-16,-3 6 0 0,-1 0 0 0,-3 10 0 15,4-7 15-15,-4 7 5 0,0 0 2 0,0 5 0 16,0 4-22-16,0 0 0 0,-7-6 0 0,7 6 0 0,-11 0-11 0,1 10-6 16,-1-10-2-16,4 9 0 0,-3 0 19 0,-1 1 0 15,-3-4 0-15,7 10 0 0,-4-4 0 0,4 7 0 16,0 6 0-16,0-6 0 0,4 6 0 0,-5-6 20 16,5 9-2-16,-4-3-1 0,0 0-9 0,0 3-8 15,0 7 12-15,3-7-12 0,-3 10 25 0,0-4-1 16,-3 10-1-16,-5 0 0 0,1 3 11 0,0 3 2 15,0-3 1-15,0 4 0 0,0 2-22 0,3 0-5 16,1-3-1-16,3 4 0 0,0-1-9 0,0 0 0 16,-1 1 0-16,5-4 8 0,-4-6-8 0,3-4 8 15,-3 4-8-15,4-9 8 0,3 6-8 0,-4-10 0 16,1-6 9-16,-1 0-9 0,4-3 0 0,-3 3 0 16,-4-15 0-16,3 5 0 15,-3-12-42-15,0 4-3 0,-4-4-1 0,-3 3 0 16,0-12-15-16,0 3-3 0,-4-4-1 0,4-2 0 15,0 0-35-15,4-1-8 0,-5 1 0 0,5-7-1 16,3 7-130-16,-4-4-25 0,8-3-6 0,-1 1-440 0</inkml:trace>
  <inkml:trace contextRef="#ctx0" brushRef="#br0" timeOffset="149769.658">27728 14463 691 0,'0'0'61'0,"0"0"-49"0,0-3-12 0,0 3 0 16,0-6 196-16,11 3 36 0,3-3 7 0,4 2 1 15,3-2-82-15,7-3-17 0,4 9-3 0,7-10-1 16,-1 10-62-16,5-3-13 0,3-3-2 0,7 0-1 15,-4 3-42-15,0 3-8 0,-3 0-1 0,0-7-8 16,-4 7-61-16,-3-9-19 0</inkml:trace>
  <inkml:trace contextRef="#ctx0" brushRef="#br0" timeOffset="151436.5291">8752 16016 1357 0,'7'0'60'0,"-7"0"12"0,0 0-57 0,0 0-15 15,0 0 0-15,0 0 0 0,0 0 96 0,-10 0 16 16,10 0 3-16,0 0 1 0,-11-4-45 0,11 4-9 16,0 0-2-16,0 0 0 0,-7-6-36 0,7 3-7 15,0-6-1-15,0 2-1 0,0 4 6 0,7-3 2 16,0 3 0-16,0-3 0 0,0 6 19 0,-3-7 4 16,3 4 1-16,0-3 0 0,0 6 3 0,4 0 1 15,-1-3 0-15,4 3 0 0,-3 0-33 0,3-7-6 16,0 7-2-16,4 0 0 0,0 0-10 0,-1-3 8 15,1-3-8-15,3 6 8 0,0 6-8 0,0-6 0 0,0 3-10 16,-3 7 10-16,0-4 0 0,-1 4 0 0,1 5 0 16,-7-2 0-16,-1 6 0 0,-3-4 0 0,-3 4 0 0,-8 0 0 15,1 6 0-15,-8 0 13 0,1-3-1 0,-5 3 0 16,-2-6 9-16,-1 6 2 0,-3 3 0 0,0-9 0 16,-4 3-1-16,8-3 0 0,-5-10 0 0,1 7 0 15,4-4-22-15,-1-2 0 0,4-1 0 0,3-2 0 31,-6-4-21-31,6 3-9 0,7-6-2 0,-3 0 0 0,7 0 32 0,0 0 0 0,0 0 0 0,0 0 0 16,11-6 0-16,0-4 0 0,-1 7 0 0,8-6 0 16,-1 2 20-16,5-2 9 0,-1 9 3 0,3 0 0 15,1 0-32-15,-4 0 0 0,0 9 0 0,-3 1 0 16,0-1 0-16,-4 1 0 0,0 5 0 0,-3 4 0 16,-1 0 0-16,1 3 0 0,-8-3 0 0,4 0 0 0,-3-1-8 0,-1 1-2 15,-3 0 0-15,-3 3 0 0,3-3 23 16,-4 0 5-16,-3-1 1 0,0 1 0 0,-3 0 1 0,-1-3 1 15,-7 9 0-15,1-6 0 0,-1 9-1 0,-10-9-1 16,3 6 0-16,-7-6 0 0,1-1-2 0,-1 4 0 16,0-3 0-16,-3 3 0 0,0 0-17 0,-1-3 0 15,1 0 0-15,3-4 0 16,1-2-92-16,2 3-23 0,1-7-4 0,3-6-682 16,4 3-137-16</inkml:trace>
  <inkml:trace contextRef="#ctx0" brushRef="#br0" timeOffset="157238.2144">10425 16351 1486 0,'0'0'32'0,"0"0"8"0,0 0 0 0,0 0 3 0,10 0-35 0,-10 0-8 16,-3 0 0-16,3 0 0 0,0 0 76 0,0 0 12 15,0 0 4-15,0 0 0 0,0 0-51 0,0 0-9 16,0 0-3-16,0 0 0 0,0 0 0 0,0 0 0 16,10 3 0-16,1 4 0 0,-11-7-13 0,14 3-4 15,0 3 0-15,11-6 0 0,-1 3-3 0,5-3-1 16,-8 0 0-16,11 0 0 0,3-3 0 0,-7 3 0 16,-3-9 0-16,3 2 0 0,4 4-8 0,-4-6 0 0,-7 2 0 0,0-5 0 15,4-4 8-15,-4 7 0 0,-7-7 0 0,-3 7 0 16,-15-10 26-16,11 3 5 0,4-3 1 0,0 7 0 15,-4-10-8-15,0 9-2 0,3-5 0 0,1-4 0 16,-1 3-18-16,-3 0-4 0,-7-6-8 0,8 12 12 16,-1-12-12-16,-4 10 0 0,-6 5 0 0,-1-2-10 15,1-4-3-15,-1 7-1 0,-3-1 0 0,0 1 0 16,-7 2 14-16,3 4 0 0,11-3 0 0,-7 3 0 16,-7 3 0-16,0 0 0 0,3 0-8 0,1 0 8 15,-1 0 0-15,-3 3 0 0,0-3 0 0,3 9 0 0,1-9 0 16,-1 10 0-16,-10-4 0 0,7 4 0 0,0-1 0 15,0 7 0-15,-4-7 0 0,4 4 0 0,-4 9 28 0,1-4 4 16,3 1 2-16,-4 6 0 0,-3-3-21 0,0 3-4 16,6 0-1-16,-2-3 0 0,-1 10 13 0,1-4 3 15,6 0 0-15,4-3 0 0,3 3 11 0,4 1 2 16,-7 2 1-16,11-9 0 0,6 9-19 0,-3-9-4 16,-3 3-1-16,7-6 0 0,3 0-14 0,0 3 9 15,3-9-9-15,1 5 8 0,0-8-8 0,-1-4 0 16,12 3 0-16,-5 1 0 15,-3-10-110-15,11 0-24 0,3-3-5 0</inkml:trace>
  <inkml:trace contextRef="#ctx0" brushRef="#br0" timeOffset="158139.5813">11338 15799 403 0,'43'-6'36'0,"-43"6"-36"0,0 0 0 0,3-9 0 16,-3-1 101-16,7 1 14 0,4-4 2 0,-1-2 1 16,-10-1-68-16,7 3-14 0,4-2-2 0,0-1-1 15,-1 3 34-15,-6-2 6 0,3 5 2 0,-4-2 0 16,1-1 17-16,-4 4 4 0,-7 6 1 0,7-4 0 0,3-2-14 0,-3 9-3 15,-10 0-1-15,-1-3 0 0,11 3-15 0,0 0-2 16,-7 0-1-16,0-6 0 0,-4 6-24 0,11 0-5 16,0 0 0-16,0 0-1 0,-10 0-3 15,10 0-1-15,0 0 0 0,0 0 0 0,0 0 1 0,0 0 0 16,3-4 0-16,4-2 0 0,8 6 1 0,-12 0 1 16,-3 0 0-16,0 0 0 0,7-6-14 0,0 3-4 15,-7 3 0-15,0 0 0 0,0 0-12 0,0 0 0 16,0 0 0-16,0 0 0 0,-14 9 0 0,7 1 0 15,11-1 0-15,-8 0 0 0,-3 7 8 0,3 0-8 16,4-4 0-16,-3 7 0 0,3 0 11 0,0 6-11 16,-4 0 12-16,4 3-12 0,7-9 16 0,-7 16-4 15,-7-7-1-15,4 13 0 0,3-4 17 0,0 1 3 16,-4 3 1-16,-3 3 0 0,0-7-16 0,0 10-4 16,4-3 0-16,-4 0 0 0,-8-6-12 0,5 2 0 0,6-2 0 15,1-3 0-15,-8-7 0 0,4 0 0 0,4-3 0 16,-1-6 0-16,8-3 0 0,-4-7 0 0,-4 7 0 0,8-7 0 31,3-6-186-31,-7-3-40 0,0 0-8 0,10-19-2 0</inkml:trace>
  <inkml:trace contextRef="#ctx0" brushRef="#br0" timeOffset="159007.0507">11589 16326 403 0,'10'0'36'0,"-10"0"-36"16,0 0 0-16,0 0 0 0,0 0 230 0,0 0 39 15,0 0 8-15,0 0 2 0,0 0-115 0,0 0-22 16,0 0-5-16,0 0-1 0,0 0-70 0,7 9-14 15,0-2-4-15,4-4 0 0,0 6-28 0,-1-9-7 16,4 0-1-16,0 0 0 0,8 0-3 0,-1 0-1 16,0-9 0-16,4 6 0 0,-1-13 4 0,1 7 0 15,0-7 0-15,-4 7 0 0,-4-4-12 0,1-3 0 16,0 7 0-16,-4-7 0 0,-7 7 22 0,0-1 2 16,0 1 1-16,-3-7 0 0,-4 7 7 0,-4-4 2 15,1-2 0-15,-1-1 0 0,-3 7-8 0,0-10-2 0,-4 9 0 0,4-2 0 16,0-4-24-16,0 10 0 0,-3 3 0 0,2-3 0 15,-2 2 0-15,-1 4 0 0,-3 0 0 0,4 0 8 16,-4 4-8-16,-1 2 0 0,1-3 0 0,-3 6 0 16,-1 4 0-16,4-1 0 0,3 4 0 0,-3 3 0 15,-3 0 0-15,6 0 0 0,0 6 0 0,1 3 0 16,3-3 8-16,-4 3 0 0,1-3 0 0,6 3 0 16,1-2 13-16,-1 2 3 0,-3 0 0 0,3 6 0 15,4-8 16-15,-3 2 3 0,-1-3 1 0,4-6 0 16,4 6-20-16,-1-6-3 0,4-1-1 0,4 1 0 15,3-9-20-15,0 5 0 0,7-5 0 0,8-1 0 16,-1 1-101-16,4-10-25 0,-1 0-5 0</inkml:trace>
  <inkml:trace contextRef="#ctx0" brushRef="#br0" timeOffset="160323.9323">12280 16361 403 0,'0'0'17'0,"0"0"5"0,0 0-22 0,0 0 0 0,0 0 0 0,4-7 0 16,-4-2 221-16,3 6 40 0,-6-7 8 0,3 4 2 16,-4-3-124-16,1-1-25 0,-1 4-5 0,1-3-1 15,-4-1-41-15,3 7-9 0,4-6-2 0,0 2 0 16,0-2-22-16,0 9-5 0,4-6-1 0,3-4 0 15,0 7-6-15,3-3-2 0,1-4 0 0,3 10 0 16,0-9-13-16,0 0-3 0,0 9-1 0,0-10 0 16,-3 10 8-16,0-6 1 0,-1 6 1 0,1 6 0 0,-8-6-21 0,1 10 0 15,-4-1 0-15,0 0 0 0,0 7 0 16,-4 3 0-16,1 6 0 0,-1-3 0 0,1 3 36 0,-1 3 4 16,1-3 0-16,3 4 0 0,-4-4-29 0,4 3-11 15,4-3 8-15,-4 0-8 0,3-3 12 0,-3 0-4 16,4-3 0-16,-4-7 0 0,3 4-8 0,-3 0 8 15,0-4-8-15,-3-2 8 0,3-1 0 0,-4-3-8 16,1-3 12-16,-1 4-4 0,-3 2-8 0,3-9 0 16,-3 10 0-16,7-10 0 0,-7 0 31 0,7 0 1 15,-7 0 0-15,7 0 0 0,-7 0-32 0,4 0 0 16,-4-10 0-16,3 1 0 0,1-1 16 0,3-5-4 16,-4 2 0-16,8-3 0 0,-1-2-3 0,4 2-1 15,0-6 0-15,0 0 0 0,0 3 4 0,4 0 0 16,0 1 0-16,3 2 0 0,-4-3 15 0,4 0 3 15,4 0 1-15,-4 4 0 0,4-4-31 0,-4 3 8 0,4 4-8 0,3-7 0 16,0 3-12-16,0 1-6 0,-3-4-1 0,-1 9 0 16,8-5 19-16,-4 5 0 0,0-2 0 0,-3 5 0 15,0-2 0-15,-1 0 0 0,-3 9 0 0,-3 0 0 16,0 0 0-16,-4 9 0 0,0 0 0 0,-7 10 0 16,0-3 0-16,-4 12 0 0,-3-3 0 0,-4 3 0 15,4-2 0-15,-7 2 0 0,4 0 0 0,-4 6 0 16,3-15 0-16,0 6 0 0,-3 4 0 0,0-11 0 15,4 4 0-15,-1-3 0 0,4-9 0 0,3 2 0 16,-3 1 0-16,4-10 0 0,3-3 0 0,0 0 0 16,0 0 0-16,0 0 0 0,0 0 0 0,0 0 0 0,0 0 0 15,-4-10 0-15,4 1 0 0,0-7 0 16,4 4 0-16,-1-13 0 0,-3 0 0 0,4-4 0 0,3-5 0 16,4 6 0-16,-1-7 0 0,8 1 0 0,-1 2 0 15,5 1 0-15,2 0 0 0,5-1 0 0,-5 13 0 0,1 1 0 16,0-1 0-16,-1 3 0 0,-3 7 0 0,1 6 0 15,-5 3 0-15,1 3 0 0,0 6 0 0,-4 1 0 16,-7 5 0-16,3 10 0 0,-10-3 0 0,0 3 0 16,-3 4 0-16,-4 5 0 0,-4-6 0 0,1 4 0 15,2-4 0-15,1 0 0 0,0-3 0 0,0 3 0 16,0-3 0-16,4-6 0 16,-1 6-152-16,4-6-34 0,-3-6-6 0,3 2-897 0</inkml:trace>
  <inkml:trace contextRef="#ctx0" brushRef="#br0" timeOffset="161059.6701">13402 16398 518 0,'0'0'23'0,"0"0"5"0,-3 0-28 0,3 0 0 16,-4 0 0-16,0 0 0 0,1 0 236 0,-1 0 43 15,-3 0 8-15,4 0 1 0,3 0-155 0,-4 0-31 16,1 0-6-16,3 0-2 0,0 0 2 0,0 0 1 0,0 0 0 0,0 0 0 16,0 0-33-16,0 0-8 0,0 0 0 0,0 0-1 15,0 0-15-15,7 0-2 0,3 0-1 0,5 0 0 16,-5 0-19-16,8-3-4 0,-1-3-1 0,1-4 0 16,0 1-13-16,-1-7 0 0,1 7-12 0,0-1 12 15,-4 1 0-15,0 0 0 0,-4-1 0 0,-3 1 0 16,0-1 19-16,-3-5 10 0,-4 5 3 0,0-5 0 15,0 5-32-15,-4-2 0 0,4-4 0 0,-3 7 0 16,3-7 0-16,-4 7 0 0,4-1 0 0,-3 1 0 16,-1 6 0-16,4 3 0 0,-3-7 0 0,-1-2 0 15,-3 9 0-15,-3-6 0 0,3 6 0 0,0 0 0 16,-8 0 0-16,5 6 0 0,-4-3 0 0,3 3 0 0,1 4 0 16,-5-1 0-16,5 7 0 0,-1-7 0 0,-3 10 0 0,4 0 0 15,-4 0 0-15,3 3 0 0,-3 0 0 0,3 3 0 16,1 0 0-16,3-3 0 0,-4 3 14 0,4 3-3 15,3-3-1-15,1 3 0 0,3-3 5 0,3-6 1 16,1 6 0-16,3-6 0 0,7 6-2 0,0-6 0 16,0 0 0-16,4 0 0 0,3-4-14 0,4-5 0 15,0 9 0-15,3-10 0 16,-4-3-109-16,1-3-25 0,-4-3-5 0,-3-3-625 16,-4-3-124-16</inkml:trace>
  <inkml:trace contextRef="#ctx0" brushRef="#br0" timeOffset="161511.4842">13931 16288 230 0,'0'0'20'0,"0"0"-20"0,0 0 0 0,0 0 0 16,0 0 286-16,0 0 53 0,0 0 10 0,0-6 3 15,-3 3-148-15,3 3-30 0,0 0-6 0,3-6 0 16,-3 6-64-16,7-10-12 0,-7 10-2 0,11 0-1 15,-1 7-20-15,-3-4-4 0,4 6-1 0,3 1 0 16,-3-1-7-16,-4 7-1 0,3 2-1 0,-3 1 0 16,4 6-36-16,-4-6-7 0,0 6-2 0,-3-6 0 15,-1 6-10-15,-3-6 8 0,4 0-8 0,-8-4 8 16,-3-2-8-16,4 3 0 0,-4-7 0 0,0 7 0 0,-1-13 9 16,1 6-9-16,4-9 10 0,3 0-10 0,0 0 9 0,0 0-9 15,0 0 8-15,0 0-8 16,0 0 10-16,0 0-10 0,3-3 12 0,1-12-12 0,3-4 8 15,7 0-8-15,-3-6 0 0,6-10 0 0,1 4 0 0,3-4 0 16,7 1 0-16,1-4 0 0,-1 4-16 0,4 6-4 16,3-4-1-16,-7 13 0 0,-3 1 21 0,-4 8 0 15,-3 1 0-15,-4 9 0 0,-4 0 0 0,-3 9 0 16,-3 1 0-16,-4 8 0 0,-4 1 0 0,1 6 0 16,-4-6 0-16,3 6 0 0,1 3 0 0,-4-2 0 15,7-8 10-15,-4 11-10 0,4-11 8 0,0 4-8 16,4-9 0-16,-1 3 0 0,1-7 0 0,-1 7 0 15,4-7 0-15,0 0 0 0,0-5 0 0,4 5-9 16,-4-9 9-16,0 6-862 0,4-6-166 0</inkml:trace>
  <inkml:trace contextRef="#ctx0" brushRef="#br0" timeOffset="161801.8776">14760 16138 1515 0,'0'0'33'0,"0"0"7"0,0 0 2 16,0 0 1-16,-3 3-35 0,-4-3-8 0,3 0 0 0,4 0 0 16,0 0 85-16,0 0 15 0,0 0 4 0,0 0 0 0,11-3-17 0,6-3-3 15,1 2-1-15,7-2 0 0,-4-3-15 0,7-1-4 16,7 1 0-16,1 0 0 0,-5-1 3 0,8 4 0 15,-4-7 0-15,8-2 0 0,-4 5-56 0,3 1-11 16,-3 3 0-16,3-4 0 0,-7 1 0 0,-3 6 0 16,-11-4 0-16,0 7 0 0,-3-3 0 0,-4-3 0 15,-7 6 0-15,-7 0 0 16,0 0-135-16,0 0-21 0,7 6-5 0,-7-6-855 0</inkml:trace>
  <inkml:trace contextRef="#ctx0" brushRef="#br0" timeOffset="162192.2592">15180 15658 1324 0,'4'-19'59'0,"-1"10"12"0,-3-1-57 0,4 1-14 0,6 0 0 0,1-7 0 15,-8-3 85-15,8 10 15 0,7-7 2 0,-1 4 1 16,-3-4-9-16,4 0-2 0,-4 7 0 0,0 6 0 16,-3-4-37-16,-4-2-8 0,-7 9-2 0,0 0 0 15,0 0 12-15,0 0 3 0,0 0 0 0,0 0 0 16,-7 9-29-16,0-2-6 0,3-4-1 0,-6 6 0 16,-1 7-5-16,0-7-2 0,-3 7 0 0,4-3 0 0,6 2 8 0,-3 10 2 15,0-6 0-15,0 9 0 0,3 7-27 0,-6 2 0 16,-1 4 0-16,4 0 0 0,4 9 49 15,-1-3 5-15,-3 3 1 0,0-3 0 0,0 7-37 0,0-4-7 16,3-3-2-16,1 6 0 0,-4-6-9 0,0-3 0 16,0 0 0-16,0 0 0 0,-4 0-16 0,1-7-4 15,-5-2-2-15,1-7 0 16,0 7-178-16,-3-16-35 0,2-1-7 0</inkml:trace>
  <inkml:trace contextRef="#ctx0" brushRef="#br0" timeOffset="162711.6123">15861 16066 115 0,'0'0'10'0,"7"-6"-10"0,4-4 0 0,-1 7 0 16,1-6 165-16,3 2 31 0,0-2 7 0,0-1 1 16,-3 1-110-16,3-7-22 0,-4 7-4 0,1 0 0 15,-4-7-16-15,0 13-2 0,-3-4-1 0,-4 7 0 0,0 0 63 0,-4-9 13 16,4 9 3-16,-7-9 0 0,0 9 0 0,0 0 0 15,0-3 0-15,-4 3 0 0,1 3-52 0,-4 3-9 16,-1-3-3-16,1 6 0 0,-7 1-7 0,3-1-1 16,-6 7-1-16,3-7 0 0,7 7-31 0,3-3-7 15,0 2-1-15,1 4 0 0,-4 0-16 0,3-3 0 16,0 2-13-16,1 1 5 0,-1 0 8 0,4 3 0 16,4-9 0-16,3 2 0 0,-7 1 0 0,7-4 0 15,0 7 0-15,3-9 0 0,1 5 0 0,-1-5 0 16,1-1 0-16,6 1 0 0,1-1 0 0,0-3 0 15,-11 10 0-15,10-7 0 0,8 1 0 0,-1 2 0 16,-6-5 0-16,7 5 0 0,-4 1 0 0,3-1 0 16,-3-2 0-16,-3-1 0 0,-7 0 20 0,-1 4 7 15,1-4 1-15,-1-6 0 0,-3 7 6 0,0-1 2 16,-10-2 0-16,-1-4 0 0,-3 3-36 0,-4 3 0 0,-3 1 0 0,-7-1 0 16,0 1 0-16,-1-4 0 0,-2 3 0 0,-1-6 0 31,0 4-150-31,0-7-37 0,-6 0-7 0</inkml:trace>
  <inkml:trace contextRef="#ctx0" brushRef="#br0" timeOffset="163639.5051">17787 15514 2188 0,'-18'-16'97'0,"11"13"20"16,4-3-93-16,-4 6-24 0,3-3 0 0,4 3 0 0,0 0 0 0,0 0 0 15,0 0 0-15,0 0 0 16,0 9-98-16,4 0-24 0,-1 1-5 0,4 6-1 0</inkml:trace>
  <inkml:trace contextRef="#ctx0" brushRef="#br0" timeOffset="168164.4883">17685 15909 460 0,'0'0'41'0,"0"0"-33"16,0 0-8-16,0 0 0 0,0 0 137 0,0 0 26 16,0 0 5-16,0 0 0 0,0 0-128 0,0 0-25 15,0 0-6-15,0 0-1 0,0 0 19 0,0 0 3 16,0 0 1-16,0 0 0 0,0 0 30 0,0 0 7 16,0 0 0-16,0 0 1 0,0 0 11 0,0 0 1 15,0 0 1-15,0 0 0 0,0 0-14 0,0 0-2 16,0 0-1-16,0 0 0 0,0 0 3 0,0-3 1 15,0 3 0-15,0 0 0 0,0 0-22 0,0 0-5 16,0 0-1-16,0 0 0 0,0 0-5 0,0 0-2 16,0 0 0-16,0 0 0 0,0 0-16 0,0 0-3 15,0 0-1-15,0 0 0 0,-4 3 1 0,1 3 0 16,-1 4 0-16,1-1 0 0,3 0 0 0,-7 1 0 0,3-1 0 16,1 7 0-16,-1 3 2 0,0-4 1 0,1-2 0 0,-4 9 0 15,3-3 7-15,-3 0 2 0,4-1 0 0,-4 1 0 16,0-3-7-16,3 3 0 0,1 0-1 0,-1-1 0 15,1-2-19-15,-1 3 0 0,4 0 8 0,4-4-8 16,-1-5-11-16,1 5-5 0,-4-5-2 0,7-7 0 16,0-3-218-16,0 6-43 15</inkml:trace>
  <inkml:trace contextRef="#ctx0" brushRef="#br0" timeOffset="168779.6178">18157 15969 1450 0,'0'0'32'0,"0"-7"6"0,0 4 2 0,4-6 1 0,0 2-33 0,-1-2-8 16,1-3 0-16,3-4 0 0,0 0 130 0,0 4 24 0,7-7 5 0,-4 3 1 16,1-3-61-16,0 4-12 0,3-1-3 0,-4 7 0 15,1 5-33-15,-1-2-7 0,-2-3-2 0,2 9 0 16,-3-3-5-16,0 6-1 0,0-3 0 0,4 9 0 15,-1-3-19-15,-2-2-4 0,-1 11-1 0,3 1 0 16,1-4-12-16,-4 7 0 0,3 6 0 0,-3 0 0 16,0 1 17-16,-3 2 1 0,0-3 0 0,-1 3 0 15,1 0-18-15,-4 1 0 0,0-4 0 0,-7 3 0 16,3-3 10-16,-7 3 5 0,4-9 1 0,-3 6 0 16,3-9-2-16,-4-4 0 0,1 4 0 0,3-7 0 15,3 1-14-15,0-1 11 0,-3-3-11 0,7-6 10 16,0 0-10-16,0 0 12 0,0 0-12 0,4-9 12 0,-1-7-4 15,1 1-8-15,7-7 12 0,-1-3-4 0,4 0 1 16,4-4 0-16,3 1 0 0,4-6 0 0,-4 5-9 0,7-5 10 16,0-1-10-16,1 1 10 0,2 6 2 0,-2-1 0 15,-1 4 0-15,-4 7 0 16,-2 8-12-16,-5 1 0 0,-3-1 0 0,4 4 0 0,-7 6 0 0,-1 0 0 16,1 6 0-16,-1 4 0 0,1 2 0 0,-4 4 0 15,0 3 0-15,0 0 0 0,0 6 0 0,-3 0 0 16,-1-6 0-16,1 9 0 15,-4-9-10-15,0 6-1 0,0 0 0 0,0-6 0 0,-4 6 11 0,4-3 0 16,-3-7 8-16,-1 4-8 16,4-3-90-16,-3-7-22 0,3 7-5 0,0-4-1075 0</inkml:trace>
  <inkml:trace contextRef="#ctx0" brushRef="#br0" timeOffset="169999.3564">20193 15809 864 0,'0'0'76'0,"0"0"-60"16,4-10-16-16,-4 10 0 15,-4-9 141-15,4 3 26 0,0-4 5 0,-4 7 0 0,1-6-40 0,3 2-8 16,-4-2-1-16,8 6-1 0,-4-10-24 0,3 10-5 16,5-6-1-16,2 2 0 0,1-2-48 0,6 0-9 15,1 9-3-15,3-10 0 0,0 4 3 0,8 3 0 0,-1-3 0 0,0-4 0 16,4 7-6-16,-4 3-1 15,4-6 0-15,-1 6 0 0,-2-3-28 0,-1 3 0 0,-7-7 0 0,-3 7 0 16,-1 0 0-16,-3 7 0 0,1-7 0 0,-5 3 0 16,1-3 0-16,-1 9 0 15,-3-3 8-15,4-2-8 0,-4 5 0 0,4 3 0 0,-8 1 0 0,4-4 0 16,-3 7 0-16,-4 3 0 0,0-3 0 0,-4-4 0 16,-3 4 0-16,0 0 0 0,-4-4 0 0,-6-3 0 15,3 7 0-15,-4 0 0 0,-3-4 0 0,-7 4 0 16,-1-3 0-16,-2-4 12 0,-1 7-3 0,0-7-1 15,4 0-8-15,-4-2-9 0,4-4 9 0,3 6-13 0,4-2 13 16,7-1 0-16,-4-3 0 0,8-3 0 0,3 0 0 0,7 0 0 16,0 0 0-16,0 0 0 0,0 0 0 0,0 0 0 15,10 6 0-15,4-3 0 0,1-3 0 0,6 0 0 16,0 0 0-16,4 0 0 0,-1 7 0 0,5-7 0 16,6 0 0-16,0 0 0 0,-3 3 9 0,0 3-9 15,-1-3 0-15,1 7 9 0,0-4-9 0,0 3-11 16,-8 7 3-16,-3-7 0 0,1 1 33 0,-5-1 7 15,1 1 2-15,-4 5 0 0,-3-5-34 0,-1-1 0 16,1 4 0-16,-4-7 0 0,-4 3 0 0,-3 10 0 16,0-9 0-16,-3 5 0 0,-4-5 13 0,0 8-4 15,-4-2-1-15,-3 3 0 0,-7-3 2 0,0-4 0 16,-8 7 0-16,-2-3 0 0,-5 2 3 16,5 1 1-16,-1-3 0 0,-3 0 0 0,-4-4-14 0,0 4 0 15,0-4 0-15,-3 4 0 0,0-7 0 0,3 1-10 0,-7-1 2 0,7-2 0 31,4-4-48-31,3 3-8 0,11-3-3 0,3 3 0 16,4-12-163-16,4 3-33 0</inkml:trace>
  <inkml:trace contextRef="#ctx0" brushRef="#br0" timeOffset="170881.0958">22856 15765 1152 0,'0'0'102'0,"0"-10"-82"15,0 7-20-15,4-3 0 0,7-3 119 0,-8 2 19 16,-6 4 4-16,6-6 1 0,4 2-26 0,-3-2-5 16,-4 0 0-16,3 5-1 0,-3-2-48 0,4-3-10 15,-4 3-1-15,-4 2-1 0,-3-2-34 0,0-3-6 16,7 6-2-16,0-4 0 0,-10-2-1 0,-1-1-8 16,7 4 12-16,-3-3-4 0,0 9 32 0,-7-3 5 0,-3-4 2 0,2 7 0 15,1-3-35-15,-7 3-12 0,-4 0 0 0,-3 3 9 16,4 4-1-16,-5-4 0 0,1-3 0 0,0 6 0 15,-4 3-8-15,4 1 8 0,0-1-8 0,-1 1 8 16,-6 9 0-16,3-4 0 0,11 10 0 0,-3-3 0 16,-8 3-8-16,7 4 8 0,-3-4-8 0,7 3 8 15,0 6-8-15,-4-5 12 0,0 5-12 0,4-9 12 16,7 3 17-16,-4 1 4 0,8-4 1 0,-1 0 0 16,8-6-34-16,-1 6 0 0,4-3 0 0,4 3 0 15,-4-6 0-15,10-1 0 0,4 4 0 0,4-3 0 16,0-6-12-16,3 2-8 0,7-5-3 0,4-1 0 15,-4 1-93-15,4-1-18 0,-1-9-4 0,5 0-894 16</inkml:trace>
  <inkml:trace contextRef="#ctx0" brushRef="#br0" timeOffset="171268.7303">23065 16022 518 0,'3'-6'46'0,"1"6"-37"15,-1-10-9-15,-3 10 0 0,0-9 285 0,4 6 55 16,-4-4 12-16,0-2 1 0,0 6-194 0,0 3-39 16,-4-6-8-16,-3-4-2 0,0 10-53 0,0 0-10 15,-7 0-3-15,3 3 0 0,1 4-17 0,-4 2-4 16,-8 0-1-16,5 10 0 0,3-3-6 0,-4 3-2 16,-7 6 0-16,4-6 0 0,7 6-2 0,4-3-1 0,-1 0 0 0,0 0 0 15,1-7-11-15,3 4 10 0,10 6-10 16,-3-12 10-16,-3 2-10 0,3 1 0 0,7-7 9 0,0-5-9 15,3 5 0-15,-3-9 8 0,-7 0-8 0,15 6 0 16,2-6 8-16,-3-6-8 0,0 3 8 0,4-3-8 16,0 2 0-16,-1-5 8 0,-3 0-8 0,1-4 0 15,-5 4 11-15,4-4-3 0,0-3 0 0,-3-2 0 16,-4 2-8-16,4 3 0 0,-8-5 0 0,8-4 0 16,-8 3 0-16,4 0 0 0,-3-6 0 0,-1 6 0 15,1-6 12-15,-4 6 1 0,0 0 0 0,-4-6 0 16,4 13 5-16,-3-4 1 0,-1 4 0 0,-3 5 0 15,0-2-39-15,-3 9-7 0,-1 0-1 16,-3 0-1-16,-4 9-31 0,-6 1-5 0,-1-1-2 0,-3 10-667 16,-8-3-134-16</inkml:trace>
  <inkml:trace contextRef="#ctx0" brushRef="#br0" timeOffset="172333.1646">23237 16003 864 0,'0'0'76'0,"0"-6"-60"16,0-4-16-16,4 1 0 0,0 0 180 0,-1-1 32 15,4 1 8-15,4-7 0 16,-1 7-84-16,1-1-18 0,3-5-3 0,0 5-1 0,0 1-38 0,4 6-7 16,3-7-1-16,0 4-1 0,4-3-9 0,0 9-2 15,-4 0 0-15,3 9 0 0,-2-9-31 0,-1 9-6 0,-4 1-2 0,1-1 0 16,-7 7-17-16,-1-7 0 0,-3 10 0 0,0-3 0 15,-3 3 0-15,-4-1 10 0,-4 1-10 0,1 6 8 16,-4 0-8-16,3-6 0 0,-6 9 0 0,3-3 0 16,-1 1 0-16,-2-4 0 0,-1 3-9 0,1 0 9 15,-1-3 0-15,4-7 0 0,0 4 0 0,0-3 9 16,3-7-9-16,1 1 0 0,-1-4 0 0,4-3 0 16,0-3 0-16,0 0 0 0,0 0 9 0,0 0-9 15,0 0 0-15,0 0 0 0,0 0 0 0,-7-9 8 16,0-1 27-16,4-5 5 0,-1 2 2 0,4-9 0 15,0 3-22-15,0 0-5 0,4-6-1 0,6 7 0 16,1-1-6-16,3-6-8 0,4 6 11 0,3 0-11 16,0 0 0-16,4 0 0 0,3 4 0 0,-3-4-12 15,-1 3 12-15,5 7 0 0,-5-1 0 0,1 7 0 16,-4-3 0-16,0 6 0 0,0 0 0 0,-3 0 0 0,0 9 0 16,-4 1-9-16,0-1 9 0,-3 7-8 0,-1 3 8 0,-3 0 0 15,0-1 0-15,0 7-8 0,-7 0 8 0,4-6 0 16,-4 10 0-16,3-4 0 0,-6-7 0 0,3 8 0 15,3-8 0-15,-3 1 0 0,-3-3 0 0,-1-7 0 16,-3 1-8-16,0-1 8 0,0 0 0 0,0-2 0 16,0-4 0-16,0-3 0 0,0 0 0 0,3 0 8 15,-3-3-8-15,7 3 0 0,0 0 0 0,-3-7 9 16,-1-2-9-16,4 0 0 0,4-1 9 0,-1 1-9 16,1-7 0-16,3-3 9 0,3 1-9 0,1-1 0 15,0-6 0-15,3 0-11 0,3 3 11 0,5 0 8 0,2 0-8 16,1-3 11-16,0 9-11 0,-4 7 0 0,3-1 0 15,-2 1 0-15,-5 9 0 0,1 6 0 0,-4-3 0 0,-3 7 8 16,-1-1-8-16,-3 7 12 0,0 2-12 0,-7-2 12 16,4 3-12-16,-4-3 0 0,-4 2 0 0,4-5-11 15,0 9 3-15,-3-3 0 0,3 0 0 0,0-1 0 16,0 1 8-16,-4-3-10 0,4-4 10 0,-3 4-10 31,3 0-91-31,-4-4-19 0,1 4-3 0,-1-7-628 0,1 10-125 0</inkml:trace>
  <inkml:trace contextRef="#ctx0" brushRef="#br0" timeOffset="173233.4332">24564 16207 345 0,'0'0'31'0,"0"0"-31"0,-7-6 0 0,7-1 0 15,-4 4 123-15,4-3 18 0,4-3 4 0,-1-1 1 16,4 1-90-16,0-1-19 0,1 1-3 0,2 3-1 15,4-4 23-15,-3-2 4 0,3-4 0 0,-3 7 1 16,3-7 26-16,0 7 5 0,0-4 0 0,-4 4 1 16,1-7 7-16,0 10 2 0,-1-4 0 0,-3 7 0 15,0-3-10-15,-3 3-1 0,-4 3-1 0,0 0 0 16,0 0-31-16,0 0-7 0,0 0 0 0,0 0-1 0,0 9-19 0,-4 4-4 16,1-4-1-16,-1 7 0 0,1-7-9 0,-1 10-2 15,-3-10 0-15,4 13 0 0,-1-3-6 0,1 0-2 16,-1 0 0-16,1 6 0 0,3 3-8 0,-4-3 0 15,0-3 0-15,1 9 0 0,-1-2 28 0,-3 5 3 16,0-6 1-16,-3 1 0 0,3-4-10 0,0 0-2 16,-4-6 0-16,0-1 0 0,-3 1-12 0,4 0-8 15,3-3 8-15,-4-7-8 0,4 1 11 0,0-1-3 16,3 0 0-16,1-2 0 0,3-7-8 0,0 0 10 16,0 0-10-16,0 0 10 0,0 0 14 0,0 0 2 15,0 0 1-15,0 0 0 0,0 0-13 0,0-10-2 16,3 1-1-16,1-7 0 0,-1 0 4 0,1 4 1 0,0-13 0 15,3 6 0-15,-4-9-16 0,4-4 0 0,4 4-12 16,-4 0 12-16,3-7 0 0,1 1 0 0,3-4 0 0,0 4 0 16,0-4 0-16,0 13 0 0,4-9 0 0,0 5-10 15,-1 1-2-15,5 3-1 0,2-3 0 0,1 3 0 16,7 6 2-16,-1 0 1 0,1 0 0 0,0 1 0 16,3 2 0-16,0 6 0 0,4 1 0 0,-3 3 0 15,-5 3 10-15,1-4 0 0,-7 4-9 0,-1 3 9 16,-6 3-17-16,0-3 1 0,-4 0 0 0,-4 7 0 15,-3-4 2-15,1 6 1 0,-5 1 0 0,-3-4 0 16,-3 13 13-16,-1-4-11 0,-3-2 11 0,-7 3-10 16,0 9 10-16,-7-3 0 0,-1 0 0 0,-2 0 0 15,-5-4 0-15,-2 7 11 0,2-6-3 0,1-3 0 16,4 3-8-16,-1 0 12 0,0-4-12 0,1 4 12 0,-1-10-12 0,0 7 0 16,0-6 0-16,4-7-11 15,-3 3-90-15,-5 3-19 0,5-9-3 0,-1 7-1 16,4-7-108-16,0-7-23 0,-11-2-4 0,18 3-1 0</inkml:trace>
  <inkml:trace contextRef="#ctx0" brushRef="#br0" timeOffset="174000.6362">25590 16141 1026 0,'0'0'45'0,"0"0"10"0,0 0-44 0,0 0-11 0,8-3 0 0,-8 3 0 16,3-6 52-16,8 6 8 0,-4-10 1 0,0 7 1 15,3-3 26-15,-3 3 4 0,4-4 2 0,0 4 0 0,-1-3 6 0,1-3 0 16,-1 2 1-16,1 4 0 0,-4-3-8 0,0 3-1 15,-7 3-1-15,7-6 0 0,-7 6-47 0,0 0-8 16,0 0-3-16,0 0 0 0,0 0-20 0,-3-4-4 16,3-2-1-16,-7-3 0 0,-1 9-8 0,5-10 10 15,-4 4-10-15,0 3 10 0,-4-3-10 0,1 2 12 16,-1-2-12-16,0 3 12 0,-3-3-2 0,0 3 0 16,-3 3 0-16,-1-7 0 0,4 7 5 0,-4 7 1 15,-3-7 0-15,0 3 0 0,-4 6 1 0,1 1 1 16,-1-1 0-16,0 7 0 0,4 3-18 0,-4-4 0 15,4 4-11-15,3 0 11 0,1 6 0 0,3-6 0 0,0 9 0 16,3-12 0-16,4 9 0 0,0-6 8 0,0-1 0 16,3 1 1-16,1-3-9 0,-1-4 0 0,4 1 0 0,4-4 0 15,-1-6 8-15,4 7-8 0,-7-10 0 0,11 0 8 16,0 0 9-16,3 0 2 0,3 0 0 0,-3-3 0 16,4-4-19-16,3-2 0 0,-3 0-8 0,3-1 8 15,0-5 12-15,0-4 9 0,-3 0 2 0,3-6 0 16,0 6-14-16,-3-6-9 0,0-3 12 0,-4 3-12 15,3-4 0-15,1 1 0 0,0 3 0 0,-1 0 0 16,-3 6 9-16,0 0-9 0,-3 7 0 0,0-1 9 16,-1 4-9-16,-3 6 0 0,-7 3 0 0,0 0 0 15,4 9 0-15,-1 7 0 0,-3-4 0 0,0 7 0 16,-3 6-11-16,-1-6 11 0,1 6-8 0,-4-6 8 16,3 6 0-16,-3-6 0 0,0 6 0 0,0-3 0 0,0-6-12 0,-4 9 4 15,4-13 0-15,-3 7 0 16,-1-3-35-16,4-1-6 0,-4-5-2 0,4-1 0 15,0-6-174-15,4 4-35 0,3-7-8 0,-4 9 0 0</inkml:trace>
  <inkml:trace contextRef="#ctx0" brushRef="#br0" timeOffset="174402.296">25904 15984 1785 0,'0'0'159'0,"4"-6"-127"0,0-3-32 0,3 9 0 16,0-7 66-16,0 7 7 0,3 0 2 0,1 7 0 15,-4-1 6-15,0 3 2 0,0 1 0 0,4 2 0 16,-8-2-44-16,4 5-9 0,-3 4-2 0,-1 0 0 16,1-3 0-16,-1 2-1 0,1 1 0 0,-4 0 0 15,-4 3-11-15,4-3-1 0,-3 0-1 0,-1-1 0 16,1-2 14-16,-1-3 4 0,-3 2 0 0,0 4 0 15,0-9-20-15,0-1-3 0,0 0-1 0,3-2 0 16,-3 2-8-16,0 0 0 0,7-9 0 0,-3 7 0 16,-1-4 0-16,1 3 0 0,3-6 8 0,0 0-8 15,0 0 12-15,0 0-2 0,-4 3-1 0,4-3 0 16,0 0-9-16,0 0 12 0,0 0-12 0,0 0 12 16,0 0 10-16,0 0 2 0,4-9 1 0,-1-1 0 15,-3-2-5-15,4-4-2 0,6 7 0 0,-3-7 0 16,4-3-9-16,3 4-1 0,7-4-8 0,0 0 12 0,4 0-12 0,3-6 0 15,4 6 0-15,0 0 0 0,3-6-12 16,0 7 2-16,-6 2 0 0,-5 7 0 16,1-1-142-16,-7 1-29 0,-4 6-6 0,-4-4-1 0</inkml:trace>
  <inkml:trace contextRef="#ctx0" brushRef="#br0" timeOffset="174784.4955">26448 16163 691 0,'7'-6'61'0,"0"3"-49"0,-4-4-12 0,4 1 0 16,4 3 212-16,0-3 39 0,-4-4 8 0,0 1 1 16,0-1-68-16,0 1-15 0,0 0-2 0,0-1-1 15,-7 10-78-15,0 0-16 0,3-6-4 0,-3 6 0 16,0 0-30-16,0 0-6 0,0 0-2 0,-7 6 0 16,0-3-19-16,-3 10-4 0,6-1-1 0,-6 4 0 15,3-3-6-15,-4 2 0 0,4 4-8 0,-4-3 12 16,4-7 0-16,0 10-1 0,0-3 0 0,4-4 0 0,-4 4-1 15,3-7 0-15,1 10 0 0,3-9 0 0,-4-1-10 16,1-3 0-16,3 4 0 0,0-10 0 16,0 0-72-16,0 0-16 0,0 0-3 0,10 6-689 15,-3-3-137-15</inkml:trace>
  <inkml:trace contextRef="#ctx0" brushRef="#br0" timeOffset="174957.6183">26903 15646 2271 0,'-11'-10'100'0,"11"10"22"0,-3-6-98 0,3 6-24 0,0 0 0 0,0 0 0 15,0 0 28-15,0 0 0 0,0 0 0 0,0 0 0 16,-7 6-28-16,3-3 0 0,1 7 0 0,3-1-11 31,-4 1-157-31,4-1-31 0,-3-3-6 0,-1 4-2 0</inkml:trace>
  <inkml:trace contextRef="#ctx0" brushRef="#br0" timeOffset="175450.3645">27354 15900 806 0,'11'-13'36'0,"0"4"7"16,-4 2-35-16,3-2-8 0,4 0 0 0,0-1 0 0,1 1 205 0,-5-1 39 15,4 4 8-15,-3-3 2 0,-1-1-110 0,1 10-21 16,-4-9-5-16,-7 9-1 0,7-6-52 0,-7 6-10 15,0 0-3-15,0 0 0 0,-7 0-22 0,0-10-5 16,-7 7-1-16,0-3 0 0,-11 6-16 0,0 0-8 16,-6 0 0-16,-5 0 8 0,-2 0-8 0,-1 0 0 15,0 6 0-15,0-3 0 0,4 3 0 0,3-2 0 0,0 2 0 16,8-6 8-16,2 9-8 0,8 1 0 0,4-4 0 0,3 3 0 16,3 1 0-16,4-1 8 0,7 1-8 0,0-1 0 15,7 7 0-15,4-4 0 0,7 4 0 0,-4 3 0 16,4-1 0-16,-4 1 0 0,-4 3 0 0,1 0 0 15,-4 3 0-15,-3-6 8 0,-8 6-8 0,-3 0 12 16,-7-3 14-16,-3 3 3 0,-1-6 1 0,-3 6 0 16,-7-6 11-16,0 6 3 0,-4-12 0 0,0 2 0 15,4 4-32-15,0-3-12 0,0-13 11 0,7 6-11 16,-4 7-10-16,4-10-8 0,3-3-2 0,-3 4 0 16,4-7-192-16,-1 0-38 15,-7-7-8-15,8-2-2 0</inkml:trace>
  <inkml:trace contextRef="#ctx0" brushRef="#br0" timeOffset="175856.1947">28053 15906 1555 0,'0'0'68'0,"0"0"16"0,0 0-68 0,0 0-16 16,0 0 0-16,0 0 0 0,0 0 192 0,0 0 36 15,-4 9 6-15,-6-2 2 0,3 2-152 0,0 0-29 16,-7 1-7-16,3-1 0 0,-3 1-17 0,-4 5-3 16,1-2-1-16,-1 6 0 0,-7-4-15 0,4 4-4 15,-4-3 0-15,-3 3 0 0,3-1-8 0,1 1 0 0,-1-3 0 0,4 3 0 16,3 6 8-16,4-13-8 0,4 4 8 0,3 0-8 16,-1 3 0-16,5-10 0 0,3 10 0 0,3-10 0 15,8 1 0-15,-4-1 0 0,0-3 0 0,4 4-11 16,-1-4 11-16,1-3 0 0,3-3 0 0,4 0 0 15,-4-9 0-15,3 2 0 0,-2 4 0 0,-1-6 8 16,-4-1-8-16,4-5 8 0,-3-1-8 0,3-3 8 16,-3 7 11-16,-4-7 2 0,3-3 1 0,1-6 0 15,-1 3-11-15,-3 3-3 0,4-3 0 0,-4 0 0 16,4 3 4-16,-4 0 0 0,0 3 0 0,-4 6 0 16,1-2-12-16,-1 8 0 0,-3 7 0 0,0 0 0 15,0 0-15-15,-10 7 5 0,-4 8 1 0,0-2 0 16,-8-4-35-16,-2 7-6 0,-4 3-2 15,-1-10-756-15,-6 10-151 0</inkml:trace>
  <inkml:trace contextRef="#ctx0" brushRef="#br0" timeOffset="176285.6275">28360 15878 1897 0,'14'-10'84'0,"-7"10"17"0,4-6-81 0,-1 12-20 16,1-6 0-16,-1 3 0 0,1 7 88 0,-1-1 12 15,-2 1 4-15,2 5 0 0,1 4-47 0,-4 0-9 16,0-3-1-16,0 2-1 0,-4 1-16 0,4-3-3 0,-3 3-1 0,-4 0 0 16,0-4-5-16,0 4-1 0,0 0 0 0,-4 0 0 15,1-4 20-15,-1 4 3 0,-3-9 1 0,0 5 0 16,0-5-20-16,0-1-3 0,-3 0-1 0,6-2 0 15,-3-4-9-15,7-3-3 0,-7 0 0 0,7 0 0 16,0 0 12-16,0 0 3 0,0 0 0 0,0 0 0 16,0 0-23-16,3-10 0 0,5 1 0 0,-1 0 0 15,3-1 11-15,1-5-3 0,3 5 0 0,0-2 0 16,4-4-8-16,-1-3 0 0,8 3 0 0,-4-2 0 16,4-1 0-16,3 0 10 0,4 3-2 0,-4 1-8 15,0 5 13-15,-3 1-4 0,0 6-1 0,-8 3 0 16,4 0-8-16,-6 9 0 0,-5-6 9 0,1 13-9 15,-1-7 0-15,-6 10 0 0,-1 0 0 0,4 6 0 16,-7 0 0-16,4-6-8 0,-4 9 8 0,-4-9 0 16,4 6-27-16,-3 0 0 0,-1-12 0 0,-3 9 0 15,0-10-184-15,0 4-37 0,-3-7-7 0</inkml:trace>
  <inkml:trace contextRef="#ctx0" brushRef="#br0" timeOffset="176688.6252">29556 15962 2131 0,'10'-9'189'0,"-3"6"-151"0,4-7-30 0,-4 1-8 15,0 0 0-15,4 2 8 0,-1-2-8 0,-3 3 8 16,-7 6 16-16,0 0 4 0,0 0 1 0,0 0 0 16,0 0-20-16,0 0-9 0,-14 0 8 0,0 0-8 15,-7 6 32-15,0-6 2 0,-7 9 0 0,-1 1 0 16,-2-1 2-16,2 0 1 0,1 1 0 0,3 6 0 16,1-7-19-16,3 10-4 0,3 0-1 0,0-4 0 15,8 4-2-15,3-3-1 0,3 3 0 0,4-4 0 16,7 4 8-16,0 0 2 0,0 0 0 0,4-4 0 15,3 4 19-15,4 0 4 0,3 6 1 0,-4-6 0 16,1 6 4-16,-4-3 0 0,0 3 1 0,-7 0 0 16,-3-3-12-16,-4 3-2 0,-4 0-1 0,-6-6 0 0,-4 6-18 15,-4-6-3-15,-7 0-1 0,1 0 0 0,-12-4-12 0,1-5-16 16,0-1 3-16,-4 1 1 16,-3-4-156-16,-1-3-32 0,1-3-5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1:37:53.66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6541 1290 115 0,'0'0'0'0,"0"0"10"0,0 0-10 0,0 0 0 0,0 0 0 0,0 0 0 16,0 0 278-16,0 0 54 0,0 0 10 0,0 0 2 15,0 0-224-15,0 0-44 0,0 0-10 0,0 0-2 16,0 0-33-16,0 0-7 0,0 0-2 0,0 0 0 16,0 0 16-16,0 0 3 0,10-10 1 0,-3 7 0 15,-7 3 12-15,7-6 2 0,-7 6 1 0,11 0 0 16,-1-3-16-16,4 3-3 0,4-6-1 0,0-1 0 15,3 4-4-15,4 3-1 0,-1-9 0 0,8 3 0 16,-7-7-10-16,10 4-2 0,-7-4-1 0,4 4 0 16,0-4-7-16,-4 7-2 0,4-13 0 0,-1 10 0 15,1-1-10-15,0 4 10 0,0 3-10 0,-1-3 10 16,8-4-10-16,-3 10 0 0,-1-9-12 0,-3 9 12 0,3-3 0 0,0-4 0 16,0 7 9-16,1-6-1 0,-1-3 0 0,4-1 0 15,-4 1 0-15,7-1 0 0,-10 1 15 0,3 6 3 16,1-13 1-16,-1 7 0 0,0 3-11 0,-3-4-1 15,-4-9-1-15,-3 13 0 0,-4 3-14 0,0-3 0 16,-7 2 0-16,0 4 0 16,-6-6-18-16,-8 6-6 0,0 0-2 0,0 0 0 15,0 0-38-15,-4 10-8 0,-3-1-2 0,-7 7 0 16,3-7-47-16,-10 10-10 0,0-3-1 0,-4 2-1 16,1 1-83-16,-1-9-17 0</inkml:trace>
  <inkml:trace contextRef="#ctx0" brushRef="#br0" timeOffset="419.9644">7207 1252 957 0,'4'-9'42'0,"-4"3"10"16,7-4-42-16,-7 1-10 0,0 6 0 0,0-10 0 15,7 4 112-15,0 6 20 0,4-13 4 0,-8 6 0 16,4 1-13-16,0-7-3 0,4 13-1 0,-4-6 0 0,-7 9-47 0,7-6-8 16,3-4-3-16,-10 10 0 0,0 0-13 0,0 0-4 15,11 0 0-15,-11 0 0 0,4 0-28 0,3 16-7 16,-4-7-1-16,-6 1 0 0,3-1 13 0,-4 10 3 15,-3 6 0-15,-7 0 0 0,0 3 12 0,3 0 4 16,-10 16 0-16,3 0 0 0,-3-6-13 0,-3 6-3 16,2 6 0-16,1 0 0 0,4 3 7 0,-8 7 1 15,4-4 0-15,7-5 0 0,-11 2-14 0,11-6-2 16,0-3-1-16,0 9 0 0,-1-9-15 0,1 0 8 16,0 3-8-16,4-12 0 0,-4 8 0 0,3-14-16 15,0-1 1-15,4-3 1 16,0-6-35-16,4-4-7 0,-1-5-2 0,4-10 0 15,0 0-122-15,0 0-25 0,4-10-5 0</inkml:trace>
  <inkml:trace contextRef="#ctx0" brushRef="#br0" timeOffset="1351.41">8446 531 1094 0,'3'-9'97'0,"-3"-1"-77"16,4 4-20-16,-4-3 0 0,0-1 89 0,3 1 15 16,-3-1 2-16,0 1 1 0,-3 3-3 0,3-4-1 15,-4 7 0-15,4 3 0 0,0-6-27 0,0 3-6 16,0 3-1-16,0 0 0 0,0 0-29 0,0 0-7 16,0 0-1-16,0 0 0 0,4 12-2 0,-4-2-1 15,0-10 0-15,0 25 0 0,-4-10-1 0,4 10-1 16,-7 4 0-16,0-1 0 0,-4 10-2 0,-3 12 0 15,-3-3 0-15,-1-3 0 0,-10 15-6 0,-1 7-2 16,-2 6 0-16,-5 0 0 0,-2 7 20 0,6-7 4 16,0 6 1-16,0-12 0 0,1 3-26 0,6 3-4 15,4-3-2-15,3-6 0 0,4 0 2 0,0-10 0 0,0-6 0 16,3 3 0-16,1-6-12 0,-1-6 12 0,1-10-12 0,-1 6 12 16,-3-9-4-16,3-3-8 0,-3-3 12 0,4-3-4 15,-1-7-8-15,0 1 0 0,1-4 0 0,6-3 0 16,-3-3 0-16,0 0 0 0,4-3 0 0,3 3 0 15,3-6 0-15,1-7 0 0,-1-2 0 0,4-1 0 16,0 3 0-16,4-6 0 0,3-2 0 0,-3 2 0 16,6-3-8-16,-6 0 8 0,3 3 0 0,4-15 0 15,-1 15 0-15,8-16 0 0,-11 7 0 0,4-7 0 16,-1 7 0-16,1-6 0 0,-4 15 0 0,0-3 0 16,0 6 0-16,0 7 0 0,0 3 0 0,1-4 0 0,-5 20 0 15,8-10 0-15,-11 9-11 0,3 0 11 0,1 7 0 16,3 3 0-16,-3 0 0 0,3 6 0 0,3 0-10 15,-6 0 10-15,3-3-12 0,4-6 12 0,3 2-8 0,-3 1 8 16,6-3 0-16,-3-3 0 0,8-1-9 0,-5-9 9 16,1-3 0-16,0 0-9 0,-1 0 9 0,5-3 0 15,6-3 0-15,0 0 0 0,1 2 0 0,-1-5 0 16,4 3 0-16,-4-7 0 0,7 4 0 0,-7-4 0 16,1 4 0-16,-1-4 0 0,-3 7 0 0,0-13 0 15,-4 3 0-15,0 4 0 0,0-13 0 0,0 9 0 16,-3-6 0-16,-7 3 8 0,-1-3-8 0,-2 4 8 15,-1-11-8-15,-4 11 8 0,-6-7-8 0,-1 6 11 16,-3 0-11-16,-3-6 12 0,-4 6-12 0,0 3 0 16,-7-3 0-16,3 7 8 0,0-4-8 0,1 7 0 15,-4 3 0-15,3-4 0 0,0 7 0 0,1 3 0 0,-1 3 0 16,1 7 0-16,-1-4 0 0,4 6 0 0,-7 4 0 0,3 9 0 16,4-3 0-16,0 3 0 0,-3 3 0 0,3 7 0 15,3-1 10-15,-3 10-10 0,4-15 12 0,-1 5-12 16,1-6 11-16,6 0-11 0,-3 7 10 0,7-16-10 15,0 6 0-15,0 0 8 0,0-6-8 0,4-4 0 16,-1-2-18 0,5 3-6-16,-1-13-2 0,3-3 0 0,-3 0-142 0,8 0-29 0,2-3-6 0,1-13-1 15</inkml:trace>
  <inkml:trace contextRef="#ctx0" brushRef="#br0" timeOffset="4219.6976">12199 923 1652 0,'11'-9'73'0,"-8"2"15"0,1-2-70 0,-1 6-18 0,1-4 0 0,-1-2 0 15,-3 0 48-15,4-1 5 0,-8 4 2 0,4 6 0 16,0 0-27-16,-3-3-4 0,-4-3-2 0,0 2 0 16,-4-2-22-16,0 6 8 0,-3-9-8 0,-3 9 0 15,-1-10 0-15,0 10 0 0,-3 0 0 0,4 0 0 16,-1 0 31-16,0 0 1 0,-3 0 1 0,0 0 0 16,0 0 24-16,3 0 5 0,-3 10 1 0,3-10 0 15,1 9-31-15,-1-3-7 0,0-6-1 0,-3 4 0 16,0 5-1-16,4 4-1 0,-5-1 0 0,-2-3 0 15,3 7-11-15,-4 3-3 0,-3 0 0 0,-1 0 0 16,-2 3 6-16,2 6 1 0,-2-3 0 0,2 6 0 16,5 1-4-16,-1 5-1 0,0-9 0 0,4 7 0 0,7-7 24 0,-4 7 5 15,1-7 1-15,3 0 0 0,0-3-26 0,3 3-5 16,4 7-1-16,0-10 0 0,3 13 5 0,1-7 1 16,6-9 0-16,1 12 0 0,3 1-6 0,-4-7-8 15,1-3 11-15,3 3-11 0,7 1 8 0,0-11-8 16,-3 8 0-16,6-1 0 0,5-7 10 0,-5 1-10 15,-3-3 8-15,8-3-8 0,6-1 0 0,-4-9-14 16,5-3 2-16,-1 6 0 16,4-12-83-16,3 6-16 0,0-3-3 0,1-3-643 15,-1-4-129-15</inkml:trace>
  <inkml:trace contextRef="#ctx0" brushRef="#br0" timeOffset="4638.6915">12668 1218 1555 0,'0'0'138'0,"-3"-10"-110"0,3 10-28 0,0 0 0 15,-4-6 116-15,4 6 19 0,-7-3 3 0,7 3 1 16,-7 0-43-16,-4 3-8 0,1-3-1 0,-1 13-1 16,-6-4-44-16,-4 4-9 0,6 2-1 0,-6 1-1 15,0-4-31-15,0 14 0 0,3-8 0 0,-3 1 0 16,0 9 0-16,3-3-13 0,1 1 1 0,-1 2 0 15,7-3 24-15,1 0 6 0,3-3 1 0,0-3 0 16,7 6-7-16,0-6 0 0,0-1-1 0,0-2 0 16,0 3-11-16,3-3 0 0,11-13 9 0,-3 6-9 15,0-3 8-15,3 1-8 0,7-7 8 0,0-7-8 0,4 1 10 16,-1-3-2-16,1-4-8 0,0-2 12 0,3 2-12 0,-3-3 8 16,-1 1-8-16,5-14 0 0,-8 4 16 0,0-3-4 15,0 3 0-15,-3-3 0 0,-1 0-12 0,-2-1 11 16,-1 4-11-16,-4-9 10 0,1 15-10 0,-8-6 0 15,4 6 9-15,-7 3-9 0,-3 7 0 0,-1 0 0 16,-3-10 0-16,-3 9 8 0,-1 4 2 0,1-3 1 16,-5 9 0-16,1 0 0 0,-3 0-11 0,-1 0 0 15,-3 9 0-15,0-3 0 16,-1 4-26-16,1 9-7 0,-3-4-2 0,-1 1 0 16,4 6-85-16,0-6-16 0,-1 2-4 0,5 1-544 0,-1 9-108 15</inkml:trace>
  <inkml:trace contextRef="#ctx0" brushRef="#br0" timeOffset="5042.1094">13042 1074 1670 0,'-3'-7'148'0,"3"-2"-118"0,0-1-30 0,0 10 0 15,0 0 112-15,0 0 17 0,0 0 3 0,0 0 1 16,7 10-64-16,0-10-13 0,3 16-2 0,-3-4-1 16,0 4-35-16,1 9-7 0,2 0-2 0,-3-3 0 15,-3 3 2-15,-1 3 0 0,1-3 0 0,3 3 0 0,-7 1 14 0,3-4 3 16,-3 0 1-16,-3 0 0 0,3-3-6 0,-4-3-2 16,1-4 0-16,3 4 0 0,-4-3 19 0,4-4 4 15,0-12 1-15,0 0 0 0,-3 16-21 0,3-16-5 16,0 0-1-16,0 0 0 0,0 0 13 0,0 0 2 15,0 0 1-15,0 0 0 0,0-3-26 0,3-3-8 16,-3-1 0-16,4 4 0 0,-4-6 13 0,0 3-4 16,0-4-1-16,3 1 0 0,-3-1-8 0,0-5 8 15,4 5-8-15,3 1 8 0,-4-1-8 0,4 1 0 16,1 6 0-16,-5-13 8 0,4 7-8 0,0 3 0 16,0-13 0-16,4 9 0 15,-4-5-42-15,7 2-1 0,-3-3 0 0,3 4 0 16,-4-4-88-16,1 1-17 0,-1-14-4 0,5 14-596 15,-8-4-118-15</inkml:trace>
  <inkml:trace contextRef="#ctx0" brushRef="#br0" timeOffset="5406.3896">13589 1074 921 0,'0'0'82'0,"0"0"-66"0,0 0-16 0,4-7 0 16,-4-2 107-16,0 9 17 0,0 0 4 0,0 0 1 15,3-19 0-15,-3 19 0 0,0 0 0 0,0 0 0 16,0 0-61-16,0 0-12 0,4 19-2 0,-4-3-1 16,0-4 3-16,0 10 1 0,-4 6 0 0,1-3 0 15,-5 7 14-15,5-1 2 0,3-3 1 0,-4 0 0 0,1 7-15 0,-1-7-3 16,4 0-1-16,0-3 0 16,0 4-21-16,0-7-4 0,0 0-1 0,0-7 0 0,0 1-13 0,0-3-2 15,0-4-1-15,4 0 0 0,-4-2-1 0,0-7 0 16,0 0 0-16,0 0 0 0,0 0 5 0,0 0 1 15,0 0 0-15,0 0 0 0,0 0 7 0,0-7 2 16,0-2 0-16,0 0 0 0,0-4-10 0,0 0-1 16,3 1-1-16,1-7 0 0,3-3-2 0,0 10 0 15,4-14 0-15,-1 14 0 0,-3-13-5 0,7 0-8 16,1 0 11-16,2 6-11 0,4-3 0 0,0-3 0 16,1-3 0-16,-1 6-9 15,-4-7-33-15,5 11-6 0,-8-1-2 0,0-6 0 16,3 15-174-16,-6 4-36 0</inkml:trace>
  <inkml:trace contextRef="#ctx0" brushRef="#br0" timeOffset="6388.6849">14136 1371 1094 0,'0'0'97'16,"0"0"-77"-16,0 0-20 0,0 0 0 0,0 0 80 0,7 0 12 15,0-3 2-15,0-6 1 0,4 3 1 0,6-4 1 16,1 1 0-16,-1-1 0 0,5 1-42 0,-1 0-9 16,0-7-2-16,0 3 0 0,0 4-20 0,0-7-5 15,-3 1-1-15,0 2 0 0,-1-9-9 0,1 10-1 16,-7-4-8-16,-1-3 12 0,4 3 12 0,-3 4 1 16,-4-13 1-16,0 9 0 0,0 4 8 0,0-14 2 15,-3 14 0-15,-1-1 0 0,-3 1-36 0,-3-4 0 16,3 4 0-16,0-1 0 0,-4 4 0 0,1 5 0 15,-8-2 0-15,4-3 0 0,-4 9 0 0,1 0 0 16,-4 0 0-16,0 0 0 0,-4 0 0 0,-3 0 0 16,0 15 8-16,-1-11-8 0,-2 5 30 0,-1 4-1 15,0-1 0-15,4 4 0 0,4 3 2 0,2-1 0 0,1 11 0 16,4-4 0-16,-1 3-31 0,1-3 0 0,6 3 0 16,1-3 0-16,3 4 0 0,0-4 0 0,-4 3 8 0,11-9-8 15,4-4 0-15,3 14 0 0,-4-14 0 0,8 1 0 16,-4-4 10-16,4-2-10 0,-4 6 10 0,3-7-10 15,-2-6 8-15,-1 3-8 0,0 4 0 0,-4-4 9 16,1-3-9-16,-8-3 10 0,-3 0-10 0,0 0 10 16,0 0 2-16,0 0 1 0,0 0 0 0,0 0 0 15,-3 16-4-15,-1-7-1 0,1-6 0 0,3-3 0 16,0 0-8-16,0 0 0 0,-7 7-10 0,7-7 10 16,0 0-84-16,0 0-10 0,0 0-2 0</inkml:trace>
  <inkml:trace contextRef="#ctx0" brushRef="#br0" timeOffset="7139.2494">15254 835 1555 0,'-3'-9'138'0,"3"-1"-110"16,0 1-28-16,-4 3 0 0,1 3 71 0,-1-4 9 15,0 4 1-15,-3 3 1 0,-7 0-7 0,4 0-2 16,-8 0 0-16,4 3 0 0,-4-3-55 0,-3 10-18 16,0-4 10-16,0 3-10 0,0 1 0 0,0 5 0 15,-1-11 0-15,1 11 0 0,0-5-8 0,3 8 8 0,1-2 0 16,-1-3 0-16,4-1 0 0,3 1 0 0,1 2 8 16,3-2-8-16,3 3 13 0,8 9-2 0,-4-13-1 0,10 10 0 15,-3 0 7-15,4-3 2 0,3 3 0 0,0 0 0 16,0 0 13-16,0 0 2 0,-3-6 1 0,-4 2 0 15,4 1 9-15,-8 0 1 0,1-3 1 0,-4 2 0 16,-4 1-9-16,-3 0-1 0,0-6-1 0,-7 9 0 16,-4-7-3-16,1 1-1 0,-4-4 0 0,-4 4 0 15,-3-3-31-15,3 2 0 0,-3 1 0 0,3-3 0 16,0-7-30 0,4 3-12-16,0-6-2 0,3 10-1 0,1-13-91 0,3 3-19 0,3-3-3 0,0 0-838 15</inkml:trace>
  <inkml:trace contextRef="#ctx0" brushRef="#br0" timeOffset="7656.0274">15526 907 2084 0,'10'-3'92'0,"-6"-6"20"0,3-7-90 0,-4 16-22 15,5-9 0-15,-1 9 0 0,-4-10 109 0,-3 10 18 16,0 0 3-16,0 0 1 0,4 10-83 0,-4-1-17 15,0 7-3-15,-4-4-1 0,1 23-7 0,-4-7-2 16,-4 7 0-16,4-1 0 0,-7 13-18 0,3-6 0 16,-6-4 0-16,-1 7 0 0,4 3 20 0,-7-3 0 15,-4 0 0-15,0 0 0 0,4-6-7 0,0 6-1 16,-4-10 0-16,4 10 0 0,3-6-12 0,8-7 0 16,-1 7 0-16,4-13 0 0,0 3 28 0,0-9 2 0,4-4 1 0,-5-2 0 15,5 3-18-15,-4-13-3 0,3 6-1 0,4-9 0 16,-7 0-9-16,7 0 10 0,0 0-10 0,-3-9 10 15,-8 6 6-15,8-13 2 0,-1 3 0 0,4-9 0 16,0 4-9-16,4-11-1 0,-1-5-8 0,4-1 12 16,0 4-12-16,7-3 0 0,1-4 8 0,2-12-8 15,4 6 0-15,4 0-13 0,0-9 2 0,3-1 1 16,4 1 1-16,-4 3 0 0,4-3 0 0,-4 2 0 16,-3 14-4-16,6-4-1 0,1 13 0 0,3 0 0 15,4 2 2-15,-4 8 1 0,-6 2 0 0,2 7 0 16,-6-1 11-16,0 1 0 0,0 9 0 0,-8 0 0 0,1 0 0 0,-8 0 8 15,1 9-8-15,-4 1 0 0,0-1 0 0,-7 7 0 16,-7-7 0-16,-4 16 0 0,-6-6 0 0,-4 0 0 16,-1-4 0-16,-6 4 0 0,-4 10 0 0,4-11 0 15,-3 4 0-15,2 7 0 0,-2-11-16 0,6 1-4 16,-3 6 0-16,3-6-1 16,4 0-5-16,3-3-1 0,0-4 0 0,4 1 0 15,0-1-100-15,4 4-20 0,3-7-4 0,0 7-579 16,0-7-116-16</inkml:trace>
  <inkml:trace contextRef="#ctx0" brushRef="#br0" timeOffset="8072.3161">16125 1048 1094 0,'15'0'97'0,"-1"-9"-77"0,0 6-20 0,0 3 0 15,0-13 143-15,-7 13 25 0,0 0 4 0,0 0 2 16,-7 0-20-16,0 0-4 0,0 0-1 0,0 0 0 15,-7 0-84-15,0 13-17 0,-3-1-3 0,2 7-1 16,-6-9-16-16,4 12-3 0,-1 0-1 0,4-4 0 16,-3 4-12-16,2-3-2 0,1 0-1 0,0-3 0 15,4 6-9-15,-1-7 12 0,1 1-12 0,-1-7 12 16,4 4 4-16,-3 3 2 0,-1-7 0 0,4 0 0 16,-3 7-5-16,3-3-1 0,3 2 0 0,1 1 0 15,-1-13-12-15,4 6 9 0,4 7-9 0,-1-6 8 16,1-1 3-16,3-6 0 0,0 3 0 0,7-6 0 0,1 0-3 15,-1 0-8-15,0-6 12 0,4 3-4 0,-4-6 12 0,0-1 3 16,-3-6 0-16,-1 4 0 0,-3-4 9 16,-3 1 1-16,0-7 1 0,-4 0 0 0,0 3-21 15,-4-16-4-15,1 7-1 0,-8 0 0 0,1-7-8 0,-1 7 0 16,1-6 0-16,-4 9 0 0,-1 6 0 0,5 0 0 16,-8 3 0-16,1 13 0 0,3-6 0 0,-4 3-11 15,-6 6 3-15,-5 6 0 16,1-3-17-16,-7 13-3 0,0 2-1 0,0 8 0 15,-1-14-28-15,1 13-6 0,3 0-1 0,-3 0 0 16,3-3-131-16,1-3-26 0,-1 6-6 0,4 0-706 0</inkml:trace>
  <inkml:trace contextRef="#ctx0" brushRef="#br0" timeOffset="8491.6048">16556 929 1911 0,'0'0'42'0,"7"0"9"0,0 0 1 0,4 3 2 0,-1-3-43 0,-3 10-11 0,0-1 0 0,0 1 0 16,-3 5 79-16,-1 4 13 0,1 6 4 0,-4 3 0 16,-4 1-53-16,4 5-11 0,-7 1-1 0,4-1-1 15,-4-6 29-15,3 1 5 0,-3-4 2 0,4 3 0 16,-4-12-27-16,3 2-6 0,1-2-1 0,-1-3 0 15,0 2-6-15,4-12-2 0,0-3 0 0,0 0 0 0,0 0 20 0,0 0 3 16,0 0 1-16,0 0 0 0,0 0-32 0,4-9-7 16,3-10-1-16,0 0 0 0,4 4-8 0,-1-4 8 15,1 0-8-15,3 0 8 0,4-9-8 0,-1-3 0 16,4 2 9-16,4 1-9 0,3 0 0 0,8-3 0 16,-5 12 0-16,5-3 0 0,-5 6 0 0,1 7 0 15,-7 3 0-15,-1 6 8 0,-2-10-8 0,-8 20 12 16,0-10-4-16,-4 6 0 0,1 6-8 0,-4 1 0 15,0-1 0-15,-3 7 0 0,-4-9 0 0,3 5 0 16,-3 4 0-16,0-3 0 0,4 3 0 0,-4-1 0 16,-4 1 0-16,4 6 0 0,0-6-12 0,-7 6 4 15,4-9 0-15,-4 6 0 16,0-3-145-16,-4-4-29 0,0 4-6 0,-3 6 0 0</inkml:trace>
  <inkml:trace contextRef="#ctx0" brushRef="#br0" timeOffset="9723.5553">18009 1152 748 0,'7'-16'33'0,"-3"10"7"0,-1-3-32 0,1-1-8 15,-1-9 0-15,-3 10 0 0,0 0 190 0,0-7 36 16,-3 3 7-16,-1 4 2 0,1-7-117 0,-4 7-23 16,0-7-5-16,-4 7-1 0,1-1-33 0,3 4-8 15,-8 3 0-15,5-3-1 0,-4 2-25 0,0-2-5 16,-4 6-1-16,4-9 0 0,-4 9 10 0,1 0 2 16,-1-10 0-16,0 10 0 0,1-3 14 0,-4 3 3 15,3-6 1-15,-3 6 0 0,0 0-12 0,-4 0-2 16,4 6-1-16,0-3 0 0,-4-3-13 0,0 0-2 0,0 10-1 15,-3 5 0-15,4-11-7 0,-5 5 0 0,1 7-8 0,7 3 12 16,0-4-12-16,0 1 9 0,-1 6-9 0,1-3 8 16,0 3-8-16,3 6 0 0,1-9-12 0,-1 9 12 15,1 0-8-15,6-3 8 0,4 0 0 0,3 0 0 16,4-3 0-16,0-3 0 0,7-3 0 0,4 3 0 16,3-4 0-16,4 1 0 0,3-13 12 0,4 6-4 15,-1 1 15-15,1-10 2 0,0 0 1 0,-1 0 0 16,1-10-18-16,3 7-8 0,1-6 0 0,-5-4 8 15,-3 1-8-15,4-4 0 0,-4-3 0 0,0 1 0 16,-3-8 8-16,-4 1 0 0,4-3 0 0,-4-6 0 16,0-4-8-16,0 4 8 0,0-10-8 0,4 3 8 15,-4-9-8-15,4 6 0 0,-4 0 0 0,0 0 0 0,4 6 0 0,-4 1 0 16,3-4 0-16,-3 3 0 0,-3 1 0 0,0-4 0 16,-1 13 0-16,-3-10 0 0,-3 13 0 0,-1-3 0 15,1 3 0-15,-4 6 0 0,3 0-9 0,-3 3 9 16,0-2-12-16,0 8 12 0,0 1 0 0,-3-1 0 15,3 4 0-15,0 6 0 0,0 0-8 0,0 0 8 16,-11 6 0-16,4-6 0 0,0 10-8 0,-4-1 8 16,1 1 0-16,-1 8 0 0,1 1 0 0,-1-3 0 15,1 12 0-15,-1-9 0 0,0 15 0 0,1-5 14 16,-1 5-4-16,4-9-1 0,0 13 0 0,0-4 0 16,0-5 0-16,3 5 0 0,1-6-9 0,-1 7 0 15,4-7 0-15,0 13 8 0,0-13-8 0,4 10 0 16,-4-4 0-16,7 7 8 0,-3-3-8 0,-1-10 0 15,4 6 0-15,0-6 8 0,-3 1-8 0,6-7 0 0,1 0 0 16,-1-4-11 0,1-2-16-16,0 3-3 0,3-13-1 0,-4 4 0 15,4-7-164-15,1 3-33 0</inkml:trace>
  <inkml:trace contextRef="#ctx0" brushRef="#br0" timeOffset="10029.0551">18207 923 2070 0,'3'-9'92'0,"-3"9"18"0,4-7-88 0,-1-2-22 16,1 6 0-16,-4 3 0 0,0 0 104 0,0 0 16 15,0 0 3-15,0 0 1 0,3 9-80 0,-3 1-16 16,0-1-4-16,0 10 0 0,-3 6 7 0,-1 3 1 16,1-3 0-16,3 3 0 0,-4 1-32 0,4-4 0 15,0 9 0-15,4-9 0 0,-1 4 16 0,1-17-4 16,-1 13 0-16,5-9 0 0,-1-4-12 0,0 4 0 16,0-7 0-16,0 1 0 0,0-1 0 0,-7-9-16 15,7 7 3-15,-7-7 1 16,0 0-192-16,0 0-39 0</inkml:trace>
  <inkml:trace contextRef="#ctx0" brushRef="#br0" timeOffset="10159.719">18471 719 1695 0,'-14'-19'75'0,"14"10"16"0,0 3-73 0,0-7-18 0,0 4 0 0,0 2 0 15,0-2 84-15,4 0 12 0,-4-1 4 0,3 10-663 16,1 0-132-16</inkml:trace>
  <inkml:trace contextRef="#ctx0" brushRef="#br0" timeOffset="10624.1084">18782 907 2026 0,'0'0'44'0,"0"0"10"0,0 0 2 0,0 0 1 0,0 0-45 0,0 0-12 16,0 0 0-16,0 0 0 0,0 0 72 0,0 0 13 15,0 0 3-15,7 10 0 0,0 5-32 0,0-5-7 16,4 9-1-16,-1-4 0 0,-3 14-19 0,0-11-4 16,0 17-1-16,0-16 0 0,1 6 7 0,-5 0 1 15,-3 0 0-15,0-13 0 0,0 14-20 0,0-14-3 16,-3 4-1-16,-5-7 0 0,5 7-8 0,-4-13 8 15,0 3-8-15,0-3 8 0,3 10 0 0,4-13 0 0,0 0 0 16,0 0 0-16,0 0-8 0,0 0 8 16,-3-13-8-16,-1 1 8 0,4 6 0 0,4-13 0 0,-1 3 0 0,4 4 0 15,4-14 20-15,-1 8 3 0,1-1 1 0,3-9 0 16,7 3-32-16,-3-1 0 0,0 14 0 0,6-13 0 16,-6 0 0-16,3 9 14 0,4 3-4 0,-8-2-1 15,1 5-9-15,-4 1 0 0,4 3 0 0,-4 3 0 16,0-4 0-16,-3 7 0 0,-1 0 0 0,4 7 0 15,-3-4 0-15,-1 9 0 0,1 1 0 0,-4 2 0 16,0-2 0-16,0 3 0 0,-3 3 0 0,3-1 0 16,-4 7 0-16,4 1 0 0,-3-8 0 0,3 11 0 15,-4-11 0-15,1-2 0 0,0 3 0 0,-1 0 0 16,-3-4-88-16,4 4-22 0,-4 6-5 0,3-9-1092 16</inkml:trace>
  <inkml:trace contextRef="#ctx0" brushRef="#br0" timeOffset="11309.1147">20080 1092 1324 0,'14'-6'59'0,"-10"-3"12"0,3 6-57 0,0-4-14 15,-4-2 0-15,8-10 0 0,-4 16 246 0,-3-10 46 16,-1 10 10-16,-3-6 2 0,0-7-200 0,-3 7-40 15,3-1-8-15,-4 1-2 0,-3-1-34 0,-4 4-6 16,1-3-2-16,-4 9 0 0,3-10-12 0,-3 1 0 16,-4 3 0-16,1 6 0 0,-4-3 0 0,3-4 0 0,-3 14 0 0,0-4 0 15,3-3 0-15,-3 6 0 0,0 3 0 0,-1 1 0 16,5 5 24-16,-1-2 8 0,-3 3 1 0,7 3 1 16,-4-1-3-16,8 4-1 0,-1 0 0 0,0-3 0 15,4 6-30-15,-3 0 0 0,6-9 0 0,1 6 0 16,3-6-15-1,0-4-9-15,0 4-1 0,3-7-1 0,1 7 26 0,-1-7 0 0,-3-9 0 0,0 0 0 16,11 0 11-16,0 3 4 0,-1-6 1 0,4-3 0 16,-3 3-16-16,-1-3 0 0,5-13 0 0,-5 3-10 15,4 7 34-15,0-10 6 0,0 0 2 0,1 0 0 16,2-6-41-16,1 0-8 0,-4 6-2 0,4-9 0 0,-1 3 19 16,-3 6 0-16,-3-6 0 0,3 16 0 0,-7-10 48 0,0 9 12 15,4 1 4-15,-8 3 0 0,1 6-52 0,-4 0-12 16,7 0 0-16,0 0 0 0,-7 0 0 0,3 0 0 15,4 6 0-15,-3 3 0 0,3 1 0 0,-3-1 0 16,3 7 0-16,-4 3 0 16,1 6-48-16,-1 0-13 0,1-3-3 0,-4 12 0 0,-4 1 76 0,1-1 16 15,-1 4 2-15,-6 6 1 0,-5-7-31 0,-6 7 0 16,0 10 0-16,0-1 0 0,-7 0 0 0,3 4 0 16,-3 2 0-16,0-5 0 0,-1-1 8 0,1-6-8 15,-4-3 0-15,1 6 0 0,2-9 8 0,1-7-8 16,4 1 0-16,-1-7 9 0,0-9-9 0,4 3 12 15,3-10-12-15,-3 4 12 0,4-13-4 0,-1 3-8 16,0-2 12-16,4-4-4 0,-4-4 13 0,4-5 3 16,4 3 0-16,-1-16 0 0,4 0 0 0,0-6 0 0,0 3 0 15,7-4 0-15,4-5-11 0,3 6-1 0,7-1-1 0,3-15 0 16,12 10-11-16,2-1 0 0,5 7 0 0,6-6 0 16,4 2 0-16,-4 7 0 0,4 0-11 0,3 0 11 15,-6 13-23-15,-1-13 1 0,0 15 0 0,-3-6 0 16,-4 13-128-1,-10-6-26-15,0 3-4 0,-4-4-1048 0</inkml:trace>
  <inkml:trace contextRef="#ctx0" brushRef="#br0" timeOffset="14143.3897">22147 929 1191 0,'0'0'52'0,"0"0"12"0,11-6-51 0,0 0-13 15,-8 3 0-15,4-4 0 0,0 4 136 0,0-3 25 16,0 3 5-16,-7 3 1 0,0 0-83 0,7-7-16 16,4-2-3-16,0 0-1 0,-11 9-31 0,10-3-6 15,4-4-2-15,0 1 0 0,-3 3-3 0,-1-3-1 16,1 2 0-16,0-2 0 0,3 6 35 0,-4-9 6 15,-10 9 2-15,0 0 0 0,11 0-52 0,-11 0-12 16,3-10 0-16,-3 10 0 0,0 0 0 0,0 0 0 16,0 0 0-16,0 0 0 0,-3-3 0 0,3 3 0 15,0 0 0-15,0 0 0 0,0 0 0 0,-11 3 0 16,1 7 0-16,3-10 0 0,3 15 0 0,-3-5 0 16,-11-1 0-16,8 10 0 0,3-3 16 0,-4-4 1 15,-10-2 0-15,3 5 0 0,1 4-17 0,-1-9 0 0,1 5 8 0,-1 4-8 16,-7-3 0-16,8-4 0 0,2 4 0 15,5 3 0-15,-8-3 0 0,8-4 0 0,-1 1 0 0,4-1 0 16,0 4 0-16,0-4 0 0,0 1 0 0,3-10 0 16,4 6 0-16,0 1 0 0,0 6 0 0,0-13 0 15,0 6 0-15,0-3 0 0,0-6 0 0,0 10 0 16,4-1 0-16,-1 1 0 0,-3-10 0 0,0 0 0 16,0 0 10-16,7 0-2 0,4 6 0 0,3-3 0 15,-7-6 13-15,7 3 3 0,4-6 0 0,7 6 0 16,-1 0 14-16,5-10 3 0,-5 10 1 0,12-3 0 15,2-3-21-15,1 6-4 0,-11-3-1 0,8 3 0 0,2 0 0 0,-2 0 0 16,-5-7 0-16,1 7 0 0,0 0-7 0,0-6-1 16,-1 6-8-16,-2-9 12 0,-12 9-23 0,5-3-5 15,2-7 0-15,-10 4-1 16,-3 6-39-16,-4-10-8 0,0 7-2 0,0-3 0 16,-3 3-114-16,-4 3-24 0,0 0-4 0,0 0-736 15</inkml:trace>
  <inkml:trace contextRef="#ctx0" brushRef="#br0" timeOffset="14644.4456">22578 801 1407 0,'0'0'62'0,"0"-3"14"0,3-4-61 0,4 4-15 0,0-3 0 0,0 3 0 15,-7-4 103-15,8-2 17 0,-1 9 4 0,-7 0 1 16,3 0-33-16,-3 0-8 0,4-9 0 0,-4 9-1 16,7 0-23-16,-7 0-4 0,0 0 0 0,0 0-1 15,3-10-30-15,-3 10-5 0,0 0-2 0,0 0 0 16,0 0 28-16,0 0 6 0,0 0 0 0,0 0 1 15,0 0-33-15,0 0-8 0,0 0 0 0,0 0-1 16,-3 10 3-16,3-10 1 0,0 0 0 0,-4 9 0 0,1 7-4 0,-4-4-1 16,0-2 0-16,-1 15 0 0,5-6 23 0,-8 3 5 15,1-1 1-15,-1 8 0 0,4 5-30 0,-3 1-9 16,-5 2 0-16,-2 7 0 0,3-9 28 0,-4 2-2 16,0 4 0-16,-3-3 0 0,-7-1-10 0,3 4-1 15,8-3-1-15,-1-1 0 0,-3-2-6 0,3-1-8 16,4 1 11-16,4-1-11 0,-1-2 17 0,0-1-3 15,-6-3-1-15,3-9 0 0,7 9-13 0,-4-9 9 16,-3 3-9-16,0-3 8 0,3-7-8 0,1 4 0 16,-1-6 9-16,4-1-9 0,0 7 0 0,0-13-15 15,7-3 3-15,0 0 0 16,-11 0-51-16,11 0-9 0,0 0-3 0,0 0 0 16,0 0-64-16,0 0-13 0,4-3-2 0,-1-13-586 15,8 7-116-15</inkml:trace>
  <inkml:trace contextRef="#ctx0" brushRef="#br0" timeOffset="24307.4659">24984 816 1036 0,'0'0'92'0,"0"0"-73"0,-4-3-19 0,4 3 0 16,0 0 99-16,0 0 16 0,0-6 3 0,0 6 1 15,0 0-11-15,0 0-3 0,0-6 0 0,0 6 0 16,0 0-44-16,0 0-9 0,0 0-1 0,-7 0-1 16,0-3-40-16,4-4-10 0,-8 7 0 0,4 7 0 15,-7-4 0-15,3-3 0 0,-3 0 0 0,0 6 0 16,-4-6 0-16,1 6 0 0,-1-3 0 0,0-3 0 16,4 10 15-16,-7-1-3 0,4-3 0 0,-5-2 0 15,1-4 7-15,4 9 1 0,-5-3 0 0,8-6 0 16,-7 10 15-16,7-10 3 0,0 9 1 0,3-9 0 15,1 9-31-15,-1-9-8 0,8 7 0 0,-4-7 0 16,3 9 0-16,4-6 0 0,0-3 0 0,0 10 0 0,4-4 0 0,3 0 0 16,-7-6 0-16,7 13 0 0,3-4 0 0,1-3 0 15,-1-2 0-15,5 5 0 0,-1 4 0 0,-4-1-8 16,4 4 0-16,-3-4 0 16,0 1-20-16,-1-1-3 0,1-2-1 0,-1 6 0 0,-3-4 20 0,0 1 3 15,4-1 1-15,-4 4 0 0,0-13 8 0,0 3 0 16,0-3 0-16,4 10 0 0,-4-10 0 0,0 3 0 15,0-3 0-15,3-3-8 0,1 10 8 0,-4-10 8 16,4 9-8-16,-1-2 11 0,1-4 1 0,-4 3 1 16,0 3 0-16,-3 1 0 0,-8-1 15 0,4 1 4 15,-11 5 0-15,1 1 0 0,-4-4 18 0,-7 4 4 16,-1-3 1-16,-2 2 0 0,-5 4-19 0,5-3-3 0,-4-4-1 16,-4 1 0-16,7-1 7 0,-3-2 1 0,-7-1 0 15,6 1 0-15,5-4-31 0,-1-3-9 0,0-3 0 0,4 0 0 16,0 0 0-16,0 0 0 0,3-3-12 0,4-3 3 31,-4 3-139-31,8-13-27 0,-1 3-5 0</inkml:trace>
  <inkml:trace contextRef="#ctx0" brushRef="#br0" timeOffset="24619.2341">25336 779 1958 0,'0'0'43'0,"0"0"9"0,11-7 1 0,0-2 3 0,-1 9-45 0,4-9-11 15,0 9 0-15,8-10 0 0,-1 4 104 0,7 3 20 16,-3-3 3-16,6 2 1 0,-2-2-76 0,2-3-14 15,1 9-3-15,3-10-1 0,-3 1-12 0,-4 9-2 16,4-6-1-16,0 3 0 0,0-4-8 0,-4 4-2 16,-3-6 0-16,-1 2 0 0,1-2-9 0,0 9 0 15,-8-9 0-15,1 9 8 16,0-10-187-16,3 4-37 0,7-3-8 0,-28 9-728 0</inkml:trace>
  <inkml:trace contextRef="#ctx0" brushRef="#br0" timeOffset="24983.9868">25813 308 345 0,'0'0'31'0,"0"0"-31"0,0 0 0 0,0 0 0 16,-7 0 164-16,7 0 28 0,0 0 4 0,0 0 2 0,0 0-61 0,0 0-12 15,-11 7-2-15,11-7-1 0,-7 0 5 0,0 9 1 16,3-6 0-16,-3 7 0 0,0 5-15 16,0 4-2-16,-3-3-1 0,-4 3 0 0,0 9-22 0,-1 3-5 15,1 1-1-15,0 2 0 0,0 1-14 0,-4 2-4 16,4-6 0-16,0 7 0 0,0-10-51 0,7 1-13 16,-4 5 0-16,8-9 0 0,-1 3 0 0,4-3 0 15,4 1 0-15,-1 2 0 0,-6-6 11 0,3 3-1 16,-4-6 0-16,1 6 0 15,-8 9-50-15,-3-15-11 0,-3 16-1 0,-5-10-1 16,-2 3 4-16,-5-3 1 0,5-3 0 0,-8-3 0 16,7 6-9-16,8-6-2 0,-1-4 0 0,11 1 0 15,0-7-109-15,7-6-21 0,7 7-5 0,4-4-651 0</inkml:trace>
  <inkml:trace contextRef="#ctx0" brushRef="#br0" timeOffset="25354.9131">25869 1077 921 0,'0'0'82'0,"0"0"-66"0,0 0-16 0,7 0 0 16,-7 0 186-16,11 0 34 0,-4 0 6 0,3 0 2 15,-2-3-78-15,2 6-15 0,4-3-3 0,4 6-1 16,3-6-60-16,0 0-12 0,4 3-3 0,0-3 0 16,-4 0-44-16,3 0-12 0,1 0 0 0,-4 0 0 15,-7-3 37-15,4-3 3 0,3 3 0 0,-7-4 0 16,0-2-24-16,1-4-5 0,-1-2-1 0,-4 5 0 15,4-5 3-15,-3-4 1 0,-4 3 0 0,4 3 0 16,-4-2 12-16,3-4 2 0,-6 3 1 0,6 4 0 0,-6-4 5 0,3-3 1 16,-4 4 0-16,-3 11 0 0,0-11-48 0,-3-4-10 15,3 3-1-15,-7 13-1 0,0-6 40 0,-4-7 8 16,-3 7 1-16,0 9 1 16,-4-3-71-16,-3-4-14 0,0 14-4 0,0-4 0 0,0 6 52 0,0 0 12 15,-1 1 0-15,1 6 0 0,4-1 0 0,-1 7 0 16,0-12 0-16,4 15 0 0,4-7 48 0,-1 1 13 15,4 6 3-15,0 0 0 0,7-6-52 0,-4 10-12 16,8-11 0-16,-4 7 0 16,3 4-20-16,1-7-6 0,3 0-2 0,4-4 0 15,3-2-6-15,-4 3-2 0,4 0 0 0,4-10-765 16,0 7-154-16</inkml:trace>
  <inkml:trace contextRef="#ctx0" brushRef="#br0" timeOffset="25920.2523">26765 816 1630 0,'0'0'36'0,"0"0"7"0,7 0 1 0,0-3 3 0,-7 3-38 0,0 0-9 0,0 0 0 0,7-6 0 15,0 6 126-15,-7 0 23 0,0 0 5 0,0 0 1 16,0 0-73-16,-3 9-14 0,-8 1-4 0,4 5 0 15,0-2-51-15,0 3-13 0,0 2 0 0,-3-2 0 16,-5-3 54-16,8 2 8 0,4 10 2 0,-4-6 0 0,3 0 0 16,-3 6 0-16,4-6 0 0,-1 0 0 0,4 0-52 15,-3 6-12-15,-1 0 0 0,1-13 0 0,3 13 0 0,-7 1 0 16,-1-14 0-16,-2 10 0 0,3-3 0 0,-4-7 14 16,1 4-4-16,-1 3-1 0,1-10 3 0,-5 1 1 15,5-1 0-15,-1 4 0 0,1-10-2 0,10-3-1 16,0 0 0-16,0 0 0 0,-7 9 5 0,7-9 1 15,0 0 0-15,0 0 0 0,0 0-2 0,-4-9 0 16,1 6 0-16,3-10 0 0,3 4-2 0,4-1-1 16,0 1 0-16,0-10 0 0,4 0-11 0,-4 4 0 15,11-14 0-15,-11 4 8 0,3-3-8 0,1 0 0 16,6 0 0-16,1-4 0 0,-4 4 0 0,4 0-14 16,3-7 5-16,4 1 1 15,-4 6-17-15,3 2-3 0,5-2-1 0,-1 9 0 16,4-6-6-16,-1 10-1 0,1 2 0 0,3-3 0 0,4-2 36 0,-3 8 0 15,-5 4 0-15,1-3 0 0,-4 5 0 0,-3-2 0 0,0 6 0 16,-8 0 0-16,-3 0-9 0,-3 0 9 0,0 6 0 0,-4-6-9 16,-7 0 9-16,3 4 0 0,-3-4-9 0,4 15 9 15,-4-5 0-15,-4-1 0 0,1 7 0 0,-4-4 0 16,0 4 0-16,-4 3 0 0,-10-4 9 0,0 4-1 16,-1-9-8-16,-2 8-8 0,-4-2 8 0,-1-3-12 15,-2-1 12-15,2 1-12 0,5-4 12 0,-5 1-12 16,5 5-132-16,-1-5-28 0,4-1-4 0</inkml:trace>
  <inkml:trace contextRef="#ctx0" brushRef="#br0" timeOffset="26436.2081">28335 550 1267 0,'21'-10'56'0,"-10"1"12"0,-1 9-55 16,1 0-13-16,-4-9 0 0,0 5 0 0,4-8 105 0,-4 12 19 0,-7 0 3 0,0 0 1 16,0-3-52-16,0 3-9 0,0 0-3 0,-4-10 0 15,-3 4 0-15,-7 6 0 0,-4 0 0 0,-3 0 0 16,-7 0-51-16,0 0-13 0,-7 6 0 0,-1-2 0 16,1 2 0-16,3-3 0 0,1 9 0 0,2 1 0 15,5-4 0-15,6 7 0 0,0-6 0 0,8-1 0 16,3 10 0-16,3-4 0 0,1-5 0 0,6-1 0 15,1 10 33-15,-1-3 4 0,8-4 1 0,-1 4 0 16,1 3-19-16,3-4-4 0,0-5-1 0,0 6 0 16,4-4-2-16,0 13 0 0,-1-12 0 0,-3 2 0 15,7 4 42-15,-3-9 8 0,-7 12 2 0,3-1 0 0,-4-5-12 16,1-3-3-16,-4 2 0 0,-3 4 0 0,-8-3-13 0,1 3-2 16,3 0-1-16,-4-4 0 0,-3 1-17 0,-4-4-3 15,-3 7-1-15,-3 0 0 0,-5-3-12 0,-2 3 0 16,-4-10 0-16,-4 0 0 15,-4 4-120-15,1-10-23 0,-7 3-5 0,0-3-1029 16</inkml:trace>
  <inkml:trace contextRef="#ctx0" brushRef="#br0" timeOffset="29811.0085">30036 791 1324 0,'0'0'29'0,"0"0"7"0,0 0 0 0,0 0 1 0,0 0-29 0,0 0-8 0,0 0 0 0,0 0 0 15,0 0 40-15,0 0 6 0,0 0 2 0,0 0 0 16,0 0 31-16,3 0 6 0,4-9 2 0,0 6 0 15,0-4-22-15,4-2-4 0,-1 9-1 0,4-9 0 16,-3-1-8-16,3 10-1 0,4-6-1 0,-1 3 0 16,1-3-9-16,7 2-1 0,-1-2-1 0,5 6 0 15,-1-9-15-15,0-1-4 0,4 7 0 0,0-3 0 16,-4-3-20-16,4-1 0 0,-1 4 0 0,-2 3 0 16,-5-13 0-16,1 7 0 0,-7 5 0 0,-1-8 0 15,1 3-47-15,-4-1-13 0,0-9-4 0,0 10 0 16,-3-7-19-16,-1 4-4 0,-3-4-1 0,1 7 0 15,-1-7-12-15,0 13-4 0,0-7 0 0,-4-5-388 16,4 5-77-16</inkml:trace>
  <inkml:trace contextRef="#ctx0" brushRef="#br0" timeOffset="30320.9778">30568 255 230 0,'0'0'20'0,"0"0"-20"0,0 0 0 0,4 0 0 16,-4 0 184-16,3-9 32 0,-3-1 6 0,4 1 2 16,-4 9-96-16,3-6-18 0,1 6-4 0,3-10-1 15,-4 7-16-15,1-6-3 0,7 9-1 0,-11 0 0 16,7-7-5-16,0-2-2 0,-7 9 0 0,0 0 0 15,0 0-21-15,0 0-4 0,0 0-1 0,0 0 0 0,0 0-41 0,7 9-11 16,-7 1 0-16,0-1 0 0,-4 7 20 0,-3 3 3 16,-3 6 0-16,-1-6 0 0,0 15 3 0,-3-6 1 15,4 10 0-15,-4 6 0 0,-4 0-11 0,4 0-1 16,0 3-1-16,0-3 0 0,-4-1-14 0,0-8 0 16,4 3 0-16,0 5 0 0,-4-14 28 0,4 5 2 15,-3-9 1-15,-1 10 0 0,4-13-20 0,0 3-11 16,-7 0 12-16,3-6-12 15,0 9-16-15,1-6-11 0,-4 0-1 0,6-6-1 16,-2-4-191-16,3 4-37 0</inkml:trace>
  <inkml:trace contextRef="#ctx0" brushRef="#br0" timeOffset="30856.1594">31080 942 403 0,'0'0'36'0,"0"0"-36"0,0 0 0 0,0 0 0 15,3-10 188-15,1 1 30 0,-4 9 6 0,3-6 2 16,1-4-79-16,3 7-16 0,-4-6-3 0,1 2-1 15,-4 7-20-15,3-9-4 0,5 9-1 0,-5-12 0 16,-3 5-49-16,4 1-9 0,-1-3-3 0,-3 5 0 0,0-2 19 0,0 6 3 16,0-9 1-16,0 9 0 0,0 0-43 0,0-10-8 15,0 1-1-15,0 9-1 0,0 0 2 0,0 0 1 16,-3-6 0-16,3 6 0 0,-7 0-6 0,-1-3 0 16,-2 3-8-16,-1 3 12 0,-6-3 16 0,-1 12 4 15,0 1 0-15,-3-4 0 16,0 7-49-16,0 0-10 0,0 5-1 0,0-2-1 0,-1 3 29 0,5 0 0 15,6-6 0-15,1 3 0 0,-1 0 0 0,7-4 0 16,1 1 0-16,3-7 0 0,0 4 0 0,3-4 0 16,-3-9 0-16,8 7 0 0,-1-7 8 0,3 0-8 15,4 0 12-15,-3 0-12 0,-1-7 17 0,1-2-3 16,0-1-1-16,3 1 0 0,-7-7 3 0,7 4 1 0,0-4 0 16,4-3 0-16,-4 0-3 0,-4-6-1 0,4 10 0 0,1 2 0 15,-1-3-29-15,0-2-5 0,-4 2-2 0,4 7 0 16,-6 9 70-16,-1-4 13 0,0-2 4 15,-7 6 0 1,10 6-72-16,-3-2-15 0,-3 5-2 0,-1-3-1 0,1 4 14 0,-1 8 4 0,1-2 0 0,-1-3 0 31,1 2-23-31,0 10-4 0,-1-12-1 0,4 12 0 0,-3-9-171 16,3-4-34-16,-4 1-7 0</inkml:trace>
  <inkml:trace contextRef="#ctx0" brushRef="#br0" timeOffset="31923.2132">31630 841 2174 0,'0'0'48'0,"0"0"9"0,0 0 3 0,0 0 1 0,0 0-49 0,0 0-12 16,0 0 0-16,0 0 0 0,4 0 57 0,3-6 9 15,0-13 2-15,0 10 0 0,0 3-55 0,3-4-13 16,5 1 0-16,-5-1 0 0,4-8 0 0,0 8 0 16,0-5 0-16,-3 5 0 0,3 1 0 0,-3-10 0 15,-1 3 0-15,-3 7 0 0,0-10 0 0,0 0 0 16,1 4 0-16,-5-4 0 0,1 0 0 0,-4 3 0 0,0-3 0 0,3-3 0 16,1 7 54-16,-1-1 8 15,1-3 2-15,3 0 0 0,-4 4-64 0,4-4-15 0,0 10-1 0,0-7-1 16,0 3 17-16,4-2 0 0,0 2 0 0,-1 1 0 15,1-1 0-15,-4 4-10 0,3-7 0 0,-2 7 0 16,-1-1-2-16,-4 4-1 0,1 3 0 0,-1-7 0 16,-3 4 4-16,0 6 1 0,0 0 0 0,-3-9 0 15,-1 9 8-15,-3 0 0 0,-4-10 0 0,4 10 0 16,-3 0 0-16,-1 0 0 0,-3 0 0 0,4 0 0 16,-1 0 0-16,0 10 0 0,4-10 0 0,0 0 0 15,0 0-17-15,0 0-2 0,7 0 0 0,-7 0 0 16,7 0 31-16,0 0 7 0,0 0 1 0,0 0 0 15,0 0-20-15,0 0 0 0,0 0 8 0,0 0-8 16,0 0-14-16,-7 0-6 0,7 0-2 0,0 0 0 16,-7 0 69-16,3 9 13 0,-3-3 4 0,7-6 0 15,-3 0-72-15,-4 3-15 0,0 4-2 0,0-4-1 0,-4 3 42 0,4 4 8 16,-4-1 1-16,4-9 1 0,-3 9-26 0,3-2 0 16,-4 2 0-16,4-6 0 0,4 7 0 0,-4-4 0 15,3 0 0-15,1 7 0 0,-1-13-11 0,0 15-7 16,4-5-2-16,0-1 0 0,0 10 20 0,0-3 0 15,0-4 0-15,0 10 0 0,0 0 0 0,-3-6 0 16,3 3 0-16,-7 9 0 0,3-9 0 0,-6 6 0 16,-1 3 0-16,-3-3 0 0,0 3 15 0,-4-3 3 15,1 10 1-15,-4-7 0 0,3 7-19 0,-3 2 0 16,0-5-11-16,-1 5 11 0,1 1 0 0,0-10 14 16,3 13-1-16,1-7 0 0,-1-2 2 0,4 2 0 0,0-6 0 0,0-3 0 15,3 4-30-15,1-7-5 16,-1 0-2-16,4-7 0 0,0 4 49 0,0-10 9 0,3 7 3 0,1-6 0 15,-1-7-12-15,4-3-3 0,0 0 0 0,0 0 0 16,0 0 4-16,0 0 1 0,0 0 0 0,0 0 0 16,0 0-4-16,0 0-1 0,7-3 0 0,0-7 0 15,4-6-24-15,0 7 0 0,-4 0 0 0,7-1 0 16,0-5 0-16,3-4 0 0,-2 0 0 0,2 3 0 16,1-3 0-16,3 1 0 0,0-7 0 0,-3 3 0 15,7-3-14-15,-4-1 5 0,3 1 1 0,-2-3 0 16,6 3 0-16,0-3 0 0,0 0 0 0,0 2 0 15,-3 8-1-15,0 2 0 0,-4 3 0 0,-3 7 0 16,-1-3-11-16,-3 9-3 0,-3 0 0 0,3 0 0 16,-7 9 23-16,4-9 0 0,-4 6 0 0,0 4 0 0,-4-1-9 0,1 10 9 15,-4-10-12-15,-4 7 12 0,4-3-10 0,-7 2 10 16,0 4-8-16,0-9 8 0,0 5 0 0,0 4 0 16,-3-9 0-16,-1 5 0 0,0 1 0 0,1-13 12 15,-1 16-2-15,1-10-1 0,-1-2-9 0,0-4 0 16,1 3 0-16,3-3-11 0,0 3 11 0,3 1-8 15,4-7 8-15,-7 3-8 0,0 3 8 0,0-3 0 16,4 7 0-16,-5-4 0 0,5-3-8 0,-4 3 8 16,0-3-8-16,0 4 8 0,0-1 0 0,3-3 16 15,-3 6-3-15,7-9 0 16,0 0-48-16,0 0-9 0,0 0-3 0,0 0 0 16,0 0 8-16,0 0 2 0,0 0 0 0,0 0 0 15,0 0-24-15,7 0-5 0,0 0-1 0,4 10 0 16,-1-10-81-16,1 0-17 0,0-10-3 0</inkml:trace>
  <inkml:trace contextRef="#ctx0" brushRef="#br0" timeOffset="32354.6419">31651 1111 806 0,'0'0'36'0,"0"0"7"0,0 0-35 16,0 0-8-16,0 0 0 0,0 0 0 0,0 0 78 0,0 0 14 15,0 0 2-15,0 0 1 0,0 0-19 0,0 0-3 0,0 0-1 0,0 0 0 16,0 0 32-16,7 10 7 15,0-10 1-15,4 6 0 0,-4-6-13 0,4 3-3 0,-4 3 0 0,3-6 0 16,-3 0-18-16,0 0-4 0,4 3-1 0,-4-3 0 16,-7 0-65-16,7 7-8 0,-7-7-13 0,11 6 3 31,-4-3-120-31,0-3-24 0,0 9-5 0</inkml:trace>
  <inkml:trace contextRef="#ctx0" brushRef="#br0" timeOffset="32775.7929">32173 1020 1360 0,'0'0'60'0,"0"0"13"15,0 0-58-15,0 0-15 0,0 0 0 0,0 0 0 16,0 0 68-16,0 0 10 0,0 0 2 0,0 0 1 0,7 3-12 0,-3 10-2 16,7-10-1-16,-1-3 0 0,4 9-21 0,0-9-4 15,0 10-1-15,-3-10 0 0,3 0-20 0,0 0-5 16,-3 0-1-16,-1-10 0 0,-3 10-14 0,-7 0 11 15,8-3-11-15,-1-3 10 0,0 3 4 0,-4-10 1 16,1 10 0-16,-1-6 0 0,1-7 23 0,-1 7 5 16,1-1 1-16,-1 4 0 0,1-7-12 0,3-2-3 15,-4 5 0-15,1 1 0 0,3-7-13 0,-7 13-2 16,4-6-1-16,-4-7 0 0,0 7-13 0,-4-1-18 16,0 4 4-16,-3-3 1 15,4-1-41-15,-8 1-8 0,1 9-2 0,-1-10 0 0,-3 10 52 0,3-3 12 16,-3 3 0-16,0 3 0 0,4-3 0 0,-4 10 0 0,-1 5 0 0,1-2 0 15,0 3 34-15,0 9 10 0,-4-6 1 0,4 9 1 16,0-9-22-16,0 15-5 0,0-9-1 0,-4 3 0 16,4-2 37-16,0-1 7 0,4 3 2 0,-5-3 0 15,5-3-64-15,-1-3 0 0,4 6-12 0,0-6 2 16,4-4 10-16,3 4 0 0,3 0 0 0,4-3 8 16,4-4-16-16,3 1-4 0,4-1 0 0,3-2-758 15,0-1-152-15</inkml:trace>
  <inkml:trace contextRef="#ctx0" brushRef="#br0" timeOffset="34741.208">5045 4053 1152 0,'0'0'102'0,"0"-13"-82"16,0 10-20-16,0-7 0 0,0 1 20 0,0 3-1 16,3-4 0-16,1 10 0 0,3-9 34 0,-4 9 7 15,4-3 2-15,-7 3 0 0,0 0-13 0,11-6-2 16,-11 6-1-16,0 0 0 0,7-7-6 0,-7 7 0 15,0 0-1-15,7 0 0 0,-7 0 17 0,4 0 4 16,-4 0 1-16,0 0 0 0,0 0 2 0,7 7 0 16,0-1 0-16,0-3 0 0,-4 6-13 0,4 7-2 15,0-3-1-15,4 9 0 0,-4-1-10 0,-3 11-1 16,3-4-1-16,0 10 0 0,0-4-4 0,-7 13-1 0,0-3 0 16,3 6 0-16,-6-3-2 0,3 13 0 0,0-19 0 0,-7 18 0 15,0-12-4-15,7 7 0 0,-7-4-1 0,3-3 0 16,-3 6-4-16,4-9-1 0,-1 0 0 0,4-6 0 15,-4-4-10-15,4 4-8 0,0-13 12 0,-3 9-12 16,3-12 10-16,0 3-10 0,-4-6 8 0,4 3-8 16,0-9 0-16,0 2 0 0,-7-12-9 0,4 7 9 15,3-10-84-15,0 0-11 0,0 0-1 0,0 0-694 16,0 0-138-16</inkml:trace>
  <inkml:trace contextRef="#ctx0" brushRef="#br0" timeOffset="35313.0024">5948 4695 1382 0,'0'0'123'0,"0"0"-99"0,0 0-24 0,0 0 0 16,0 0 155-16,0 0 25 0,10-6 6 0,-6 6 1 15,3 6-71-15,0-3-15 0,0 4-2 0,4-4-1 16,-8 6-54-16,4-2-12 0,-7-7-1 0,0 3-1 0,7 6-30 0,-7-3 0 16,0 4-11-16,0-10 11 0,0 0 0 0,-7 9 0 15,4-9 9-15,3 0-1 0,-4 10 9 0,4-10 3 16,0 0 0-16,0 0 0 0,-10 0 17 0,10 0 4 16,0 0 1-16,-7-10 0 0,-4 1-17 0,11-1-3 15,-11 4-1-15,4 3 0 0,7 3-10 0,0 0-3 16,0 0 0-16,0 0 0 15,0 0-35-15,0 0-7 0,0 0-2 0,0 0 0 16,-3 3-205-16,-4 13-42 0</inkml:trace>
  <inkml:trace contextRef="#ctx0" brushRef="#br0" timeOffset="38660.9432">8467 3877 1105 0,'0'0'48'0,"0"0"12"0,0 0-48 0,0 0-12 0,-11-3 0 0,8-3 0 15,3 6 79-15,0 0 13 0,-4-10 4 0,4 10 0 16,0 0 0-16,0 0 0 0,0 0 0 0,-7 0 0 16,7-6-53-16,0 6-11 0,0 0-1 0,0 0-1 15,0 0 10-15,0 0 1 0,4-10 1 0,3 10 0 16,0-9-16-16,0 0-3 0,3-1-1 0,4-5 0 0,4 5 19 0,0-9 4 16,6 10 1-16,-3-7 0 0,8 7-29 0,2-1-5 15,1 1-2-15,4 0 0 0,-5 9-10 0,1-4 0 16,0 8 0-16,-1-4 0 0,1 9 0 0,-4 0 0 15,1-2 0-15,-5 2 0 0,8 7 0 0,-14-7 0 16,3 1 0-16,0 2 0 0,-3-2 0 0,-4-1 0 16,0-3 0-16,0 10 0 0,-3-4-9 0,-4 4 9 15,0-6 0-15,-4 5 0 0,-6-2-11 0,-1 6 11 16,-6-4-10-16,-4 4 10 0,-4 6-16 0,-7-6 4 16,-3 0 0-16,0 0 0 0,-7-4-8 0,-1 4 0 15,-3 6-1-15,11-9 0 0,-4-13 21 0,4 13 0 16,4-7 0-16,6-6 0 0,7 3 12 0,-3-2 8 15,7-4 0-15,0 6 1 0,7-6-10 0,0 0-3 16,0 0 0-16,4-6 0 0,-4 6-8 0,3-4 0 16,11-5 0-16,-7 3 0 0,4 3 0 0,7-4 0 0,-4 7 0 15,3-3 0-15,1 6 0 0,0-3 0 0,3 7 0 0,0 2 0 16,4-6 0-16,-4 13 0 0,0 0 0 0,0-4 0 16,0 7 0-16,0 3 0 0,-3-10 0 0,0 7 0 15,-4 0 0-15,3-3 0 0,1 3 0 0,-4-4 0 16,-3 4 13-16,3-10 7 0,-4 10 2 0,-2-9 0 15,2 5 19-15,-10-5 4 0,0 9 1 0,-7-4 0 16,0 4 6-16,-11 0 2 0,1 6 0 0,-8 0 0 16,-3-3-30-16,-4 3-5 0,-7 0-2 0,0-3 0 15,-3 3-1-15,0 0-1 0,3-6 0 0,7-3 0 16,-10-4-6-16,10-2-1 0,4 5 0 0,3-5 0 0,1-4-8 16,-1-3-11-16,7-3 3 0,1 0 0 15,6-3-66-15,0-3-13 0,4-4-2 0,-3 1-1 16,6-7-103-16,4 4-21 0,7-4-4 0</inkml:trace>
  <inkml:trace contextRef="#ctx0" brushRef="#br0" timeOffset="38932.0913">9596 4526 2289 0,'0'0'101'0,"0"0"22"0,0-6-99 16,10 3-24-16,-3-4 0 0,0 1 0 0,0-3 106 0,-3 9 16 0,6-10 3 0,-3 7 1 16,1-3-65-16,-1 3-13 0,-4-4-2 0,-3 7-1 15,0 0-33-15,0 0-12 0,0 0 0 0,0 0 9 31,0 0-77-31,0 0-16 0,-10 7-4 0,-1 2 0 0,-3 4-140 0,-4-4-28 16</inkml:trace>
  <inkml:trace contextRef="#ctx0" brushRef="#br0" timeOffset="39795.5137">10499 3692 691 0,'0'-10'61'0,"3"1"-49"0,1-3-12 0,-1-7 0 0,4 3 153 0,0 0 28 16,0-12 6-16,4 12 1 0,0-5-6 0,3 2-1 15,-4-6 0-15,4 9 0 0,0-3-92 0,-3 3-18 16,3 7-4-16,-3 0-1 0,-1-1-42 0,1 1-8 16,0 9-1-16,-1 0-1 0,-3 0-14 0,4 9 8 15,3 1-8-15,0 8 0 0,-3 8 0 0,-1-1 0 16,-3 3 0-16,4 9 0 0,-8-2 12 0,4 9-3 16,-7-7-1-16,0 7 0 0,-7-3 24 0,7-3 5 15,-3-1 1-15,3-5 0 0,3-10-13 0,-3-3-2 16,0 2-1-16,0 1 0 0,-3-12-3 0,3-4-1 15,0 10 0-15,0-16 0 0,0 0-5 0,0 0-1 16,0 0 0-16,0 0 0 0,0 0 1 0,0 0 0 16,0 0 0-16,0 0 0 0,0 0-3 0,3-13-1 15,1 10 0-15,3-13 0 0,0-2-9 0,0-1 0 16,4-6 0-16,-1-3 0 0,8-7 0 0,-1 1 0 16,8-4 0-16,0-6 0 0,3 0 0 0,4 0 0 0,3-3 0 0,0-6 0 15,1 0 0-15,-1-1 0 0,0 1 0 0,-3 9 0 16,3-3 0-16,-3 9 0 0,-7 7 0 0,-4 12 0 15,4 3 0-15,-4 4 0 0,-4 6 0 0,-6 3 8 16,3 3 0-16,-3 9-8 0,3 3 12 0,-4 4-4 16,-3 9-8-16,0 3 0 0,0 7 0 0,1 3 8 15,-1-4 7-15,-4 10 1 0,8-16 0 0,-4 10 0 16,0 3 9-16,0-4 3 0,3 1 0 0,-6 3 0 16,0-4-28-16,-1 1 0 0,-6 6 0 0,-1-10 0 15,4 4 0-15,-7-4 0 0,0-2 0 0,-4-4 0 16,1 0-100-16,-4-9-24 0,-1 6-6 0</inkml:trace>
  <inkml:trace contextRef="#ctx0" brushRef="#br0" timeOffset="40228.8238">10449 4429 633 0,'7'-16'28'0,"-7"16"6"0,0-9-34 0,0-1 0 0,0 4 0 16,0 6 0-16,4-9 295 0,-1 9 52 0,-3 0 10 0,0 0 3 15,7-10-210-15,8 10-42 0,-8-3-8 0,7 3-1 16,0-6-38-16,3 6-7 0,5 0-2 0,-1 0 0 16,3 0-20-16,5 0-5 0,-1 0-1 0,4 0 0 15,7 0-13-15,3-3-2 0,7-4-1 0,8 7 0 16,3-9-2-16,0 6 0 0,0-10 0 0,7 10 0 0,3-12 4 0,-3 5 0 15,4-2 0-15,-4-1 0 0,0 10 0 16,-4-7 1-16,-6 4 0 0,-1-3 0 16,-6-1-37-16,-5 1-7 0,-2 6-1 0,-4-10-1 15,-8 10-146-15,-2 3-29 0</inkml:trace>
  <inkml:trace contextRef="#ctx0" brushRef="#br0" timeOffset="40718.6695">11031 4771 1994 0,'-14'0'44'0,"14"0"8"0,-3 0 3 0,3 0 1 0,0 0-44 0,0 0-12 0,7-13 0 0,0-3 0 15,3 7 96-15,5-7 18 0,-1 7 3 0,3-4 1 16,4 4-54-16,4-4-12 0,-7 10-1 0,3 3-1 16,0-6-26-16,0 3-4 0,-3 6-2 0,0 3 0 15,-4-3-18-15,3 10 0 0,1-4 8 0,-7 4-8 16,-1 6 0-16,-6-4 0 0,-1 4 0 0,-3 6 0 16,0 4 8-16,-7-1-8 0,-7 3 0 0,-4-3 0 15,4 1 8-15,-7-1-8 0,-4-3 12 0,4 3-12 16,0-6 10-16,0-9-10 0,-4 5 8 0,4-8-8 0,7 5 0 15,3-8 0-15,1-4 0 0,-1-3 0 0,4 6 0 16,4-6 0-16,3 0 0 0,0 0 0 0,7-6 0 0,3-4 0 16,4 1 0-16,4 0-11 0,3 2 11 0,4 4 0 15,-4-3 10-15,4-3-10 0,3 9 16 0,-3 0-4 16,-4 9 0-16,0 0 0 0,0 1-12 0,0 5 9 16,-7 14-9-16,0-10 8 0,-6 12 1 0,-5-3 0 15,4 0 0-15,-10 7 0 0,-1 2 24 0,-7 7 5 16,1-9 1-16,-4 2 0 0,3 4-39 0,-6-9 0 15,-1 2-12-15,0 1 4 0,1-7 8 0,-4-3-8 16,-4 0 8-16,-3-6-8 16,-1 0-24-16,-9-4-4 0,-1-2 0 0,3-4-1 15,-2-3-135-15,-1 4-28 0,0-10-4 0</inkml:trace>
  <inkml:trace contextRef="#ctx0" brushRef="#br0" timeOffset="41699.6951">13303 3924 576 0,'0'0'51'0,"0"0"-41"15,0 0-10-15,0 0 0 0,0 0 57 0,-3 0 10 16,3 0 1-16,0 0 1 0,0 0-22 0,-7 0-5 16,7 0-1-16,0 0 0 0,0 0-29 0,0 0-12 15,0 0 8-15,0 0-8 0,-7 0 49 0,7 0 5 16,0 0 1-16,0 0 0 0,0 0 33 0,0 0 6 16,-7 0 2-16,7 0 0 0,0 0-20 0,0 0-3 15,0 0-1-15,0 0 0 0,0 0-29 0,0 0-7 0,0 0 0 0,0 0-1 16,0 0-27-16,0 0-8 0,0 0 0 0,10 6 0 15,-3-6 8-15,4 0-8 16,-1 6 0-16,1-6 0 0,3 0 28 0,-3 0 0 0,3 0-1 0,0 0 0 16,0 0-3-16,4-6 0 0,-4 6 0 0,7 0 0 15,4-6 8-15,-1 6 2 0,1-9 0 0,7 9 0 16,3-4-14-16,4-2-2 0,0 6-1 0,-1-3 0 16,1 3-7-16,0-6-2 0,-7 6 0 0,0 0 0 15,-4 6-8-15,0-6 0 0,-3 3 0 0,-8-3 0 16,-3 6-9-16,-3-2-4 0,-4-4-1 0,0 6 0 15,-7-6-76-15,0 9-15 0,-10 1-3 0,-1-4-1 16,0 6-11-16,-3-12-1 0,-7 16-1 0,3-13-593 16</inkml:trace>
  <inkml:trace contextRef="#ctx0" brushRef="#br0" timeOffset="42047.2775">13360 4307 864 0,'0'0'76'0,"0"0"-60"16,0 0-16-16,-4 0 0 0,4 0 127 0,0 0 22 15,0 0 5-15,0 0 1 0,0 0-23 0,0 0-5 16,0 0-1-16,0 0 0 0,-7 0-43 0,7 0-9 0,0 0-2 0,0 0 0 15,0 0-22-15,0 0-5 0,0 0-1 0,0 0 0 16,0 0-15-16,11 0-3 0,3-10-1 0,0 10 0 16,0 0 3-16,7 0 1 0,0-9 0 0,4 9 0 15,0-10-17-15,3 4-3 0,0 3-1 0,4-3 0 16,3-4-8-16,-3 10 0 0,3 0 0 0,1 0 8 16,-8 0-42-16,4 6-9 0,-4-2-1 15,3 5-1-15,-6-3-119 0,3 1-23 0,15 5-5 16,-12-2 0-16</inkml:trace>
  <inkml:trace contextRef="#ctx0" brushRef="#br0" timeOffset="43414.2576">15685 3554 1267 0,'-4'-9'112'0,"4"-1"-89"16,4 1-23-16,-4-7 0 0,3 0 98 0,1-2 15 15,3 2 3-15,0-3 1 0,3 0-21 0,4 0-5 16,-3-6-1-16,0 7 0 0,6-1-34 0,1 3-6 15,-1-3-2-15,-2 10 0 0,-1-7-22 0,0 13-5 0,0-3-1 0,-4 6 0 16,1 6-9-16,-4 3-3 0,0 10 0 0,4 0 0 16,-1 12 8-16,-3 7 0 0,-3 0 1 15,-1 6 0-15,1 6 4 0,-4 0 1 16,4 0 0-16,-4 6 0 0,3-2 6 0,-3-1 0 0,4 0 1 0,-1-9 0 16,1-6-17-16,-1 3-4 0,-3-7-8 0,0-2 12 15,0-7 3-15,0-7 0 0,0-2 0 0,0 0 0 16,0-16 12-16,-3 9 2 0,-4 1 1 0,7-10 0 15,0 0-5-15,-4 0-1 0,-7-7 0 0,4 7 0 16,0-9-12-16,-3 6-4 0,3-13 0 0,3 0 0 16,1-2 20-16,6-7 3 0,1 3 1 0,3-13 0 15,3 1-32-15,8-10 0 0,0 0 0 0,3-9 0 0,3-4 0 0,5-3-21 16,-1 4 3-16,7-7 1 0,-3 1 17 0,7 2 0 16,3-3 0-16,4 10 0 0,-7 6-8 0,3-3 8 15,4 12 0-15,0 1 0 0,-7 8-16 0,-4 4 3 16,-3 6 1-16,-4 4 0 0,-3 8 12 0,-8 7 16 15,1 0-3-15,-1 13-1 0,-2 0-12 0,-1 5 8 16,0 7-8-16,-4 4 0 0,-3 5 20 0,0 4-3 16,4 12 0-16,-7-3 0 0,-1-3-17 0,1 6 0 15,-1 3 0-15,-3 1 0 0,4-4 20 0,-4 9 1 16,-4-2 0-16,4-7 0 0,4 7-6 0,-4-7-2 16,0-3 0-16,-4-3 0 0,4 6-13 0,0-13 0 15,-3 1 0-15,-4 3 0 16,0-13-152-16,-1 0-29 0</inkml:trace>
  <inkml:trace contextRef="#ctx0" brushRef="#br0" timeOffset="44567.079">4840 7301 1497 0,'0'0'133'0,"4"-9"-106"0,-1-7-27 0,4 10 0 15,-7-7 91-15,4 4 13 0,3-1 2 0,-4-5 1 16,4 9-27-16,0-4-6 0,1 1-1 0,2-1 0 15,4-2-28-15,-3-4-5 0,-4 10-2 0,10-4 0 16,-6-2-26-16,-4 2-12 0,11-5 10 0,6 9-10 16,-6-7 12-16,7 4-4 0,7 2-8 0,3-2 12 15,-7-1-3-15,4 10-1 0,-4-9 0 0,4 9 0 16,-8 0-8-16,1-6 0 0,0 6 0 0,-4 6 0 16,4-6 12-16,-8 0-4 0,1 3 0 0,0 3 0 0,-1 4 14 15,-3-1 2-15,0 1 1 0,-6-1 0 0,-5 10-11 16,-3 6-2-16,-3 0-1 0,-5 3 0 0,-9 1-11 0,-1 5 0 15,1 7 0-15,-12-4 0 0,1 7 0 0,-4-6 0 16,1 6 11-16,-5-7-11 0,-6 4 12 0,3-9-4 16,0 2-8-16,8-6 12 0,2 4 3 0,5-10 0 15,-1 3 0-15,4-6 0 0,7-4 11 0,-4 1 2 16,11-4 1-16,0-5 0 0,3-4-21 0,-3 6-8 16,7-2 0-16,0-7 9 0,7 3-1 0,-7-3 0 15,11 6 0-15,3-6 0 0,0 6 10 0,7-3 2 16,8-3 0-16,2 0 0 0,5 0-8 0,-5-3 0 15,5-3-1-15,6 6 0 0,-7-9-11 0,4 9-12 16,7 0 2-16,-7-7-1255 0</inkml:trace>
  <inkml:trace contextRef="#ctx0" brushRef="#br0" timeOffset="45070.7783">6167 7574 1440 0,'7'-13'64'0,"-4"7"12"0,1 3-60 0,3-3-16 15,7-4 0-15,-7 1 0 0,7 6 184 0,-3-3 35 16,-1-1 6-16,4 4 2 0,-7 3-154 0,-7 0-30 16,7 3-7-16,-7-3 0 0,0 0-26 0,4 16-10 15,-8-7 8-15,1 10-8 0,-8-3 0 0,1 3 8 0,-4 0-8 0,-4-4 0 16,0 4 0-16,-3-3 0 0,7-4 0 0,0-2 0 16,-4-4 0-16,8 3 0 0,3-9 0 0,0 0 0 15,3 0 27-15,4 0 0 0,0 0 0 0,0 0 0 16,-7-6-15-16,14-3-4 0,-3-1 0 0,3-2 0 15,0 2-8-15,3-5 10 0,8 5-10 0,-11 4 10 16,11-3-167-16,-11 9-34 0</inkml:trace>
  <inkml:trace contextRef="#ctx0" brushRef="#br0" timeOffset="47467.2003">8812 6947 1188 0,'0'0'26'0,"0"-10"6"0,0 1 0 0,0-7 1 0,0 7-33 0,0 0 0 16,-3-1 0-16,-4 1 0 0,7-1 100 0,0 1 14 15,0 3 2-15,-4-4 1 0,4 1-26 0,0-1-6 16,0-5-1-16,0 5 0 0,4 1-23 0,-1 0-5 15,1-1 0-15,-1-6-1 0,4 7-6 0,-3 0-1 16,3-1 0-16,0-2 0 0,-3-1-6 0,6 4-2 16,-10 6 0-16,7-4 0 0,-3 4-22 0,3-3-5 15,-7-3-1-15,0 9 0 0,0 0-12 0,0 0 0 16,0 0 0-16,0 0 0 0,0 0 0 0,3 0 0 16,-3 0 8-16,0 0-8 0,0 0 0 0,0 0 8 15,0 0-8-15,11 0 0 0,0 0 8 0,-4 6-8 0,3-3 0 0,-3 3 9 16,4-3-9-16,-4 7 8 0,3-10-8 0,-2 9 8 15,2-3-8-15,-3 1 0 0,4-4 0 0,-4 6 8 16,0 1-8-16,0 5 8 0,0-2-8 0,4 9 8 16,-1 0-8-16,1 3 0 0,3 3 9 0,-4 13-9 15,1-4 9-15,-4 1-9 0,4 6 12 0,-1-3-12 16,1 0 12-16,-1 2-4 0,-3 1 0 0,4 0-8 16,0-6 12-16,3 3-4 0,-7-4 0 0,7 1-8 15,-4-7 12-15,1-3-12 0,3-2 12 0,-3-5-12 16,-1-2 24-16,1-3-1 0,-4 0-1 0,0-7 0 15,-3 0-22-15,-1-5 0 0,1 2 0 0,-4-6 0 16,0 0 10-16,0 0-2 0,0 0-8 0,0 0 12 16,0 0-12-16,0 0 9 0,0 0-9 0,0 0 8 0,7-6 1 15,-7 2 0-15,7-2 0 0,-7 3 0 0,0-13-9 0,3 7 0 16,-6-7 0-16,3 4 0 0,0-13 0 0,0 6 8 16,0 0-8-16,7-6 8 0,-4 0-8 0,4 3 0 15,-3-13 0-15,3 7 0 0,0-6 0 0,0-7 0 16,0 10 0-16,4-4 0 0,-4 1 0 0,0 5 0 15,0 1 0-15,3-3 0 0,1 12 0 0,0-9-9 16,3 12 9-16,-4-3 0 0,4 10-10 0,-3-1 10 16,-4 4-8-16,4 6 8 0,-1 0-8 0,1 6 8 15,-4 4-8-15,3 6 8 0,1 2 0 0,0 1 0 16,-4 9 0-16,3-3-8 0,-3 10 8 0,4 3 0 16,-4-4 0-16,-4 10 0 0,4-6 0 0,1 6 0 15,-5-7 0-15,1-2 0 0,-1 2 0 0,1 4 0 0,-1-6 0 16,-3-4 0-16,0-6 0 0,4 0 0 0,-1-6 0 15,4-3 0-15,-3-4 0 0,-1 7 0 16,4-13 0-16,0 4 0 0,1-4 0 0,2-3 12 0,1 3-4 0,-1-6 0 16,1 0 5-16,3 0 2 0,0-6 0 0,4-3 0 15,-1-1 8-15,5 4 1 0,-1-13 1 0,3 0 0 16,-6 0-1-16,3-6 0 0,0-3 0 0,1-6 0 16,-1-1-5-16,0-2-2 0,0-7 0 0,4 0 0 15,-4 0-2-15,0 0-1 0,0-3 0 0,4 3 0 16,3-9-14-16,0 6 9 0,-3-7-9 0,7 4 8 15,0 3-8-15,-4 10 0 0,-7 2-12 0,0 1 12 16,-3 8-97-16,-8 8-12 0,-3 5-3 0,-7 4 0 16,0 9-109-16,0 0-23 0,0 0-4 0</inkml:trace>
  <inkml:trace contextRef="#ctx0" brushRef="#br0" timeOffset="48170.7643">10922 6589 1245 0,'0'0'55'0,"0"-9"12"0,0 3-54 0,4 3-13 16,-4 3 0-16,0-10 0 0,0 10 52 0,-4-6 7 15,4-4 1-15,0 10 1 0,0 0 24 0,-7-9 5 16,7 3 1-16,0 6 0 0,-4-3-44 0,-3-4-9 15,4 4-2-15,3 3 0 0,0 0 1 0,0-6 0 16,-4 3 0-16,4-3 0 0,0 6-4 0,0 0-1 16,0 0 0-16,0 0 0 0,-7-4 12 0,7 4 1 15,0 0 1-15,0 0 0 0,-3-6 2 0,3 6 1 16,0 0 0-16,0 0 0 0,0 0-22 0,0 0-5 16,-7 0-1-16,0 0 0 0,7 0 10 0,-7 6 1 15,-8 4 1-15,5-7 0 0,-1 13-22 0,1-7-11 16,-1 7 10-16,4-4-10 0,-4 7 16 0,1 6-4 0,6-6 0 0,-3 12 0 15,-3 1 4-15,3-1 0 16,-4 0 0-16,4 10 0 0,0-3 12 0,0 6 2 0,-4 3 1 16,1-3 0-16,3 0 1 0,-4-1 1 0,1 5 0 0,2-5 0 15,1 8-2-15,0 2-1 0,0-6 0 0,0 0 0 16,4 3-10-16,3-3-1 0,3-3-1 0,-3-3 0 16,4-10-18-16,3 10 10 0,-4-13-10 0,4 0 8 15,4-2-17-15,-4-8-4 0,4 1-1 0,-1 0 0 16,1-13-129-16,3 4-25 0,-3-4-6 0,-1-12-1070 15</inkml:trace>
  <inkml:trace contextRef="#ctx0" brushRef="#br0" timeOffset="60077.7336">11423 6919 403 0,'11'-7'36'0,"-11"7"-36"0,0 0 0 0,-4-3 0 0,4-3 204 0,0 3 35 16,-4-3 6-16,4 2 2 0,-3-2-111 0,3 6-23 15,0 0-4-15,3-9-1 0,-6 2-43 0,3-2-9 16,0 6-1-16,3-3-1 0,5 3-33 0,-1-4-6 15,0-2-2-15,0 6 0 0,7-13-5 0,3 10-8 16,-2-4 11-16,-5 1-11 0,4 0 0 0,0 5 0 16,-3-2 0-16,0 6 0 0,-1-9 8 0,1 2-8 15,-4 4 0-15,3-3 0 0,1 6 8 0,3-3-8 16,0-7 0-16,0 4 0 0,0 6 20 0,4 0 0 16,0-3 0-16,-4-3 0 0,3 3-31 0,1-4-5 15,-4 7-2-15,0 0 0 0,4-6 18 0,0 6 0 16,-4 0 0-16,3 0 0 0,-3 0 0 0,0 0 0 15,1 6 11-15,-1-6-11 0,-4 0 13 0,1 7-4 0,-4-4-1 16,0 3 0-16,0-3 10 0,0 7 2 0,0-1 0 16,-3 7 0-16,-1-7-4 0,-6 10 0 0,3-10 0 0,-4 7 0 15,1 0-4-15,-4-4-2 0,-4 7 0 0,4-3 0 16,-4 3 1-16,1 6 0 0,-4-7 0 0,0 8 0 16,3-8 1-16,-3 1 1 0,0 6 0 0,3-6 0 15,-3 0 8-15,0-3 2 0,3-4 0 0,-3 4 0 16,0 3-6-16,0-1-1 0,0-8 0 0,0 6 0 15,0 2-16-15,0 1 0 0,-4-3 0 0,0-7 0 16,4 10 0-16,0-3 0 0,-4-13 0 0,4 6 0 16,7 7 0-16,0-7 0 0,-3-2 0 0,6-4 0 15,-6 3 0-15,6-3 0 0,4-3 0 0,0 0 0 0,0 0 0 0,0 0 0 16,0 0 0-16,0 0 0 0,0 0 0 16,0 0 0-16,0 0 9 0,0 0-9 0,0 0 16 0,0 0-4 15,0 0 0-15,7-9 0 0,4 6 7 0,-4-4 1 16,3-2 0-16,1 9 0 0,-1-3-5 0,1-3-1 15,-11 6 0-15,7 0 0 0,4 0-5 0,-11 0-1 16,0 0 0-16,7 0 0 0,-7 0-8 0,0 0 0 16,0 0 0-16,0 0 0 0,10 9 0 0,-10-9 0 15,0 0 0-15,0 0 0 0,4 6 0 0,-1-3-17 16,-3-3 4-16,4 10 1 0,-4-10-6 0,0 6-1 16,0 3 0-16,0-9 0 0,0 0 19 0,0 0 0 15,-4 4 8-15,4-4-8 0,0 0 0 0,0 0-10 16,0 0 0-16,0 0 0 0,-7 0 10 0,7 0 14 15,0 0-3-15,0 0-1 0,0 0-10 0,0 0 0 16,0-4 0-16,0 4 0 0,0 0 0 0,0 0 0 16,0 0 0-16,0 0-11 0,0 0 11 0,0 0 0 0,0-6 0 15,0 6 0-15,0 0 0 0,0 0-8 0,0 0 8 0,11-3 0 16,-1-3 0-16,-2 3 0 0,-1-4 0 0,3 4 0 16,1-3 0-16,-1 6 0 0,4-9 0 0,1 2 0 15,2 4 0-15,1-6 0 0,3-1 0 0,-3 1 0 16,6 3 0-16,1-4 8 0,3 1-8 0,-3 3 8 15,3 2-8-15,-3-2 0 0,0-3 0 0,-1 6 0 16,-3-4-120-16,1 7-29 0</inkml:trace>
  <inkml:trace contextRef="#ctx0" brushRef="#br0" timeOffset="60679.6151">12435 6847 1926 0,'-3'-7'42'0,"-1"-2"9"0,1-7 1 0,3 4 3 0,3-4-44 0,-3 3-11 16,0-2 0-16,4-1 0 0,3 3 73 0,-4-2 13 0,5-1 2 0,-5 7 1 15,4-1-55-15,0 1-11 0,0 6-3 0,-3-3 0 16,-4 6-11-16,0 0-9 0,0 0 12 0,3 15-12 15,4-5 10-15,-3 2-10 0,-1 4 8 0,-3 9-8 16,4-3 10-16,-4 9-10 0,0-9 12 0,0 13-12 16,3-7 9-16,-3 3-9 0,-3-3 0 0,3 7 9 15,3-13-9-15,-3 9 10 0,4-12-10 0,-4 6 10 16,4-6 10-16,-1 0 3 0,1 0 0 0,-1-4 0 0,-3-2-13 16,4-7-2-16,3 10-8 0,-4-7 12 0,-3 1 2 0,0-1 0 15,0-6 0-15,0-3 0 0,0 0-5 0,0 0-1 16,0 0 0-16,0 0 0 0,0 0 21 0,0 0 4 15,-3 10 1-15,3-10 0 0,0 0-11 0,0 0-3 16,0 0 0-16,0 0 0 0,-7-10 1 0,3 1 0 16,1-1 0-16,-1-2 0 0,4-4 3 0,0 0 0 15,4-2 0-15,3-1 0 0,-4 0-24 0,4-6 0 16,-3 6 0-16,6-6 0 0,-3 6 0 0,7-6 0 16,-3 3 0-16,7-3 0 0,-1 6 0 0,4-6 0 15,4 6 0-15,0 1 0 0,3-8-14 0,4 11-7 16,0-4-2-16,3 0 0 15,-3 0-29-15,3 4-5 0,0 2-2 0,-7 4-754 16,4 2-151-16</inkml:trace>
  <inkml:trace contextRef="#ctx0" brushRef="#br0" timeOffset="61075.9978">13286 6420 2271 0,'0'-9'50'0,"3"2"10"0,-3-5 3 0,4-4 1 0,-4 7-52 0,3-7-12 16,1 7 0-16,-1 6 0 0,-3 3 42 0,0 0 6 15,11 3 0-15,-1 3 1 0,1 3-30 0,3 10-7 16,7 0 0-16,-3 6-1 0,3 10-2 0,0-7 0 16,-3 6 0-16,3 4 0 0,0-4 14 0,-3 4 2 15,0 6 1-15,-1 0 0 0,-3 0 17 0,-3 3 3 16,-4 3 1-16,-4-3 0 0,-3-3 5 0,-3 0 2 16,-1 0 0-16,-10 0 0 0,0 3-22 0,-3-3-4 15,-5-1 0-15,1 1-1 0,-4 0-10 0,1-3-1 16,-1 3-1-16,0-10 0 0,1 1-15 0,-1-7 0 15,0-3 0-15,4-6 0 16,0 0-88-16,0-10-21 0,3 1-4 0,-3-4-1163 0</inkml:trace>
  <inkml:trace contextRef="#ctx0" brushRef="#br0" timeOffset="62076.1021">14446 6812 806 0,'-3'-6'72'0,"3"6"-58"0,0 0-14 0,0 0 0 16,0 0 138-16,0 0 25 16,0 0 5-16,0 0 0 0,3 0-56 0,-3 0-12 0,11-3-3 0,-4-4 0 15,3 4-22-15,5-3-5 0,-8 3-1 0,7-3 0 16,0-4-16-16,4 4-3 0,-4 3-1 0,3-4 0 15,1 7-9-15,3-9-1 0,0 6-1 0,4-3 0 16,-4 2-14-16,7-2-4 0,-3 6 0 0,0-3 0 16,6-3-11-16,-6 6-9 0,0-10 12 0,0 10-12 15,-1 0 0-15,1 0 0 0,-4 0 0 0,0-6 0 16,4 6 0-16,-4-3 0 0,-3 3 0 0,-1-6 0 16,-2 6 0-16,-1 0 0 0,3 0 0 0,-6 0 0 15,-1-3-16-15,-3 3 2 0,1 0 1 0,-1 0 0 16,-7 0-7-16,7 0-2 0,-7 0 0 0,0 0 0 15,0 0-23-15,0 0-5 0,0 0-1 0,0 0 0 16,-7 3-110-16,0 6-23 0,-4-3-4 0</inkml:trace>
  <inkml:trace contextRef="#ctx0" brushRef="#br0" timeOffset="62446.5014">14566 7038 115 0,'0'0'10'0,"0"0"-10"0,-3 6 0 0,3-6 0 16,0 0 176-16,0 0 34 0,-7 0 6 0,7 0 2 15,0 0-113-15,0 0-22 0,0 0-5 0,0 0-1 16,0 0 1-16,0 0 0 0,0 0 0 0,0 0 0 16,0 0 30-16,0 0 5 0,10 0 2 0,1-6 0 15,-4 6-10-15,3-3-1 0,5 3-1 0,-5-7 0 16,1 4-35-16,3-3-6 0,0-3-2 0,0 5 0 16,4-2-27-16,-1 0-5 0,4 3-2 0,4 3 0 15,0 0-16-15,3 0-10 0,0 0 12 0,4 0-12 16,-7 3 8-16,7 3-8 0,-8-6 0 0,1 10 0 15,0-4-36-15,-1-3-15 0,-3 3-2 0,-3-3-1040 16</inkml:trace>
  <inkml:trace contextRef="#ctx0" brushRef="#br0" timeOffset="75023.5703">16041 6313 633 0,'0'0'56'0,"0"-9"-44"0,0 9-12 0,0-9 0 16,0 2 57-16,0-2 10 0,-4 0 1 0,4-1 1 15,0-2-1-15,4-4-1 0,-4 10 0 0,0-7 0 16,0-3 9-16,3 7 3 0,1-7 0 0,-1 4 0 15,1-4-9-15,3 7-2 0,-3-1 0 0,3 1 0 16,0 3 6-16,-4-4 1 0,4 7 0 0,-7 3 0 0,0 0 3 0,0 0 1 16,0 0 0-16,0 0 0 0,0 0-39 0,4 9-7 15,-4-5-1-15,0 11-1 0,0-5-15 0,0 5-2 16,0-2-1-16,-4 6 0 0,4 3-5 0,0 0-8 16,0 3 11-16,4-6-11 0,-1-1 16 0,1 7-4 15,-1 4-1-15,8 2 0 0,-4 0 11 0,0 4 2 16,4-1 1-16,-4 4 0 0,3 3-7 0,1-4-2 15,-4 10 0-15,0-3 0 0,0 6 12 0,0-2 3 16,-3 2 0-16,-4-3 0 0,0-3-16 0,0-7-3 16,0 1-1-16,0 3 0 0,0-13-11 0,0 0 0 15,7-3 0-15,-7 0 8 0,3-12-8 0,1 3 0 16,-1-1 0-16,1-5 0 0,-1-7 0 0,-3-3 8 16,0 0-8-16,0 0 8 0,11 0-8 0,-4-3 0 15,-4-4 0-15,4 4 0 0,1-6 13 0,2-7-2 16,1 10-1-16,-4-7 0 0,-4 4-2 0,4-7-8 15,0 7 12-15,-7-1-4 0,0 1 0 0,-3-7 0 0,6 7 0 0,-3-1 0 16,-3 1-8-16,3 0 0 0,0-1 0 0,0-5 0 16,3-4 0-16,1 3 0 0,-4-3 0 0,3-9 0 15,8-6 0-15,3-1 0 0,-3-9 0 0,6 3 8 16,1-9-8-16,3-3 0 0,0 0 0 0,4-1 0 16,0-2-8-16,-1-4 8 0,-2 13 0 0,2 3 0 15,1 0-8-15,-4 10 8 0,0 3-10 0,0 5 10 16,1 1-9-16,-8 7 9 0,0 2-8 0,0 7 8 15,-3-1 0-15,-4 1 0 0,3 9 0 0,-6-10 0 16,-1 10 0-16,-3 0 0 0,0 0 0 0,0 0-8 0,7 0 8 16,0 0 0-16,0 7 0 0,0-4-8 0,1 6 8 0,-1 1 0 15,7-1-9-15,0 7 9 0,-4 2 0 0,5 1 0 16,-5 6 0-16,4 4 0 0,0-1 0 0,-3 6 0 16,-1 7 0-16,1-3 0 0,-7 6 0 0,-4-1 0 15,0 4 0-15,-4 4 0 0,1-4 0 0,-1 0 8 16,-7 3-8-16,8-6 0 0,-4 3 10 0,3-3-10 15,1-7 12-15,-1-2-12 0,8 2 12 0,-1-2-12 16,-3-10 12-16,7 3-12 0,0-3 0 0,-3-6 0 16,3 0 0-16,-3-3 0 0,6-7 0 0,-6 7 0 15,3-7 10-15,0-6-10 0,-7-3 0 0,0 0 0 16,0 0 0-16,0 0 0 0,0 0 18 0,0 0 11 16,0 0 3-16,7-3 0 0,-4-3-17 0,4-10-3 15,-3 4-1-15,3-4 0 0,-4-9 6 0,1 6 2 0,3-9 0 0,4 3 0 16,3-13 9-16,0 4 3 0,0-10 0 15,4 0 0-15,-1-3-31 0,4 3-15 0,1-9 2 0,2 6 0 16,5-4 13-16,-1-2 0 0,3 0 0 0,1 3-9 16,-4-1-3-16,1-2-1 0,-1 9 0 0,-3 0 0 15,-8 4-1-15,-3 5 0 0,0 1 0 0,4-1 0 16,-7 10 2-16,-1-3 0 0,1 9 0 0,-4-6 0 16,3 6 4-16,-2 0 8 0,2 0-13 0,-6 4 5 15,3 5-200-15,-4-8-39 0</inkml:trace>
  <inkml:trace contextRef="#ctx0" brushRef="#br0" timeOffset="75775.1498">18461 5699 1324 0,'3'-3'118'0,"1"-7"-94"16,3 1-24-16,-4-1 0 0,1 4 84 0,3-3 12 15,0 3 2-15,-3 2 1 0,-4 4-3 0,0 0 0 16,0 0 0-16,0 0 0 0,0 0-76 0,0 0-20 16,-7 4 0-16,3-4 0 0,-3 9 13 0,0-3-1 15,-4 10 0-15,-3-4 0 0,0 4 0 0,0 3 0 16,-4 0 0-16,-3 6 0 0,7 3 20 0,-7 0 3 16,7 7 1-16,-4-1 0 0,4 4 23 0,0-4 5 15,-4 4 0-15,4 6 1 0,0 0-24 0,0 6-5 16,-4-3 0-16,1 13-1 0,-1-4 4 0,0 4 1 15,1-4 0-15,-1 7 0 0,-3-10-23 0,0 7-4 0,-4 2-1 16,4 1 0-16,0-6 0 0,3-4 0 0,1 0 0 0,2-6 0 16,8-3-12-16,4 0 0 0,-1-10 0 0,8 4 0 15,3-7 28-15,3-2 4 0,5-10 0 0,6 6 0 16,3-3-32-16,-2-7 0 0,6-5 0 0,0-1 0 31,0-9-21-31,1 0-11 0,-1 0-1 0,3-9-1 16,5-1-182-16,-8 4-37 0,4-3-7 0</inkml:trace>
  <inkml:trace contextRef="#ctx0" brushRef="#br0" timeOffset="78037.0217">19163 6097 748 0,'0'0'33'0,"0"0"7"0,0 0-32 0,0 0-8 16,3-6 0-16,1 3 0 0,-1-4 139 0,1 4 25 15,-4-3 6-15,4 0 1 0,-1 3-75 0,1-4-14 16,-1-2-3-16,4 6-1 0,-3-7-19 0,3 1-4 16,0 3-1-16,3-4 0 0,4 1-32 0,1 3-6 15,-1-7-2-15,3 7 0 0,1-7 18 0,-4 1 3 0,4 2 1 0,-1-2 0 16,-2-4-36-16,-1 7 0 0,0-7 0 0,0 7 0 16,0-1 9-16,-7 1 2 0,4-1 0 0,-4 7 0 15,0-3 0-15,0 0 0 0,-4 3 0 0,1-4 0 16,-4 7 5-16,0 0 2 0,0 0 0 0,0 0 0 15,0 0-18-15,0 10 0 0,0 5 0 0,-4 4 0 16,4 0 8-16,0 6-8 0,-3 3 9 0,-1 7-9 16,1-1 22-16,-4 10-2 0,-4 0 0 0,4 3 0 15,0-9-4-15,-4 6 0 0,4-10-1 0,-3 1 0 16,3-1 9-16,0-6 1 0,0 1 1 0,0-11 0 16,-1 4 0-16,1-9 0 0,4 3 0 0,-1-7 0 15,1 0-26-15,3-9 0 0,0 0 8 0,0 0-8 0,0 0 11 16,0 0 0-16,0 0 0 0,0 0 0 0,7-9-3 0,3 3-8 15,-2-7 12-15,6-3-4 0,-4-9-8 0,4 7 10 16,4-4-10-16,0-10 10 0,-4 4-10 0,7 0 0 16,0-7 0-16,4 1 8 0,-8-1-8 0,5 4 0 15,-1-4 0-15,7 1 0 0,-3-1 0 0,3-2 0 16,0 9 0-16,-3-7 0 0,3 7 0 0,0-3 0 16,0 2 0-16,1 4 8 0,-1 3-8 0,-3-3 0 15,3 6 0-15,-4 1 0 0,1 2-8 0,0 0 8 16,0 7 0-16,-4-1 0 0,-4 1 0 0,-3 9 0 15,1 0 0-15,-8 6 0 0,0-3 0 0,-4 7 0 16,-3-1 12-16,0 7-4 0,0 9-8 0,-3-3 0 16,-1 3 0-16,-3 3 0 0,0 4 28 0,-4-4 3 15,4 0 1-15,0 0 0 0,-3 4-14 0,3-10-2 16,3 3-1-16,-3-7 0 0,4 8-3 0,3-1 0 16,3-7 0-16,1 1 0 0,-1 0-12 0,1-3 0 0,-1-4 8 0,1 4-8 15,-1 0-14-15,-3-4-6 0,0-2 0 0,0-1-803 16,0-3-160-16</inkml:trace>
  <inkml:trace contextRef="#ctx0" brushRef="#br0" timeOffset="78704.3098">19138 6696 172 0,'0'0'16'0,"0"0"-16"0,0 0 0 0,0 0 0 16,0 0 236-16,0 0 44 0,0 0 8 0,0 0 3 15,0 0-105-15,0 0-21 0,0 0-4 0,0 0-1 16,0 0-102-16,0 0-21 0,0 0-4 0,0 0-1 16,0 0 7-16,0 0 1 0,0 0 0 0,0 0 0 15,0 0-23-15,0 0-4 0,0 0-1 0,0 0 0 16,0 0 4-16,0 0 0 0,0 0 0 0,11 0 0 15,3 0 7-15,0-6 1 0,7 12 1 0,0-12 0 0,4 6 9 0,3-3 2 16,0-4 0-16,8 4 0 0,-1-3 8 0,7 6 1 16,1-3 1-16,10-3 0 0,-4 2-23 0,0-2-5 15,1-3-1-15,-1 2 0 0,-3 7 12 0,0-9 3 16,0 0 0-16,0 5 0 0,-1-5-24 0,8 3-8 16,-3-4 0-16,6 1 0 0,1 0 11 0,-1 2-11 15,-3-2 12-15,3 6-12 0,-3-4 0 0,0-2 0 16,-7 9 0-16,0-6-12 15,-14 3-31-15,-4 3-5 0,4-7-2 0,-11 7 0 16,-7 7-122-16,-3-7-24 0,-11 0-4 0,0 0-433 16,0 0-87-16</inkml:trace>
  <inkml:trace contextRef="#ctx0" brushRef="#br0" timeOffset="82640.4845">19784 6966 288 0,'0'0'25'0,"0"0"-25"0,0 0 0 0,0 0 0 15,0 0 212-15,0 0 38 0,0 0 7 0,0 0 2 16,0 0-90-16,0 0-17 0,0 0-4 0,0 0-1 16,0 0-47-16,0 0-10 0,0 0-2 0,10-3 0 15,-3 3-35-15,8-7-7 0,-5 7-2 0,4 0 0 16,4-3-20-16,0-3-5 0,3 6-1 0,0 0 0 15,0 0-4-15,0 0-1 0,7 0 0 0,-6 0 0 16,-1 6 0-16,0-3 0 0,-7 4 0 0,4-4 0 16,-4 6 11-16,0 0 3 0,-4-2 0 0,-2 2 0 15,2 1-12-15,-6-1-3 0,-1 7 0 0,-3-7 0 16,0 0-3-16,-7 10-1 0,-7-9 0 0,0 9 0 0,-7 2-8 16,-4 1 8-16,0-6-8 0,-6 9 8 0,-1-3-8 15,0 3 0-15,4-6 0 0,-4 0-11 0,4-3 11 0,3-7 0 16,0 10 0-16,4-10 0 0,4 1 0 0,-1-4 0 15,7 3 0-15,1-9 0 0,3 0 8 0,0 0-8 16,7 0 8-16,0 0-8 0,0 0 0 0,0 0 0 16,0 0 0-16,10 0-8 0,1-6 8 0,3 6 0 15,-3-3 0-15,3 3 0 0,0 0 0 0,3 0 0 16,-2 0 0-16,-1 0 0 0,3 9 9 0,1-2 7 16,-7-4 2-16,3 6 0 0,-4 0-5 0,4 7-1 15,-3 0 0-15,0 3 0 0,-8-1-2 0,1 1-1 16,-1 0 0-16,1 0 0 0,-8-3 1 0,4 2 0 15,-7-2 0-15,4-3 0 0,-8 2 0 0,0 4 0 16,-3-3 0-16,0-7 0 0,0 7-10 0,-4-4 12 16,-3-2-12-16,0-1 12 0,-4-2-12 0,-3 2 0 0,0 0 0 15,0 1 0-15,-1-4 0 0,5-3-17 0,-1 7 4 16,4-10 1 0,-4 0-120-16,4 0-24 0,0-4-5 0,3-2-898 0</inkml:trace>
  <inkml:trace contextRef="#ctx0" brushRef="#br0" timeOffset="83274.7622">21191 5564 864 0,'-3'-19'38'0,"3"10"8"0,3 2-37 0,-3-2-9 0,0 0 0 0,0-1 0 16,0 7 232-16,4-3 44 0,-1-4 8 0,-3 10 3 15,0 0-174-15,7 0-34 0,4 0-7 0,0 4-2 16,3 2-22-16,3 0-5 0,1 4-1 0,3 2 0 16,0 7 8-16,4 12 2 0,3 1 0 0,1 12 0 15,-1-1-29-15,0 11-6 0,-3-1-1 0,3 0 0 16,-7 1 2-16,-3-1 0 0,-4 0 0 0,-7 4 0 16,0 2 10-16,-11-2 1 0,-3 2 1 0,-7 4 0 0,-3 0 2 15,-1-4 0-15,-7-2 0 0,-7 5 0 0,4 1 6 16,-3 0 2-16,-5-4 0 0,-3 4 0 0,1-6-25 0,2 2-5 15,1-5-1-15,0-1 0 0,3-6 2 0,4 0 0 16,-4-3 0-16,4 0 0 0,3 0-11 0,0-16 8 16,4 3-8-16,-3-9 8 0,2-3-8 0,5-3 0 15,-4-7 0-15,3-9 0 0,4 6-16 0,0-6 4 16,0 0 0-16,0-6 1 16,3 6-31-16,-3-9-6 0,3-1-2 0,1 4 0 15,3-3-84-15,0 5-17 0,-4-2-3 0,4-3-950 0</inkml:trace>
  <inkml:trace contextRef="#ctx0" brushRef="#br0" timeOffset="84976.5048">5059 10089 1393 0,'-7'0'30'0,"3"-9"6"0,1 9 2 0,3-4 2 0,-7-2-32 0,7 6-8 15,0 0 0-15,0 0 0 0,-4 0 66 0,-3-9 11 16,7 9 3-16,0-7 0 0,0 4-2 0,0-3 0 16,0-3 0-16,0 5 0 0,7-2-2 0,-7-3 0 0,0 6 0 0,4-4 0 15,3 1-37-15,0 3-8 0,0 3-2 0,-4 0 0 16,4 0-17-16,4 0-3 0,-4-6-1 0,11 12 0 15,-11-12-8-15,10 12 0 0,-2-6 0 0,6 0 0 16,-4 0 8-16,8 0-8 0,-4-6 0 0,4 6 8 16,7-3-8-16,-4-4 0 0,4 7 0 0,3-3 0 15,7-3 0-15,-10 6 0 0,3 0 0 0,0 0 0 16,4 0 0-16,0 9-9 0,-4-9 9 0,1 10-13 16,-5-4-3-16,8 3 0 0,-4 10 0 0,-6-3 0 15,-12-4 1-15,1 10 0 0,-7-3 0 0,-4 0 0 16,0 6 15-16,-7-3 0 0,-4 0 0 0,-3 0 0 15,-7 3 0-15,3 0 8 0,-6-3-8 0,-8 3 0 16,4 0 11-16,-4-6-11 0,1 6 10 0,-8-3-10 0,4-6 10 16,3 3-10-16,0-4 10 0,0-2-10 0,1 3 16 0,3-7-2 15,-4 0-1-15,7-9 0 0,1 7 3 0,3-4 0 16,3-3 0-16,4 0 0 0,7 0 5 0,0 0 2 16,0 0 0-16,0 0 0 0,0 0-23 0,7-3 0 15,4-4 0-15,-4-2 0 0,10 6 0 0,-6-3 0 16,13 6 0-16,-6-7 0 0,3 4 0 0,0 3 0 15,4 0 0-15,0 0 0 0,-7 3-8 0,3 4-7 16,3 2-1-16,-2 0 0 0,-1 1-1 0,0-1-1 16,-4 7 0-16,1-7 0 0,0 1 18 0,-8 5 14 15,4-2-2-15,-3 3-1 0,-7 2 8 0,-1-2 1 16,1 3 1-16,-4 0 0 0,-4-1-5 0,1 1-2 16,-1 6 0-16,-7-6 0 0,-6 6 8 0,-1-6 2 0,-3 6 0 15,0-6 0-15,-7 6 3 0,-4 0 1 0,0-6 0 16,-3 3 0-16,0-6-28 0,-8 9 0 0,11-13 0 0,-13 4 0 15,6-7-9-15,4 7 9 0,6-7 0 0,5-5 0 32,-1-4-34-32,7 6 0 0,1-6 0 0,10-6 0 15,-4 2-91-15,4-2-19 0,7-3-3 0,0-1-1 0</inkml:trace>
  <inkml:trace contextRef="#ctx0" brushRef="#br0" timeOffset="85592.4328">6332 10732 1382 0,'-10'-10'61'0,"6"10"13"0,-3-3-59 0,4-3-15 0,3 6 0 0,0 0 0 16,0 0 130-16,0 0 23 0,0-9 5 0,0 9 1 16,0 0-74-16,0 0-14 0,0 0-3 0,0 0-1 15,10 0-31-15,-10 0-7 0,0 0-1 0,11 0 0 16,-11 0-7-16,0 0-1 0,14 0-1 0,-3 0 0 16,-4 0-4-16,0 0-1 0,-7 0 0 0,0 0 0 15,0 0-14-15,10 6 11 0,-10-6-11 0,0 0 10 16,0 0 3-16,0 0 1 0,0 0 0 0,0 0 0 15,4 3-26-15,-4-3-4 0,-4 9-2 0,-3 1 0 16,0-4 27-16,0-3 6 0,4 3 1 0,-8-6 0 0,4 0-16 0,3 0-10 16,1 0 2-16,-1-6 0 0,1 3 8 0,-1-3 16 15,4-4-4-15,0 1-1 0,4-7-3 0,-4 4 0 16,3-4 0-16,4 4 0 0,4-4-8 0,0 0 0 16,-8-3 0-16,4 10 0 0,0 0 0 0,4-1 0 15,-8 10 0-15,-3 0 0 0,0 0 0 0,7 0 0 16,4 10 0-16,-11-1 0 0,3 7 8 0,-3 2-8 15,0 1 0-15,8 0 8 0,-8 0-8 0,0-3 0 16,0 2 0-16,0 1 0 0,0-3 0 0,0 0-17 16,0-4 4-16,3-3 1 15,-3 1-104-15,4-1-21 0,-4-9-4 0</inkml:trace>
  <inkml:trace contextRef="#ctx0" brushRef="#br0" timeOffset="120283.0783">22133 9267 1638 0,'0'0'36'0,"0"-9"7"0,-3 0 1 0,3 2 3 0,3-2-38 0,4-1-9 0,-7 1 0 0,7 0 0 16,4-1 94-16,-4 1 17 0,-7 3 3 0,0 2 1 16,0-2-50-16,0 6-9 0,0 0-3 0,0 0 0 15,-7-3-19-15,7 3-4 0,0-6-1 0,0 6 0 16,-4-10-5-16,4 10-2 0,0 0 0 0,0 0 0 15,0 0-6-15,0 0 0 0,0 0-1 0,0 0 0 16,8-3-5-16,-8 3-1 0,0 0 0 0,0 0 0 16,0 0 2-16,0 0 0 0,0 0 0 0,0 0 0 15,0 0 8-15,0 0 1 0,0 0 1 0,0 0 0 16,0 0 2-16,0 0 0 0,0 3 0 0,3 7 0 0,1-1-23 0,-4 1 8 16,-7-1-8-16,3 7 0 0,4-7 8 0,-4 10-8 15,-3-3 8-15,4 2-8 0,-1 7 8 0,1 1-8 16,-1 2 10-16,-3 6-10 0,4 4 20 0,-1 0-3 15,1-4 0-15,3 4 0 0,-7 2-5 0,7-2-2 16,7 0 0-16,-7-4 0 0,0 1 1 0,0 2 0 16,3-2 0-16,1-1 0 0,-1 4 4 0,-3 3 1 15,0-10 0-15,0 13 0 0,4-10-16 0,-8 1 0 16,-3-7 0-16,0 0 0 0,4 7 0 0,-1-10 12 16,1 3-1-16,-5-3-1 0,-2-3-1 0,3 3 0 15,3-6 0-15,1 6 0 0,-1-6-1 0,1-3-8 16,-4-4 12-16,3 4-4 0,-3 0 6 0,4-4 1 15,-1-2 0-15,0-4 0 0,4 3-4 0,-3 1-1 16,-1-10 0-16,4 0 0 0,0 0-10 0,0 0 0 0,0 0 9 0,-3 6-9 16,3-6 0-16,0 0-10 0,0 0 1 0,0 0 0 15,-7 0-11-15,0 0-3 0,7 0 0 0,0 0 0 16,-7-6 0-16,3 6 0 0,4 0 0 0,0 0 0 16,0 0 3-16,-7-4 1 0,0-2 0 0,4-3 0 31,3 9-122-31,-7-6-25 0,-4-4-5 0,4 7-1 0</inkml:trace>
  <inkml:trace contextRef="#ctx0" brushRef="#br0" timeOffset="121236.4908">22899 9509 1555 0,'10'-3'138'0,"1"-4"-110"0,-11 7-28 0,4-9 0 16,3 3 74-16,-7 6 10 0,0-3 1 0,0 3 1 16,0 0-7-16,3-7-2 0,-3-2 0 0,0 9 0 15,0 0-17-15,0 0-3 0,0 0-1 0,0 0 0 16,-3 0-38-16,3 0-8 0,0 0-2 0,0 9 0 15,-4 7 24-15,1-7 5 0,-1 7 1 0,4 3 0 16,0 6-11-16,0-3-3 0,-7 9 0 0,3 1 0 16,1 2 24-16,-1 1 5 0,1 2 1 0,-4 4 0 15,-4-3-34-15,1-4-6 0,3 1-2 0,-8 2 0 16,1 1 16-16,4-4 4 0,10 4 0 0,0-3 0 0,-11-7-32 16,8-3-13-16,-8 3 1 0,4-3 0 0,3-6 12 0,-6-3 16 15,-1-4-3-15,8 4-1 0,-1-7-12 0,1-2 0 16,-8 2 8-16,4-6-8 0,0 3 8 0,0-6 0 15,0 3-8-15,0-3 12 0,0 0-3 0,7 0-1 16,0 0 0-16,0 0 0 0,-11 0 0 0,11 0 0 16,0 0 0-16,0 0 0 0,0 0-8 0,0 0 8 15,0 0-8-15,0 0 8 0,4-3-8 0,-4-3 0 16,-4-3 0-16,4-10 8 0,7 3-8 0,-3-3 0 16,-4-9 0-16,0 3 0 0,0-6 0 0,3-10 0 15,1-3 0-15,-1-3-11 0,-6-6-3 0,10 9-1 16,11-10 0-16,-4 1 0 0,-4 6 3 0,8-3 0 15,3 6 0-15,7 6 0 0,0 1 12 0,1 2 0 16,-1 1 0-16,-3 6 0 0,6-1 0 0,-6-2 8 16,-4 12 0-16,0-3-8 0,-3 0 8 0,0 3-8 15,-8 1 0-15,4-1 0 0,-7 3 0 0,4 7 0 0,-4-10 0 16,0 10 0-16,0-7 0 0,-3 3 0 0,3-2 0 0,0 5 0 16,0-5 0-16,-4 5 0 0,1 7 0 0,-1-6 0 15,1 2 0-15,3-2 0 0,-3 3 0 0,-1 3 0 16,-3 3 0-16,0 0 0 0,0 0 0 0,11 3 0 15,-11-3 0-15,7 6 0 0,0 0 0 0,3 4 0 16,-6-1 0-16,3 4 0 0,0-7 0 0,0 13 0 16,0-4 0-16,0 7 0 0,0 0 0 0,-3 6 0 15,3 1 10-15,-4-1-2 0,1 6 0 0,3 1 0 16,-4 9 6-16,4-7 1 0,1 7 0 0,-1-6 0 16,-7 6-3-16,3 0-1 0,1-7 0 0,-4 7 0 0,0-3-11 15,3-3 12-15,-6-1-12 0,-1 7 12 0,1-9-12 16,-1 2 0-16,-3 7 9 0,0-9-9 0,0 2 0 0,0-2 9 15,0-1-9-15,0-5 0 0,3-1 9 0,-3-3-9 16,4-6 0-16,-1-4 9 0,1 4-9 0,-1-9 0 16,4 5 0-16,-3-12 0 15,3-3-90-15,0 0-10 0,0 0-3 0,-4-9-1191 0</inkml:trace>
  <inkml:trace contextRef="#ctx0" brushRef="#br0" timeOffset="121588.8081">22842 9722 1134 0,'0'0'50'0,"0"0"10"0,11-6-48 0,-11 6-12 0,-7-3 0 0,7 3 0 16,7 0 73-16,0-7 12 0,-7 7 3 0,4-3 0 15,3-3 12-15,-4 3 4 0,-3 3 0 0,0 0 0 16,0 0-13-16,0 0-3 0,11-6 0 0,-11 6 0 16,0 0 4-16,0 0 1 0,7 0 0 0,0 0 0 15,3 0-48-15,-10 0-9 0,11 0-3 0,0 0 0 0,6 0 20 16,-3 6 4-16,4-6 1 0,-4 3 0 0,7-3-14 0,-3 0-4 15,3 6 0-15,4-3 0 0,-4 4-32 0,-3-4-8 16,3 3 0-16,3 0 0 16,-2-3-204-16,-1 4-42 0,21-4-9 0,-7-3-1 0</inkml:trace>
  <inkml:trace contextRef="#ctx0" brushRef="#br0" timeOffset="122538.0868">23883 9499 633 0,'0'0'56'0,"0"0"-44"16,0 0-12-16,0 0 0 0,0-9 157 0,4 0 30 0,-1-7 5 0,-3 7 2 16,-3-1-52-16,3 1-10 0,3-7-3 0,1 7 0 15,-4 9-36-15,3-4-7 0,-3-2-2 0,0 6 0 16,0 0-22-16,4-9-5 0,-1 6-1 0,-3 3 0 15,0 0-29-15,0 0-7 0,0 0 0 0,0 0-1 16,0 0-4-16,0 0-1 0,0 0 0 0,0 0 0 16,0 0-14-16,0 0 0 0,0 0 0 0,0 9 0 15,0 0 26-15,0 1 2 0,0-1 1 0,0 7 0 16,4-7-6-16,-4 4-2 0,0 3 0 0,-4 2 0 16,4 7 15-16,0 1 2 0,4-4 1 0,-4 3 0 15,0 0-21-15,3 3-4 0,1 0-1 0,-1-3 0 16,1 3-13-16,-4-2 0 0,0-1 0 0,3-3 0 15,1 3 8-15,3 3-8 0,-3-9 0 0,3 6 0 0,-4-6 11 0,4-1-11 16,-3 4 12-16,3-3-12 0,-4-6 36 0,1 2 0 16,3 4 0-16,-4-3 0 0,1-7-24 0,3 1-4 15,-4-1 0-15,1 1-8 0,0-1 0 0,-4-9 0 16,0 0 0-16,7 0 0 0,-7 0 20 0,10 6-2 16,-3-12-1-16,0 6 0 0,4-9-8 0,-1 9-1 15,5-13-8-15,-5-3 12 0,1 7 15 0,3-10 2 16,-4-3 1-16,5 0 0 0,2-3-22 0,-6-3-8 15,3 0 0-15,0-4 9 0,0-2-9 0,0 6 0 16,-3-7 0-16,-1 7 0 0,1-7 0 0,-4 7 0 16,4-6 0-16,-4 5 0 0,0-5 0 0,3 6 0 15,-3-1 0-15,4-5 0 0,-1 9 0 0,1-3 0 16,0 3 0-16,-1-4 0 16,1 11-33-16,-1-1 1 0,1 0 0 0,-4-3 0 15,4 9-4-15,-1-2-1 0,-3 5 0 0,-3 1 0 16,-1 3-82-16,1 3-16 0,-4 3-3 0,0 0-643 0,-14 0-129 0</inkml:trace>
  <inkml:trace contextRef="#ctx0" brushRef="#br0" timeOffset="122935.5467">24694 9358 1958 0,'4'-9'43'0,"-4"-4"9"0,4 4 1 0,3 0 3 0,-4-4-45 0,4 10-11 16,0-7 0-16,-3 1 0 0,-1 3 156 0,1-4 28 16,-4 10 7-16,0 0 1 0,0 0-103 0,0 0-20 15,3-3-4-15,-3 3-1 0,0 0-51 0,0 0-13 16,4 13 0-16,-4 2 0 0,-4-2 0 0,4 9 0 15,0 0 0-15,0 3 0 0,0 3 0 0,0-3 0 16,0 10 0-16,0-1 0 0,0-2 28 0,0 2 2 16,0 1 1-16,0 2 0 0,-3-2-6 0,3-7-1 15,0 6 0-15,0-5 0 0,0 5 4 0,0-9 0 16,0 0 0-16,0-3 0 0,0 3-28 0,0-6 0 16,0 0 0-16,0-3 0 0,-4-1 0 0,4-2 0 0,0-7 0 15,0-6 0 1,0 0-91-16,0 0-23 0,-7 3-5 0,7-3-1 15,-3-3-89-15,-4-3-19 0,0-3-3 0,0-7-757 0</inkml:trace>
  <inkml:trace contextRef="#ctx0" brushRef="#br0" timeOffset="123334.9438">24754 9427 1958 0,'15'-15'87'0,"-12"15"17"0,4-10-83 0,4 1-21 16,-1-1 0-16,4 1 0 0,0 0 107 0,1 2 17 16,2-5 3-16,4-4 1 0,1 7-52 0,-5-1-9 15,4 1-3-15,-6-1 0 0,2 1-51 0,1 0-13 16,3-1 0-16,0 4 0 0,-3-3 54 0,3 9 8 16,-3-7 2-16,-4 7 0 0,0 0-52 0,0 0-12 15,0 0 0-15,0 7 0 0,0-4 0 0,0 3 0 16,-3 3 0-16,3 1 0 0,0 5 0 0,-3-5 0 15,-1 9 0-15,1-1 0 0,-1 1 0 0,1 6 0 16,0 0 0-16,-4 1 0 0,-4-8 0 0,4 4 0 16,-7 3 0-16,0 4 0 0,0-4 54 0,-7 3 8 15,4-3 2-15,-4 0 0 0,-4-6-52 0,-3 6-12 16,0-3 0-16,-7-6 0 0,-8 2 0 0,-2 1 0 16,-8-3 0-16,-7 3 0 0,-7-4 24 0,0-2 3 15,0-4 0-15,4 1 0 0,3 5-27 0,4-8 0 16,3-4 0-16,4-3 0 15,6 6-16-15,8-6-9 0,4 0-2 0,-1 3 0 16,7-6-29-16,4 3-7 0,7 0-1 0,0 0 0 16,0 0-176-16,0 0-36 0,25-16-8 0,0 1-711 0</inkml:trace>
  <inkml:trace contextRef="#ctx0" brushRef="#br0" timeOffset="123701.8499">25418 9098 2185 0,'35'-34'48'0,"-24"24"9"0,3-9 3 0,3 0 2 0,1 4-50 0,-4-4-12 16,4 10 0-16,-1-1 0 0,-3 1 55 0,4 3 8 15,-4 6 1-15,-3 0 1 0,-4 0-1 0,3 0 0 16,-6 6 0-16,3 3 0 0,-4 1 0 0,-3 5 0 16,-3 7 0-16,3 3 0 0,0 4-52 0,-4 5-12 15,-3 4 0-15,0 6 0 0,4 6 0 0,-4-3 0 16,0 6 0-16,3 0 0 0,-3-9 52 0,4 3 6 16,3-3 2-16,0 6 0 0,-4-12-35 0,4 6-6 15,4-10-2-15,-4 4 0 0,-4-3-7 0,0-7-2 0,1 0 0 0,-4 6 0 16,0-8-23-16,-4 2-5 0,4-3 0 0,-3-6-1 15,3-4 6-15,-8-2 2 0,1-7 0 0,0 4-901 16,0-1-180-16</inkml:trace>
  <inkml:trace contextRef="#ctx0" brushRef="#br0" timeOffset="124403.983">26317 9537 748 0,'0'0'33'0,"0"0"7"0,0 0-32 0,0 0-8 16,0 0 0-16,0 0 0 0,0 0 220 0,0 0 41 15,0-3 9-15,0 3 2 0,0 0-128 0,0 0-24 16,0 0-6-16,4-6-1 0,-4 6-39 0,7-4-8 15,0-2-2-15,7 6 0 0,-3 0-19 0,6 0-4 16,4 0-1-16,1 0 0 0,6 0-16 0,0-3-3 16,0 3-1-16,7 0 0 0,4-6-12 0,-7 6-8 15,0 0 10-15,0 0-10 0,3-3 0 0,-7 3-8 16,-3-7-1-16,-4 7 0 16,0-3-17-16,-3-3-3 0,-4 6-1 0,0-9 0 15,-3 9 3-15,-4 0 1 0,-7 0 0 0,0 0 0 16,0 0-198-16,0 0-39 0</inkml:trace>
  <inkml:trace contextRef="#ctx0" brushRef="#br0" timeOffset="124741.9247">26335 9794 1638 0,'0'0'36'0,"0"0"7"0,0 0 1 0,0 0 3 0,0 0-38 0,0 0-9 16,0 0 0-16,0 0 0 0,0 0 69 0,0 0 12 16,0 0 3-16,0 0 0 0,0 0-12 0,0 0-3 15,0 0 0-15,0 0 0 0,0 0-4 0,0 0-1 16,0 0 0-16,0 0 0 0,10 0 0 0,1 0 0 15,0 0 0-15,-1-3 0 0,4-3 0 16,0 6 0-16,1 0 0 0,6-3 0 0,0-4-51 0,0 7-13 16,0-6 0-16,4 3 0 0,-4 3 0 0,4 0 0 15,3 0 0-15,0-6 0 0,-3 6 0 0,0-3 0 16,3-4 0-16,-3 7-851 16,-1 0-173-16</inkml:trace>
  <inkml:trace contextRef="#ctx0" brushRef="#br0" timeOffset="126171.3731">27330 9383 1497 0,'0'0'32'0,"0"0"8"0,0 0 0 0,3-9 4 16,-3 3-36-16,4 3-8 0,-4 3 0 0,7 0 0 0,0-7 113 0,-7 7 21 15,3 0 4-15,4-3 1 0,4 3-52 0,0-6-11 16,-4 6-1-16,7-3-1 0,-4-4-25 0,4 7-5 15,1-3 0-15,-1-3-1 0,0 6-35 0,3-3-8 16,1-3 0-16,0 6 0 0,-4-3 0 0,3-4 10 16,-2 7-10-16,2-6 10 0,1 3-10 0,-4 3 10 15,0-6-10-15,0 6 10 16,0 0-10-16,4 0 8 0,3 0-8 0,-3 0 8 0,3 0-8 0,4 6 0 16,-4-6 0-16,3 0 0 0,-6 3 0 0,0 3 0 15,-4-6 0-15,-4 7 0 0,5-4 0 0,-8-3 0 16,-7 0 0-16,0 0 0 0,3 9-16 0,1 0 4 15,-4 1 0-15,-7-1 1 0,0-2 23 0,-4 8 4 16,-3-2 0-16,-4 2 1 0,-3 4-6 0,0 0-2 0,0-3 0 0,-4-4 0 16,7 10-9-16,-3-3 0 0,0-6 9 15,0 12-9-15,0-6 0 0,0-1 0 0,-1 4 0 16,5-3 0-16,-1 0 0 0,-3-3 8 0,3-4-8 16,-3 7 0-16,4-3 10 0,-5 2-2 0,1-2-8 0,-4-3 12 15,4 2-4-15,-3-5-8 0,-5-1 11 0,5 1-11 16,3-1 23-16,-1 0-3 0,-2-2 0 0,3 2 0 15,3-3-20-15,0-3 0 0,8 4 0 0,-1-4 0 16,4-3 34-16,7 0 2 0,0 0 1 0,0 0 0 16,-7-3-23-16,7 3-5 0,0 0-1 0,0 0 0 15,7 0 5-15,4 0 1 0,6 0 0 0,1 0 0 16,3 0-14-16,4 3 9 0,-1-3-9 0,1 6 8 16,3-6-8-16,1 3 0 0,-5-3 9 0,1 0-9 15,3 0-49-15,-3 0-15 0,7 0-2 0,-4 0-749 16,-3-3-149-16</inkml:trace>
  <inkml:trace contextRef="#ctx0" brushRef="#br0" timeOffset="126890.3855">28081 9296 1324 0,'0'0'118'0,"0"0"-94"0,4-10-24 0,-4 10 0 16,0 0 94-16,0 0 14 0,0 0 4 0,0 0 0 15,0 0-39-15,0 0-7 0,0 0-2 0,7-3 0 16,0-3 0-16,0 6 0 0,-7 0 0 0,10 0 0 16,1 0 0-16,0 0 0 0,-1 0 0 0,1 0 0 0,-1 0-51 0,1 6-13 15,-4-6 0-15,0 3 0 0,-7-3 0 0,7 6 0 16,0-2 0-16,0-4 0 0,-7 0 54 0,4 9 8 15,-4 4 2-15,3-4 0 0,-3 0-52 0,-3 1-12 16,-1 2 0-16,4-2 0 0,-3 5 0 0,3 1 0 16,-4-3 0-16,1 9 0 0,3-4 20 0,-4 1 2 15,4-6 0-15,0 12 0 0,0-6-22 0,4 6 0 16,-1-6 0-16,4 6 8 0,-7-7-8 0,7 1 11 16,0-3-11-16,-3 9 12 0,-4-12-12 0,3 5 10 15,1-2-10-15,-1 3 10 0,4-10 2 0,-3 7 0 16,-4-7 0-16,0 1 0 0,7-1 5 0,-3 1 2 15,-4-1 0-15,0-9 0 0,0 0-4 0,-4 6-1 16,4-6 0-16,-3 3 0 0,3-3-14 0,0 0 9 16,3 7-9-16,-3-7 8 0,0 0-8 0,0 0 10 0,0 0-10 15,0 0 10-15,0 0 2 0,0 0 0 0,0 0 0 0,0 0 0 16,0 0 8-16,0-10 1 0,0 4 1 0,4-3 0 16,3-1-4-16,-4 1-1 0,1-1 0 0,-1-5 0 15,4 2-7-15,-3-3-2 0,6-2 0 0,1 2 0 16,0-3-8-16,-1-6 0 0,8 6 0 0,-4-9 8 15,4 9-8-15,-1-6 0 0,4-3 0 0,0 3 0 16,4 0 0-16,0 3-11 0,0-3 11 0,6 6-12 16,1 0-8-16,7 0-3 0,0 4 0 0,-8 8 0 15,-2-2-3-15,-1 9-1 0,0 0 0 0,0-3 0 16,-3 3-103-16,0 0-21 0,-8 0-4 0,5 3-1013 16</inkml:trace>
  <inkml:trace contextRef="#ctx0" brushRef="#br0" timeOffset="147772.6689">19046 9716 518 0,'0'0'23'0,"0"0"5"0,0 0-28 0,-3 0 0 15,-1-3 0-15,-3 3 0 0,0-7 104 0,0 7 16 16,0-3 4-16,0 3 0 0,0 0-48 0,4 0-10 16,-5 0-2-16,8 0 0 0,0 0-14 0,0 0-3 15,-3 0-1-15,3 0 0 0,0 0-10 0,0 0-3 16,0 0 0-16,0 0 0 0,0 0 9 0,7 3 2 16,0-3 0-16,7 7 0 0,-3-7 10 0,6 9 2 15,1-9 1-15,3 0 0 0,4 0 7 0,3 0 0 16,0 0 1-16,4 0 0 0,3 0-21 0,1 0-4 15,2 0 0-15,1 0-1 0,-3 0-18 0,2 0-3 16,5 0-1-16,-1-6 0 0,-3 6-9 0,3 0-8 0,1 0 9 16,-1 0-9-16,-3-3 8 0,-4 3-8 0,4 0 0 0,-4 0 9 15,-7 0-1-15,4 0 0 0,-7 0 0 0,-1 0 0 16,-6 0 4-16,0 0 1 0,-4 0 0 0,3-7 0 16,-6 7-2-16,3 0-1 0,0 0 0 0,0 0 0 15,-3-3-10-15,3 3 0 0,0 0 0 0,4 0 8 16,-4 0-8-16,0 0 0 0,0 0 0 0,-3 0 0 15,3 0 0-15,-4 0 0 0,1 0 0 0,0-6 0 16,-8 6 0-16,-3 0 0 0,7 0 0 0,-7 0 8 16,0 0-8-16,0 0 0 0,0 0 9 0,7 0-9 15,-7 0 8-15,0 0-8 0,0 0 8 0,7 0-8 0,0-3 0 16,0-3 8-16,0 6-8 0,4 0 0 0,-8-4 0 0,8-2 0 16,-4 6 0-16,0 0 0 0,0-3 0 0,0-3-8 15,0 6 8-15,-3 0 0 0,-4 0 0 0,7-3 0 16,-7 3 0-16,0 0 0 0,0 0 0 0,3-7 0 15,5 1 0-15,-8 6 0 0,0 0 0 0,7-3 0 16,-7 3 8-16,7 0-8 0,-4-6 0 0,4 6 9 16,0-3-9-16,-7 3 0 0,7-7 0 0,-7 7 0 15,0 0 0-15,0 0 0 0,0 0 0 0,0 0 0 16,0 0 0-16,0 0 0 0,0 0 0 0,0 0 0 16,0 0 0-16,0 0-9 0,0 0 9 0,0 0 0 15,0 0 0-15,-3 7 0 0,-4-4 0 0,3 3 0 16,-3-3 0-16,0 3 0 0,0-6 0 0,0 10 0 15,0-10 0-15,-4 9 0 0,-3-9 0 0,4 0-8 0,-8 6 0 16,4-2 0-16,-4-4-9 0,-3 6-2 0,-4-3 0 16,1 3 0-1,-4-3-25-15,-1 4-4 0,1-4-2 0,-4 3 0 0,1-6 61 0,2 9 12 0,-2-9 2 0,-1 10 1 16,0-10-26-16,7 6 0 0,-3-6 0 0,3 3 0 16,-3-3 0-16,4 7 0 0,-5-4 0 0,1-3 0 31,3 6-16-31,-3-6-8 0,7 0-1 0,0 0-1 0,0 0 26 0,0 0 0 0,3 0 0 0,4 0 0 15,0-6 11-15,7 6 7 0,0-3 2 0,-1-4 0 16,1 4-20-16,7 3 0 0,0-6 0 0,0 6 0 16,0 0 0-16,0 0 0 0,0 0 0 0,0 0 0 15,0 0 0-15,0 0 0 0,0 0 0 0,0 0-9 16,0 0 9-16,0 0 0 0,0-3-9 0,0 3 9 0,0 0 0 16,0 0 0-16,0 0 0 0,0 0 0 0,0 0 0 0,0 0 0 15,0-7 0-15,0 7 0 0,0 0-15 0,0 0 2 16,0 0 0-16,0 0 0 0,0 0 13 0,0 0 13 15,0 0-2-15,0 0-1 0,0 0-10 0,15 0-9 16,-5-3 9-16,4 3-13 0,-3 0 4 0,3 3 1 16,4-3 0-16,-1 0 0 0,-3 0 8 0,4 0 0 15,0 0 0-15,-1 7-8 0,1-4 8 0,-4-3 0 16,0 0-9-16,0 6 9 16,-3-3-48-16,-4 4-4 0,-7-7-2 0,7 3-849 0</inkml:trace>
  <inkml:trace contextRef="#ctx0" brushRef="#br0" timeOffset="149808.7164">11127 9399 1724 0,'3'-6'38'0,"-3"6"8"0,0 0 2 0,0 0 0 15,0 0-39-15,0 0-9 0,0 0 0 0,0 0 0 0,-7 0 0 0,0 0 0 16,0 0 0-16,0 6 0 0,-4 3 0 0,1-5 0 16,-1 11 0-16,4-5 0 0,-3-1 0 0,-1 1-12 15,-3-1 0-15,7 0 1 0,0-2 11 0,0-4 0 16,-7 3 0-16,7 3 0 0,3-9 0 0,-3 7 16 16,-7-4-4-16,3-3-1 0,1 0 42 0,3 0 9 15,7 0 2-15,0 0 0 0,-7 0-31 0,7 0-5 16,0 0-2-16,0 0 0 0,-8 0-26 0,8 0 0 15,0 0 0-15,0 0 0 0,0 0-12 0,0 0-2 16,0 0 0-16,0 0 0 0,0 0 14 0,0 0 0 16,0 0-10-16,0 0 10 0,0 0 0 0,0 0 0 15,0 0-9-15,0 0 9 0,0 0 0 0,0 0 0 16,0 0 0-16,0 0 0 0,-7 6 19 0,0-3-3 16,7-3 0-16,0 0 0 0,0 0-4 0,0 0 0 0,0 0-1 0,0 0 0 31,0 0-31-31,0 0-5 0,0 0-2 0,0 0 0 15,0 0-49-15,0 0-11 0,0 0-1 0,0 0-448 0,0 0-88 0</inkml:trace>
  <inkml:trace contextRef="#ctx0" brushRef="#br0" timeOffset="153390.1374">10911 9484 576 0,'15'6'25'0,"-15"-6"6"0,0 0-31 0,0 0 0 0,3-9 0 0,-3 9 0 16,4-7 180-16,-4 7 29 0,0-9 7 0,7 9 0 15,10-3-121-15,-10-3-25 0,-10 2-5 0,3 4-1 16,10-6-30-16,-6 3-6 0,-4-3-2 0,0-4 0 15,0 1 30-15,0 3 7 0,7 2 1 0,-7-5 0 16,-7 3-10-16,7-4-2 0,11 1 0 0,-4 0 0 16,-4-1-6-16,1 4-2 0,3 3 0 0,3-4 0 0,4-2-19 15,-7 9-4-15,-7 0-1 0,0 0 0 16,18 0-3-16,-7 0-1 0,-11 0 0 0,3 9 0 0,8 1 9 0,-4 6 2 16,0 2 0-16,0 7 0 0,-11 1-27 0,8 2 0 15,-4 0 8-15,0 0-8 0,-7 7 18 0,3-1 2 16,1 4 0-16,-1-4 0 0,-3 4-7 0,0-4-1 15,-3 10 0-15,-1-6 0 0,11-4 12 0,-7 1 1 16,-7-7 1-16,7 7 0 0,3-7-14 0,1-3-4 16,-4 3 0-16,0-9 0 0,0-3 0 0,3-7-8 15,8 1 12-15,-4-1-4 0,-7-3 3 0,7-6 0 16,10 0 0-16,-10 0 0 0,0-15 10 0,7 5 3 16,7-9 0-16,4-6 0 0,3-9-24 0,0-4 0 15,4 0 0-15,0-2 8 0,-1-7 6 0,1 3 2 16,-4 0 0-16,7-3 0 0,-3 3-16 0,0 6 0 15,-1-2 0-15,-2 5 0 0,-1 7 0 0,3 0 0 16,1-1 0-16,0 4 0 0,-7 0-12 0,3 3-3 0,3 0 0 16,8 0 0-16,-7 7 15 0,3-4 0 15,-3 0 0-15,3 0 0 0,-3 4 0 0,-1-1 16 0,-2 3-3 16,-1-2-1-16,-4 5-12 0,1 1 0 0,-4 3 0 0,0 2-10 16,0-2 10-16,-3 6 0 0,-1 0 0 0,1 10 0 15,-4-4 0-15,0 3-8 0,-3 10 8 0,-4 0 0 16,0 6 0-16,0 9 0 0,-7-5 0 0,0 8 0 15,0 7 9-15,-4 0 1 0,0 0 0 0,4 0 0 16,0 3-10-16,0-6 10 0,0-4-10 0,4 1 10 16,-4 6-10-16,7-10 0 0,-4 4 0 0,4-4 0 15,-3 1 0-15,-1-7 0 0,4-9 0 0,-4-3 0 16,4 9-14-16,0-13-8 0,-3 4-2 0,3 0 0 16,-4-4-117-16,4-6-24 0,0-2-5 0</inkml:trace>
  <inkml:trace contextRef="#ctx0" brushRef="#br0" timeOffset="153906.1365">10435 10399 806 0,'-10'-6'72'0,"3"3"-58"0,7 3-14 0,0-6 0 16,-11-4 109-16,4 7 19 0,7-3 4 0,0-4 1 15,7 1-9-15,-7 3-1 0,3-4-1 0,5 1 0 16,6 6-37-16,-7-3-7 0,-7-4-2 0,7 1 0 16,7 2-3-16,0 4-1 0,-7-3 0 0,4 6 0 0,-1 0-32 0,8 0-8 15,3 0 0-15,0 0-1 0,-3 0 11 0,6 6 2 16,8-6 1-16,4 3 0 0,-1-3 6 0,4 0 1 15,10 0 0-15,0 0 0 16,8 0-27-16,-1 0-5 0,4 0 0 0,7 0-1 0,-3-3-10 0,-1 3-1 16,-6-6-8-16,6 3 12 0,1-3-12 0,-1-4 0 15,1 7 0-15,-4-6 0 0,-4-4 0 0,-3 4-20 16,-4-4 4-16,4-2 0 16,-3-4-20-16,-1-6-4 0,1 6-1 0,-1-6 0 15,-3 6-126-15,-4 0-25 0,-7 3-4 0,-3 7-766 0</inkml:trace>
  <inkml:trace contextRef="#ctx0" brushRef="#br0" timeOffset="154476.271">11314 10622 2188 0,'-11'-6'48'0,"11"6"11"0,0-3 1 0,4-4 1 0,3-2-49 15,-4 0-12-15,4 9 0 0,0-10 0 0,7 4 53 0,-3 3 8 16,-4-4 2-16,4-2 0 0,10 6-50 0,0-3-13 15,-3-4 0-15,-1 10 0 0,1-9 0 0,-1 9 0 16,1 0 0-16,3 0 0 0,-10 9 0 0,6 1 0 16,1-4 0-16,-4 3 0 0,-3 4 56 0,-1 3 7 15,1 2 1-15,0 1 0 0,-4-3-48 0,-4 9-16 16,-6-6 9-16,-1 0-9 0,4 6 0 0,-11-7 0 16,-6 8 0-16,-1-5 0 0,-3-5 0 0,0 9 0 15,0-6 0-15,-4-6 0 0,-3 2 0 0,3-5 0 16,7-1 0-16,-3-3 0 0,0-2 0 0,3-4 0 15,8 0 0-15,-1 0 0 0,1-4 0 0,3-2 0 16,7 6 0-16,0 0 0 0,0 0 0 0,0-3 0 16,0 3 0-16,7-6 0 0,0 3 0 0,3-4 0 15,1 7 0-15,3 0 0 0,0 0 0 0,4 0 16 0,3 7 0 16,-3-4-1-16,-8 6-24 0,4 1-5 0,4 5-1 16,-4 4 0-16,4-3 15 0,-4-4 0 0,-4 10 0 0,5 0 0 15,-8-3 0-15,-4 6 0 0,1 0 0 0,-1-6 0 16,1 9 48-16,-4-3 13 0,-11 3 3 0,4-9 0 15,0 6-20-15,-4 4-4 0,-10-11-1 0,4 7 0 16,-1-6-19-16,0 6-3 0,1-6-1 0,-4 6 0 16,-8-6-16-16,-2-3-9 0,2-4 1 0,1 4 0 15,-7 3-185-15,0-10-37 0</inkml:trace>
  <inkml:trace contextRef="#ctx0" brushRef="#br0" timeOffset="155790.5646">5380 13131 1382 0,'-4'-16'61'0,"4"7"13"0,0-1-59 0,0-2-15 0,4-4 0 0,-1 0 0 15,8-3 128-15,0 1 22 16,-4 2 5-16,3-3 1 0,8 0-57 0,-1 4-11 0,-2-4-3 0,2 0 0 16,-3 3-60-16,0 7-12 0,1 0-2 0,-5 5-1 15,1-2-10-15,-11 6-11 0,0 0 3 0,3 16 0 16,-3-4 8-16,-7 10 0 0,-3 0-9 0,-5 10 9 15,-9-1 0-15,3 10 0 0,-4 6 0 0,0 3 0 16,-6-3 0-16,6 0-9 0,-3 3 0 0,-1-6 0 16,1-6 32-16,3-1 6 0,1-5 2 0,-1-4 0 15,4-9 1-15,7 0 1 0,0-1 0 0,3-2 0 16,-3-7-21-16,10 1-12 0,-3-1 12 0,7 1-12 16,0-1 0-16,0-3 0 0,0 4 0 0,4-1 0 15,-1-3 0-15,5-2 0 0,2 2 0 0,1-3 0 16,3 3 12-16,3-3-4 0,1-3 0 0,0 0-8 0,3-3 24 15,4-3-1-15,6 3-1 0,-2-7 0 0,6-5-2 16,0 5-1-16,11-8 0 0,0-1 0 16,10-3 0-16,-3 3 0 0,0 0 0 0,4 0 0 0,-5 4-33 0,1 5-6 15,0-2-2-15,-3-1 0 16,-8 4-16-16,-3 6-3 0,-4-4-1 0,-14 7 0 16,4 0-21-16,-11 0-4 0,0 0-1 0,0 7 0 15,-3-4 14-15,-4-3 2 0,0 6 1 0,0-6-583 16,4 0-117-16</inkml:trace>
  <inkml:trace contextRef="#ctx0" brushRef="#br0" timeOffset="156115.5246">6064 12855 1209 0,'-10'-19'108'0,"-1"13"-87"0,11-4-21 0,0 1 0 16,-7-1 28-16,7-2 0 0,-4-1 1 0,4 4 0 15,-3 0 55-15,3 9 12 0,0-4 1 0,0 4 1 16,0 0-27-16,0 0-6 0,0 0-1 0,7 4 0 16,0 2 10-16,4-3 2 0,-4 13 0 0,0-1 0 15,-4 4-20-15,4 0-3 0,-7 6-1 0,11 3 0 16,-11 0-7-16,0 10-1 0,0 6-1 0,0 9 0 15,0 1 11-15,-7 8 2 16,-4 7 1-16,-3 3 0 0,-11 1-23 0,4-1-5 0,-3 6-1 0,-5 4 0 0,5-10-16 16,-1-3-3-16,4-7-1 0,0 1 0 0,3-10-19 0,7 1-4 15,-6-7-1-15,10 3 0 16,-4-6-152-16,1-7-32 0,6-8-5 0</inkml:trace>
  <inkml:trace contextRef="#ctx0" brushRef="#br0" timeOffset="156788.9761">6742 13560 1324 0,'0'0'118'0,"0"0"-94"0,0 0-24 0,0 0 0 15,0 0 144-15,0 0 25 0,0 0 5 16,0 0 1-16,0 0-78 0,0 0-15 0,0 0-3 0,0 0-1 15,0 0-52-15,0 0-10 0,0 0-3 0,7 7 0 16,-7-7-13-16,0 3-10 0,0 6 2 0,-4 0 0 16,1-2 8-16,-1 2-10 0,-10 1 10 0,7-4-10 15,3-3 10-15,-6 3 0 0,3-3 10 0,7-3-10 16,0 0 27-16,0 0-1 0,0 0 0 0,0 0 0 16,0 0-6-16,0 0 0 0,0 0-1 0,0 0 0 15,0-9-32-15,7 6-7 0,-4-3 0 0,4-4-684 16,4 7-136-16</inkml:trace>
  <inkml:trace contextRef="#ctx0" brushRef="#br0" timeOffset="158012.0628">9257 13247 1389 0,'-14'-16'61'0,"7"7"14"0,0-4-60 0,0-3-15 0,0 1 0 0,0-7 0 16,-1 3 84-16,5-3 15 0,-1 3 2 0,1 0 1 16,3 4-17-16,0-4-3 0,3 6-1 0,1-2 0 15,3 5-58-15,0 4-12 0,7-3-3 0,0-1 0 16,0 10 35-16,-3-9 6 0,3 9 2 0,4 0 0 15,-8 0 7-15,1 9 2 0,3-3 0 0,0 4 0 16,4-1-41-16,-4 10-8 0,3 0-2 0,5 15 0 16,-5 1 5-16,1 9 1 0,7 9 0 0,-8 4 0 15,1 2 8-15,7 4 1 0,-8 3 1 0,4-4 0 0,1 7-2 0,-1-12-1 16,0 2 0-16,4-2 0 0,-1-4-13 0,5-9-9 16,2-3 12-16,-3-4-12 0,-3-2 8 0,3-13-8 15,-3 3 0-15,-7-6 0 0,-4-10 11 0,0 1-2 16,0 2 0-16,0-9 0 0,-3-3-1 0,-4-9 0 15,0 3 0-15,3-4 0 0,-2-9 23 0,-5-9 4 16,1 0 1-16,3-13 0 0,-4 4-23 0,4-7-4 16,-3-10-1-16,-1 7 0 0,4-3-8 0,0 3 0 15,4 3 0-15,-4 0 0 0,-3 0 0 0,6 0 0 16,1 7 0-16,3 2 0 0,-4 4 0 0,1 6 0 16,3 0 0-16,-3 6 0 0,-1 3 0 0,-3 4 0 15,4 6 0-15,-4 2 0 0,0-2 0 0,0 12-11 16,0 4 3-16,0 2 0 15,4 7-20-15,-1 6-3 0,1 10-1 0,-4-1 0 0,0 4 32 0,4-4 0 0,-4 4 0 16,3-4 0-16,-3 4 0 0,0-3 0 0,0-1 13 16,4-6-4-16,0 1-9 0,-4-4-11 0,0 0 3 0,3-6 0 15,4-1 32-15,-7-2 6 0,0-7 2 0,1 1 0 16,6-1-32-16,-7-3 0 0,-7-6 0 0,0 0 0 16,3 4 10-16,4-4-1 0,4 0 0 0,-11 0 0 15,0 0-9-15,7-10 0 0,7-9 0 0,0 4 0 16,-7-4 16-16,4 0 4 0,6-6 0 0,8-3 1 15,-4 0-7-15,0-7-2 0,1-9 0 0,2 7 0 16,5-7 2-16,-5-7 0 0,-3 4 0 0,4-9 0 16,0-4-14-16,0 7-12 0,-1 0 3 0,-6-1 0 15,-1 11 9-15,1 5 0 0,3 3 0 0,-7 1 0 16,-7 12-36-16,0-3-4 0,8 9-2 0,-8 4 0 16,-4 2-86-16,1 4-18 0,-1-3-3 0,-3 9-1016 15</inkml:trace>
  <inkml:trace contextRef="#ctx0" brushRef="#br0" timeOffset="158627.0192">11755 12767 864 0,'0'0'38'0,"0"-3"8"0,0-3-37 0,0-4-9 15,3 1 0-15,1 6 0 0,-4-10 143 0,0 4 26 16,-4-1 6-16,4-2 1 0,4-4-90 0,-4 0-18 15,0 4-3-15,0-4-1 0,3 4 12 0,-3-4 3 16,4 10 0-16,-1-4 0 0,1 7-27 0,-4 3-4 16,0 0-2-16,0 0 0 0,0 0-4 0,0 0-1 15,0 0 0-15,0 0 0 0,-7 3-12 0,3 7-2 16,-3 12-1-16,-3-1 0 0,-5 5 11 0,1 8 3 16,-3 4 0-16,-5 6 0 0,-2-1-2 0,-1 5 0 15,0 5 0-15,4 10 0 0,4-4-4 0,-1 4-1 16,0-7 0-16,8 7 0 0,10 0-1 0,0-10 0 15,-7 0 0-15,7 7 0 0,7-13 14 0,3 6 2 16,4-9 1-16,4 3 0 0,-4 3-39 0,4-6-10 0,3 3 0 0,0-3 0 31,-3-6-31-31,-1 6-8 0,1-10-1 0,-4 4-1 16,0-4-191-16,-3 1-37 0</inkml:trace>
  <inkml:trace contextRef="#ctx0" brushRef="#br0" timeOffset="221619.0079">21033 12168 691 0,'0'0'61'0,"0"0"-49"0,-4-9-12 0,4-1 0 16,4 4 76-16,-4-4 12 0,-4 7 2 0,4 3 1 15,4-9-7-15,-4 9 0 0,-4-6-1 0,4 6 0 16,0 0-19-16,0 0-4 0,-3-10-1 0,-1 10 0 16,4 0-2-16,-4-3 0 0,4 3 0 0,0 0 0 15,-7-6-9-15,7 6-3 0,-7 0 0 0,7 0 0 16,-3 0-5-16,3 0-2 0,0 0 0 0,-7 9 0 15,7-9-2-15,0 0 0 0,-4 7 0 0,4-4 0 0,0 6-8 0,0 0-1 16,0-2-1-16,0 2 0 0,0-9-16 0,7 10-10 16,-7 5 12-16,0-5-12 0,0-7 8 0,0 6-8 15,4-3 0-15,-4 4 0 0,-4-1 0 0,4 1 0 16,-3-1 8-16,-1 1-8 0,4 5 0 0,-7-5 8 16,0 8-8-16,4-2 0 0,-4 0 9 0,3-4-9 15,-3 7 0-15,0-3 9 0,3 3-9 0,1-1 10 16,3 1-10-16,-4 6 10 0,4-6 0 0,0 6 0 15,0-6 0-15,0 9 0 0,0-3 2 0,0 4 0 16,0-4 0-16,4 9 0 0,-4-6-4 0,0 1 0 16,-4 5 0-16,4-9 0 0,0 3-8 0,-3 1 12 15,-1-4-12-15,4 3 12 0,-3-3 3 0,-4 3 1 16,3-3 0-16,-3 4 0 0,4-4-16 0,-1 0 0 16,-3-3-9-16,4 0 9 0,-5 0 0 0,5-4 0 15,-1 7 0-15,1-9 0 0,-1-3 0 0,4 2 8 16,0 4-8-16,0 0 0 0,0-3 9 0,0-7-9 0,0 7 0 0,0-7 9 15,4 1-9-15,-1-7 0 0,-3-3 0 0,4 6 0 16,-4-6 0-16,0 0 0 0,0 0 0 0,0 0 0 31,0 0-38-31,0 0 0 0,0 0 0 0,0 0 0 0,0 0-115 16,0 0-23-16,-4-6-5 0,-3 3-696 0</inkml:trace>
  <inkml:trace contextRef="#ctx0" brushRef="#br0" timeOffset="222421.9588">22010 12406 1566 0,'0'0'69'0,"0"0"15"16,0 0-68-16,-4-6-16 0,4 6 0 0,0-9 0 0,0-1 33 0,-3 4 3 16,-4 3 1-16,7-7 0 0,0 4-8 0,-4-3-1 15,-3-1-1-15,0 1 0 0,4 6-27 0,-5-4 0 16,1-2 0-16,-7 3 0 0,0 3 12 0,-3-4-4 16,2 4 0-16,-6-3 0 0,-3 6 5 0,2 6 1 15,1-6 0-15,4 3 0 0,2 4 27 0,-6-4 6 16,-3 3 1-16,-5 3 0 0,5 1-16 0,3-1-2 15,-4 1-1-15,4-1 0 0,3 7-7 0,0-7-2 16,4 1 0-16,4 5 0 0,-1-2-20 0,4-4 9 16,0 4-9-16,3-1 0 0,1-2 0 0,3-1 0 15,3 1 0-15,5 5 0 0,-1-5 0 0,7-1 0 16,0 7 0-16,3-7-9 0,5 1 9 0,-1 5 11 16,4-2-3-16,-1-4 0 0,4 7-8 0,-3 0 0 15,-4-4 0-15,-3 4 0 0,3-4 0 0,-3 4 8 16,-4 0-8-16,-4-4 0 0,-3 4 13 0,-3 3-2 0,3-4-1 15,-7-2 0-15,-3 3 34 0,-1 2 6 0,0-2 2 0,-6-3 0 16,-8 2-16-16,1 4-2 0,2 0-1 0,1-3 0 16,-7 2 7-16,-3-2 0 0,-1-3 1 0,-3-4 0 15,-1 4-31-15,5-4-10 0,-5 0 0 0,5-5 0 16,-1 5 8-16,4-9-8 0,-4 6 0 0,4-3 0 16,3-3 0-16,1-3 0 0,3 3 0 0,0-6-12 15,3 3-88-15,0-3-18 0,8 2-3 0,-1-2-1 16,1-3-91-16,3 6-19 0,7-13-3 15,3 10-1-15</inkml:trace>
  <inkml:trace contextRef="#ctx0" brushRef="#br0" timeOffset="222920.0974">22017 12883 1969 0,'0'0'87'0,"0"0"18"0,-7-3-84 0,7 3-21 0,0 0 0 0,0 0 0 16,0 0 61-16,0 0 8 0,0 0 2 0,0 0 0 16,10 0-41-16,-10 0-8 0,0 0-2 0,0 0 0 15,0 0-3-15,4 3-1 0,-4 6 0 0,0-2 0 16,0 2 15-16,-4 7 2 0,1-4 1 0,-4 4 0 15,0-7-2-15,0 10-1 0,7 0 0 0,-7-3 0 16,0 2-1-16,-4 1 0 0,7 0 0 0,1 6 0 16,-1-6-10-16,-3-3-1 0,4 2-1 0,-1 1 0 0,4-9-10 0,-3 5-8 15,-4 1 9-15,3-3-9 0,4-4 0 0,0-3 8 16,-3 4-8-16,3-10 0 16,-4 0-28-16,4 0-8 0,0 0-1 0,0 0-1 15,0 0-143-15,0 0-29 0,0 0-6 0,0 0-743 16</inkml:trace>
  <inkml:trace contextRef="#ctx0" brushRef="#br0" timeOffset="223388.993">22331 12419 1094 0,'7'-10'97'0,"3"7"-77"0,-2-6-20 0,-5-1 0 16,4 4 115-16,-3-3 19 0,6 9 4 0,1-6 1 15,-11 6-59-15,0 0-11 0,7 0-2 0,0 0-1 16,-7 0-25-16,0 0-5 0,0 0 0 0,0 0-1 15,11 0 23-15,-11 0 5 0,0 0 1 0,0 0 0 16,0 0-35-16,0 0-6 0,-4 6-2 0,0 3 0 16,4 1-1-16,0-1 0 0,0-3 0 0,-3 4 0 0,-4-1 3 0,7 1 0 15,3 5 0-15,4-2 0 0,-7 2 13 0,4-2 4 16,3 12 0-16,0-6 0 16,0 12-5-16,0 1-1 0,-3 2 0 0,3 1 0 0,0 2 1 0,0 7 0 15,-7-3 0-15,0 0 0 0,3-1-13 0,1-2-2 16,-4 0-1-16,0 6 0 0,0-10-19 0,3 1 0 15,1-7 0-15,-4 6 0 0,0-6 25 0,4-2 2 16,-1-1 0-16,1-3 0 0,-1-7-27 0,-3 4 0 16,0-9 0-16,0-1 0 15,4 0-29-15,-4-9-8 0,-4 0-2 0,4 0 0 16,0 0-36-16,-7 7-7 0,-4-7-2 0,4 3 0 16,0-3-96-16,0 0-19 0,0 6-4 0,0-6-424 15,-3 0-85-15</inkml:trace>
  <inkml:trace contextRef="#ctx0" brushRef="#br0" timeOffset="288016.9824">23192 12899 172 0,'0'0'8'0,"0"0"1"15,0 0-9-15,0 0 0 0,0 0 0 0,0 0 0 16,0 0 123-16,0 0 22 0,0 0 5 0,0 0 1 0,0 0-88 0,0 0-18 16,0 0-3-16,-4-7-1 0,4 7 15 0,0-9 2 15,0 9 1-15,0 0 0 0,0-3 10 0,0 3 3 16,0 0 0-16,0 0 0 0,0 0-8 0,0 0-2 16,0-6 0-16,0 6 0 0,0 0-18 0,0 0-4 15,0 0-1-15,0 0 0 0,0 0-5 0,0 0-1 16,0 0 0-16,0 0 0 0,0 0-10 0,0 0-3 15,0 0 0-15,0 0 0 0,0 0-5 0,0 0-2 16,0 0 0-16,0 0 0 0,0 0 3 0,0 0 0 16,0 0 0-16,0 0 0 0,0 0 1 0,0 0 1 15,0 0 0-15,0 0 0 0,0 0-1 0,0 6 0 16,0-6 0-16,4 9 0 0,-4-6 2 0,-4 10 0 16,1-10 0-16,3 6 0 0,-4 1-3 0,1-1-1 15,-1 1 0-15,0-1 0 0,1 4 6 0,-4-1 2 16,3-2 0-16,-3-1 0 0,0 7-6 0,4-7-1 0,-4 7 0 15,3-4 0-15,-3-2-5 0,0-1-2 0,0 4 0 0,3-1 0 16,-3-2-9-16,0-1 0 0,0-3 9 0,0 4-9 16,0-1 18-16,0 0-1 0,-4 1 0 0,1-1 0 15,-1 1-17-15,1-4 0 0,-1 3 0 0,-3 7 0 32,-4-7-19-32,4 1-7 0,11-7-2 0,-8 6 0 0,-3-2-32 0,4 2-6 0,10-9-2 15,0 0-924-15</inkml:trace>
  <inkml:trace contextRef="#ctx0" brushRef="#br0" timeOffset="288886.9348">23753 12293 1098 0,'0'0'24'0,"0"0"4"0,0 0 2 0,0 0 2 0,0-3-32 0,0 3 0 16,0-6 0-16,-4-3 0 15,4 9 33-15,0 0 1 0,-4-10 0 0,4 10 0 0,0-9 14 0,4 3 4 16,-4 2 0-16,4-2 0 0,-4-3-8 0,7 6-2 15,-4-4 0-15,4 4 0 0,0-3-18 0,0 0-3 16,0 2-1-16,4 4 0 0,-4-9 28 0,-4 9 4 16,-3 0 2-16,8-6 0 0,-8 6-14 0,0 0-4 15,0 0 0-15,0 0 0 0,0 0-3 0,0 0-1 16,0 0 0-16,0 0 0 0,0 0-3 0,0 0-1 16,0 0 0-16,0 0 0 0,0 0 3 0,0 0 0 15,3 0 0-15,4-3 0 0,0 3-15 0,4 3-2 16,-4-3-1-16,3 0 0 0,-3 6-1 0,8 3-1 15,-5-5 0-15,1 8 0 0,-1-2 5 0,-3-1 2 0,4-6 0 16,-4 13 0-16,-3-7-18 0,-1 10 0 0,1-10 0 0,-4 10 0 16,0-3 0-16,0 9 0 0,-4-6 0 0,4 6 0 15,-3-3 0-15,3 3 0 0,-7 3 0 0,7 7-9 16,-4-7 22-16,4 3 5 0,0 1 1 0,0 2 0 16,4-6-6-16,-4 7-1 0,0-1 0 0,0 1 0 15,0-1 4-15,0-2 1 0,3-7 0 0,-3 3 0 16,-3 3-6-16,-1-9-2 0,0 3 0 0,1 0 0 15,-4-6-9-15,3 0 12 0,1-3-12 0,-1 3 12 16,1-1-12-16,-1 1 0 0,1-3 0 0,-4-4 8 16,0 4 6-16,3 3 1 0,-3-10 0 0,3 7 0 15,1 0-31-15,-1-7-5 0,1 0-2 0,-1 1 0 16,1-7-9-16,3 6-3 0,0-2 0 0,0-1 0 16,0-6-35-16,0 0-7 0,0 0-2 0,0 0-613 15,0 0-124-15</inkml:trace>
  <inkml:trace contextRef="#ctx0" brushRef="#br0" timeOffset="289866.1298">24888 12284 1098 0,'0'0'24'0,"8"0"4"0,-1-9 2 0,3 5 2 0,-3-2-32 0,4 0 0 0,-1 3 0 0,5 3 0 16,-1-6 57-16,-4 2 6 0,1-2 1 0,-4 3 0 16,3-3-24-16,1 6-5 0,-7-3-1 0,3-4 0 15,-4 7 6-15,1-3 2 0,-4 3 0 0,0 0 0 16,0 0 4-16,3-6 1 0,-3-4 0 0,0 10 0 15,-3 0-20-15,-1-6-4 0,-3 3-1 0,4 3 0 16,3 0-9-16,-8 0-1 0,-2-6-1 0,3 6 0 16,0 0-3-16,0 6-8 0,-4-6 12 0,1 3-4 15,3-3 4-15,-4 6 1 0,0-6 0 0,1 0 0 16,-1 10 1-16,1-4 0 0,-5-3 0 0,5 7 0 0,-1-4 3 0,1-3 1 16,-1 7 0-16,4-4 0 0,0 3-2 15,3 1 0-15,-3-1 0 0,7 7 0 0,-3-7-8 0,3 0-8 16,0 1 12-16,3-1-12 0,-3 1 14 0,7-1-4 15,1 1-1-15,-1-1 0 0,3 7-9 0,4-7-9 16,-3 7 9-16,3-7-13 0,0 1 13 0,4 8 0 16,-4-8 0-16,0 5 0 0,-3-5 0 0,-1 9 0 15,4-4 8-15,-3-2-8 0,-1 3 0 0,-6-1 0 16,3-2 0-16,-3 6-9 0,-1-10 9 0,1 7 0 16,-4-1 0-16,0-2 0 0,3-4 10 0,-3 7 4 15,-3 0 1-15,-4-4 0 0,-4-2 14 0,4 5 3 16,-4-5 1-16,-3-1 0 0,0 1-20 0,0-4-4 15,0 3-1-15,-4 1 0 0,-3-4 20 0,3-3 4 16,-3 6 1-16,0-2 0 0,0 2-25 0,0-6-8 16,-4-3 0-16,4 10 0 15,7-10-28-15,-4 6-10 0,1-3-2 0,2 3 0 16,8 1-89-16,0-4-19 0,7-3-3 0,0 0-1 0</inkml:trace>
  <inkml:trace contextRef="#ctx0" brushRef="#br0" timeOffset="290703.1245">25213 12830 864 0,'0'0'76'0,"0"0"-60"15,7-10-16-15,4 7 0 0,3-6 124 0,-4 2 21 16,8-2 5-16,0 9 1 0,-1-9-95 0,4 9-20 16,1-10-3-16,-1 10-1 15,0-6 10-15,0 6 2 0,-3-3 0 0,-4 3 0 0,-4 0-20 0,1 0-4 16,3 0-1-16,-7 3 0 0,0-3 9 0,-3 6 1 16,-4-6 1-16,3 3 0 0,-3 10 14 0,-3-10 2 15,-4 6 1-15,0 1 0 0,0-1-47 0,0 1-21 16,0-1 1-16,-1 4 1 0,-2-1 43 0,-1-2 9 15,1-1 2-15,3 0 0 0,-7-2-22 0,3 2-4 16,0 0-1-16,1 1 0 0,-1-4 8 0,1 4 2 0,-1-7 0 0,0 3 0 16,4-6 9-16,0 0 1 0,4 3 1 0,3-3 0 15,0 0-13-15,0 0-4 0,0 0 0 0,0 0 0 16,0 0-12-16,0 0 11 0,0 0-11 0,0 0 10 16,0 0-2-16,0 0 0 0,0 0 0 0,7 6 0 15,0-6-8-15,0 7 0 0,4-4 0 0,-1-3-11 31,4 0-29-31,0-3-7 0,-3-4-1 0,7 7 0 0,6 0-41 16,1-9-9-16,0 3-2 0,3 3-487 0,4-7-97 0</inkml:trace>
  <inkml:trace contextRef="#ctx0" brushRef="#br0" timeOffset="291318.8545">26155 12143 1263 0,'18'-10'56'0,"-11"1"12"0,-4 6-55 0,4-3-13 0,0-4 0 0,4 1 0 16,-4-1 20-16,4 4 0 0,-1 3 1 0,-3-3 0 15,4 3 10-15,-4 3 1 0,0-7 1 0,-7 7 0 16,7 0 9-16,-7 0 2 0,7 0 0 0,-7 0 0 15,0 0 11-15,0 0 2 0,0 0 1 0,0 0 0 16,-4 10-17-16,4-1-3 0,-3 1-1 0,3 2 0 16,0-2 3-16,-4-7 0 0,-3 6 0 0,7 0 0 15,0-2-21-15,-3 2-4 0,-4-3-1 0,3-2 0 16,4-4 3-16,0 9 1 0,0-9 0 0,-3 6 0 16,3 4-2-16,0-1-1 0,0-6 0 0,-4 3 0 15,1 4-7-15,3-1 0 0,0 1-8 0,0-1 12 16,0 1-33-16,-4 5-7 0,1 4-2 0,-1 0 0 0,1 3 51 15,-1 0 11-15,-3 6 1 0,0 6 1 0,0-2-3 0,0-1-1 16,-4 13 0-16,4-9 0 0,4 8-30 0,-4-5 0 16,3-3 0-16,0 2 0 0,1-2 0 0,-1-7 0 15,4-3 0-15,0 3 0 0,-3-3 20 0,-1 0-3 16,8-6 0-16,-4 0 0 0,0 0-27 0,-4-3-6 16,4-7 0-16,0 0-1 0,0 1 17 0,-3-1 0 15,-1 1 0-15,1-4 0 0,6-3 0 0,-3-3 0 16,0 0 0-16,0 0 0 0,0 0 0 0,0 0 0 15,0 0 0-15,0 0 0 16,-10-3-108-16,-1-7-19 0,-6-15-3 0,-1 10-1 0</inkml:trace>
  <inkml:trace contextRef="#ctx0" brushRef="#br0" timeOffset="292521.1281">27781 12356 288 0,'-10'-3'12'0,"10"3"4"16,0-6-16-16,7 3 0 0,3-4 0 0,4-2 0 15,1-1 168-15,-1 4 30 0,-7 3 6 0,3-3 2 0,1-4-117 0,-1 10-23 0,1-3-5 0,0 3-1 16,-4-6-17-16,0 6-4 0,0 6-1 0,0-6 0 16,0 3 15-16,-4-3 3 0,-3 0 1 0,0 0 0 15,4 7-6-15,-4-7-2 0,0 0 0 0,0 0 0 16,0 0-21-16,0 3-5 0,-4 6-1 0,-3-3 0 15,0 4-4-15,-3-4-1 0,-1-3 0 0,-3 7 0 16,-4-4-5-16,1-3 0 0,-4 7-1 0,-1 5 0 16,-2-5 2-16,-1-1 1 0,0 7 0 0,-3-7 0 15,0 7 6-15,3-4 0 0,4 4 1 0,0-3 0 16,0-4-2-16,3 7-1 0,-3-7 0 0,3 0 0 16,1 1-10-16,-1 6-8 0,-3-7 12 0,3 0-12 15,4-2 11-15,0-4-11 0,0 3 10 0,0-3-10 16,3 3 8-16,4-2-8 0,0-4 0 0,0 0 0 15,0 0 0-15,0 0 0 0,7 0 0 0,0 0 0 0,0 0 8 0,0 0-8 16,0 0 0-16,0 0 0 0,-4 0 8 0,4 0-8 16,0 0 0-16,0 0 0 15,0 0 0-15,0 0 0 0,0 0 0 0,0 0 0 0,11 6 0 0,-4-6 11 16,-7 0-3-16,0 0-8 0,11 3 0 0,3 3 0 16,-4 1-10-16,1-4 10 0,-4-3 0 0,3 6 0 15,1-3 9-15,3 3-1 0,-3-6 4 0,-1 3 2 16,4-3 0-16,1 7 0 0,-1-4 9 0,0-3 1 15,3 6 1-15,5-3 0 0,-1-3-13 0,0 7-4 16,-3-1 0-16,3-3 0 0,0-3-8 0,0 9 0 16,0-9 0-16,0 7 0 0,-6-7 0 0,-1 3 0 15,0-3 0-15,0 0 0 0,3 0-11 0,-6 0 3 0,-11 0 0 0,14 6 0 16,-3-6-13-16,-11 0-3 0,0 0 0 0,0 0 0 31,0 0-84-31,0 0-16 0,0 0-4 0</inkml:trace>
  <inkml:trace contextRef="#ctx0" brushRef="#br0" timeOffset="293121.1023">27224 12889 849 0,'-14'0'37'0,"14"0"9"0,-4 0-37 0,4 0-9 0,0 0 0 0,0 0 0 15,0 0 20-15,0 0 3 0,0 0 0 0,0 0 0 16,0 0 8-16,0 0 1 0,4-6 1 0,-1 3 0 15,-3 3 23-15,0 0 4 0,0 0 0 0,0 0 1 16,7-6 1-16,-7 6 0 0,0 0 0 0,0 0 0 16,0 0 12-16,0 0 2 0,0 0 1 0,0 0 0 15,0 0-8-15,0 0-1 0,0 0-1 0,0 0 0 16,0 0-23-16,0 0-5 0,0 0-1 0,0 0 0 16,0 0-10-16,0 0-1 0,4 9-1 0,3-3 0 15,4-3-2-15,3 4-1 16,-4-1 0-16,8-3 0 0,-4 3 2 0,4-3 1 0,-4 4 0 0,0-4 0 15,0-3-4-15,4 6-1 0,-1-6 0 0,1 3 0 16,-8-3-21-16,5 0 8 0,2 0-8 0,-6 0 0 0,-4 0 0 16,3 0 0-16,1 0 0 0,0 0 0 0,-11 0-14 15,7 0-7-15,-4-3-2 0,-3 3-705 16,7 0-140-16</inkml:trace>
  <inkml:trace contextRef="#ctx0" brushRef="#br0" timeOffset="301460.445">28702 12133 939 0,'-7'-9'41'0,"7"9"10"0,3 0-41 0,-3 0-10 16,0 0 0-16,0-3 0 0,0 3 75 0,0-6 13 16,4 6 2-16,-4-3 1 0,4-4-22 0,3 7-4 15,0 0-1-15,0-3 0 0,0-3 0 0,-4 6 0 16,8 0 0-16,-4 0 0 0,0 0-51 0,-7 0-13 16,0 0 0-16,0 0 0 0,7 0 8 0,-7 0-8 15,0 0 11-15,0 0-11 0,0 0 0 0,0 0 0 16,0 0 0-16,-3 9-12 0,-5-2 26 0,1-4 6 15,7-3 0-15,-7 6 1 0,0-3-1 0,4 3-1 16,3-6 0-16,-7 3 0 0,3 4-10 0,1-4-1 0,-4 3-8 16,7-6 12-16,-4 10-12 0,4-10 0 0,-3 6 8 0,-1-3-8 15,4-3 15-15,-4 6 0 0,1-3 0 0,-4 4 0 16,7-7-15-16,0 0 0 0,0 0 0 0,0 0 0 16,-7 3 0-16,3 3 0 15,4-6 0-15,0 0 0 0,0 0 54 0,0 0 8 0,0 0 2 0,0 0 0 16,-7 3-64-16,0 3-24 0,7-6 0 0,-3 10 1 15,-4-4 23-15,7 4 0 0,-4-7 0 0,1 6 0 16,-1 1 0-16,4-4 0 0,-3 3 0 0,-1 1 0 16,0-1 0-16,4-9 0 0,-3 9 0 0,3-9 0 15,0 7 0-15,0-7 0 0,-4 9 0 0,4-9 0 16,0 3 11-16,0-3 0 0,-3 6 0 0,3 4 0 0,0-1-11 16,0-9 12-16,0 0-12 0,-4 10 12 0,4-10-12 0,0 9 8 15,0-9-8-15,0 6 8 16,0-6-8-16,0 10 0 0,0-10 0 0,-3 3 8 0,3 3-8 0,0-6 0 15,0 0 0-15,0 0 0 0,0 10 0 0,0-1 0 16,0-9 0-16,0 0 0 0,0 0 0 0,0 6 0 16,0-6 0-16,0 3 0 0,0-3 0 0,0 0 0 15,0 0 0-15,0 0 0 0,3 10 0 0,-3-10 0 16,11 0 0-16,-11 0 0 0,0 0 16 0,7 6 7 16,0-6 1-16,-7 0 1 0,0 0-16 0,0 0-9 15,0 0 10-15,0 0-10 0,7 3 8 0,-3-3-8 16,-4 0 0-16,10 0 9 15,1 0-33-15,-11 0-8 0,0 0 0 0,7 0-1 0,0 0 55 0,3-3 11 16,1 3 3-16,0 0 0 0,-1 0-36 0,1 3 0 16,3-3 0-16,0 0 0 0,0 7 0 0,4-7 0 15,6 0 0-15,1 9 0 0,0-9 0 16,0 6 0-16,3-3 0 0,0-3 0 0,-3 7 0 0,3-4 0 0,-3-3 12 0,-1 0-12 16,-3 0 0-16,4 0 0 0,-7 0 0 0,3 0 0 15,0 0 0-15,-3 0 0 0,-8 0 0 0,4 0 0 31,-6 0-32-31,2 0-3 0,-10 0-1 0,0 0 0 16,0 0-124-16,0 0-24 0</inkml:trace>
  <inkml:trace contextRef="#ctx0" brushRef="#br0" timeOffset="302009.2381">29097 12159 691 0,'0'0'61'0,"4"-10"-49"15,-1 1-12-15,-3 2 0 0,4 7 92 0,-4 0 15 16,3-9 3-16,-3 6 1 0,0-3 9 0,0 6 1 16,0 0 1-16,7-10 0 0,-7 10-43 0,4 0-9 0,-4-9-2 0,7 3 0 15,-7 6-32-15,0 0-6 0,3-4-2 0,-3 4 0 16,7 0-12-16,-7 0-2 0,4 0-1 0,-4 0 0 16,0 0 9-16,0 0 2 0,0 0 0 0,0 0 0 15,0 0-7-15,0 0-1 0,0 0 0 0,0 0 0 16,0 0-3-16,0 0-1 0,0 0 0 0,0 0 0 15,0 0 0-15,0 0 0 0,0 0 0 0,0 0 0 16,0 0-1-16,-4 0-1 0,-3 10 0 0,0-4 0 16,0-3-2-16,4 7-8 0,-1-1 12 0,1 0-4 15,-4 7 12-15,0 0 3 0,3 3 0 0,1-1 0 16,-1 8-5-16,-3-4-1 0,3-1 0 0,1 1 0 16,-4 3 0-16,3 4 0 0,-6-4 0 0,3 3 0 0,0-3 14 0,-4 3 2 15,0-9 1-15,4 13 0 0,0-11-3 16,0 5-1-16,-3-1 0 0,3-3 0 0,0-7-21 0,0 4-9 15,-1 0 8-15,5-3-8 0,-4-1 8 0,3-2-8 16,-3-4 0-16,4 1 8 0,-1-4-8 0,4 3 0 16,0-9 0-16,0 0 0 0,0 0 0 0,0 0-11 15,-7 0 11-15,7 0-12 16,0 0-120-16,-10 0-24 0,-1-6-4 0,0 3-856 16</inkml:trace>
  <inkml:trace contextRef="#ctx0" brushRef="#br0" timeOffset="302725.3703">29538 12096 1292 0,'11'-10'57'0,"-11"10"12"16,3 0-55-16,4-9-14 0,0 3 0 0,4 6 0 0,-11 0 40 0,7-3 4 15,-7 3 2-15,7 0 0 0,4 0 5 0,-11 0 1 16,0 0 0-16,0 0 0 0,0 0 7 0,7 3 1 16,-7-3 1-16,3 6 0 0,-3-6-1 0,4 9-1 15,-4 1 0-15,0-4 0 0,-4 4-20 0,4-1-4 16,0 0-1-16,0 1 0 0,-3 5-17 0,3-2-3 16,-4-4-1-16,4 7 0 0,0-7 2 0,-3 7 0 15,-1-3 0-15,1 6 0 0,-1-4-4 0,0 4-1 16,1 0 0-16,-4-4 0 0,3 4-10 0,-3 0 12 15,4 6-12-15,-4-6 12 0,0 0-12 0,0-3 10 16,3 2-10-16,-6 1 10 0,-1-3-2 0,4 0-8 16,0-4 12-16,-4 7-4 0,4-3-8 0,-3-7 10 15,-1 7-10-15,4-7 10 0,3 0-2 0,1-5-8 16,-8 2 12-16,1 3-4 0,3-2-8 0,7-7 8 0,0 0-8 16,0 0 8-16,-11 3-8 0,11-3 0 0,0 0 9 0,0 0-9 15,-7 0 12-15,7 0-3 0,0 0 0 0,0 0 0 16,0 0 26-16,0 0 5 0,0 0 0 0,0 0 1 31,0 0-57-31,-3-10-11 0,3 1-2 0,0 9-1 0,3-6 30 0,1-4 8 0,-4 7 1 0,0-3 0 16,3-4 10-16,-3 1 1 0,4 0 1 15,-1 2 0-15,1-2-21 0,-1-1 0 0,4 1 0 0,4-3 0 16,-8-4 0-16,8 0 0 0,0 7 0 0,3-10 8 16,-4 3-8-16,4-3 11 0,4 1-11 0,0-1 12 15,-1 0-12-15,1 3 0 0,7-3 0 0,-1 1 0 0,1-1 0 16,0-3-9-16,3 3 9 0,-3 10-13 0,-4-10-1 15,7 9 0-15,-7-5 0 0,0 12 0 0,-3-7-9 16,-4 4-1-16,0 6-1 0,-3-3 0 16,-1-3-107-16,-3 6-22 0,4-4-4 0,0 4-798 15</inkml:trace>
  <inkml:trace contextRef="#ctx0" brushRef="#br0" timeOffset="321889.2081">30060 12391 172 0,'64'6'16'0,"-50"-6"-16"16,-21 3 0-16,-4-3 0 15,-3 0 159-15,0 0 29 0,-4 0 5 0,1 0 2 0,-1 0-85 0,0 6-17 0,4-6-3 0,-7 0-1 16,3 0-4-16,1 0-1 0,3 0 0 0,3 0 0 15,1 0-12-15,3 0-4 0,-1 0 0 0,8 0 0 16,0 0-12-16,0 0-4 0,0 0 0 0,0 0 0 16,0 0-16-16,0 0-3 0,0 0-1 0,8-6 0 15,-1 6-11-15,0 0-2 0,0 0-1 0,3 0 0 16,1 0-2-16,-1 0-1 0,1 0 0 0,3 0 0 16,-3 0 1-16,3 0 1 0,0 0 0 0,4 0 0 15,-4 0-1-15,7 0-1 0,-4 0 0 0,8 0 0 16,-4 0-2-16,4 0 0 0,3 0 0 0,4 0 0 15,-4 0-5-15,4 0-8 0,-4-3 11 0,0 3-11 16,-3-6 23-16,-4 6-3 0,0 0 0 0,-3 0 0 16,0-4-29-16,-1-2-7 0,-3 6 0 0,1-6-1 15,-1 3-24-15,-7 3-5 0,3-6-1 0,-6 6 0 16,-4 0-65-16,0 0-12 0,0 0-4 0,0 0-716 16</inkml:trace>
  <inkml:trace contextRef="#ctx0" brushRef="#br0" timeOffset="322292.6161">30247 12177 633 0,'-14'0'56'0,"14"0"-44"0,0 0-12 0,0 0 0 16,0 0 84-16,0 0 16 15,0 0 2-15,0 0 1 0,0 0-44 0,0 0-9 0,7-3-2 0,-7 3 0 16,0 0 23-16,0 0 4 16,0 0 1-16,0 0 0 0,0 0 8 0,0 0 3 0,0 0 0 0,0 0 0 15,0 0-20-15,0 0-4 0,-3 3-1 0,3 7 0 16,-4-4-13-16,-3-3-2 0,3 3-1 0,-3 4 0 15,4-1-22-15,-1-2-5 16,-3 2-1-16,4 0 0 0,-1 1-18 0,1-1 0 16,-1 1 8-16,4 5-8 0,0-2 12 0,0 2-2 0,-3-5 0 0,6 9 0 15,-3 0 7-15,0-4 2 0,0 10 0 0,0-6 0 16,-3 0-3-16,-1 6 0 0,1-6 0 0,-1 0 0 16,-3-1-5-16,0-2-2 0,0 0 0 0,-4-4 0 0,1-2-9 0,-4-1 0 15,3 1 0-15,-3-4 0 16,3-6-254-16,-3 0-53 0,-10-6-10 0,9 6-3 0</inkml:trace>
  <inkml:trace contextRef="#ctx0" brushRef="#br0" timeOffset="322740.6824">30805 12077 1267 0,'7'-6'28'0,"0"6"5"0,0-10 2 0,-4 7 1 0,-3-3-36 0,0 6 0 0,0-9 0 0,-3 9 0 16,-1-4 58-16,-3-2 5 0,4 6 1 0,-1-6 0 15,-3 6 0-15,0 0 0 0,0 0 0 0,7 0 0 16,-7 0-16-16,7 0-2 0,0 0-1 0,0 0 0 15,0 0-21-15,0 0-4 0,0 0 0 0,0 0-1 16,0 0 28-16,7 12 5 0,-7-2 2 0,7-1 0 16,0 1-10-16,0-7-3 0,0 3 0 0,0 3 0 15,-3 1-16-15,3-1-3 0,-7 1-1 0,3-1 0 16,-3 0-8-16,-3 7-1 0,3-6-1 0,-4 8 0 0,1-2 2 16,-1 3 1-16,1 9 0 0,-1-3 0 0,-3 0-4 0,0 3-1 15,0 1 0-15,0-1 0 0,-4 6-9 0,1 1 0 16,-1-7 0-16,1 13 0 0,-1-13-13 0,0 7-8 15,1-7-2-15,-1 6 0 0,4-12 39 0,-3 3 7 16,6-6 1-16,-3 6 1 0,0-9-25 0,0-3-9 16,3-7 0-16,1-3 0 15,-1 3-30-15,4-6-5 0,0 0-2 0,0 0-660 16,0 0-132-16</inkml:trace>
  <inkml:trace contextRef="#ctx0" brushRef="#br0" timeOffset="327704.9254">12174 12892 1839 0,'0'0'40'0,"4"-3"9"0,3-3 2 15,-4-3 1-15,5 5-42 0,-1-2-10 0,0 3 0 0,0-3 0 0,3 3 28 0,-3-4 3 16,-7 7 1-16,7 0 0 0,-7 0-4 0,11 0 0 16,0 0 0-16,-11 0 0 0,7 0-28 0,-4 7 0 15,4-4 0-15,-7-3 0 0,0 0 13 0,4 6 0 16,-1-3 0-16,1 7 0 0,-4-1 1 0,-4 0 0 15,4 4 0-15,-3-1 0 0,-1-2 13 0,-3-1 2 16,0 7 1-16,-3 0 0 0,2-4-14 0,1 7-4 16,0-3 0-16,-3 2 0 0,3 1 10 0,0-3 2 15,3 3 0-15,-3-4 0 0,0-2 3 0,0 3 1 16,7 2 0-16,-4-2 0 0,1-3-28 0,-1 2 0 16,1-5 0-16,-1-1 0 0,1 7 12 0,-1-7-4 15,4 1 0-15,-3-1 0 0,-1 7-8 0,4-7 0 0,-3 4 0 16,3-7 0-16,-4 3 0 0,4 1 0 0,-3-4 0 15,-1 3 0-15,4-5 0 0,0-4 8 0,0 0-8 0,0 9 8 16,0-9-8-16,0 0 0 0,0 0 9 0,0 0-9 16,0 0 0-16,0 0 0 0,0 0 0 0,4 6 8 15,-4-6-8-15,0 0 0 0,0 0 8 0,0 0-8 16,7 0 0-16,-7 0 9 0,7 3-9 0,-7-3 0 16,7 0 12-16,0 0-12 0,3 0 12 0,-3 0-12 15,-7 0 16-15,11 0-3 0,0 0-1 0,-1 0 0 16,1 0 10-16,-1 0 2 0,1-3 0 0,3 3 0 15,-7 0-24-15,4-6 0 0,-1 6 0 0,4-3 0 16,-3 3 0-16,0-6 0 0,3 6-10 0,-4-4 10 16,4 4 0-16,0-6 0 0,-3 6 8 0,3-3-8 15,0-3 0-15,0 6 0 0,4-3 0 0,-4 3 0 0,-3-7 0 16,-1 7 0-16,4 0 0 0,1-6 0 0,-5 3 0 0,1 3 0 16,-1 0 0-16,1 0 0 15,-1-6-25-15,-6 6-11 0,3 0-3 0,0 0 0 0,0-3 16 16,0-4 3-16,0 7 1 0,0 0 0 0,0-3 11 0,0 3 8 15,4-6-12-15,-4 3 12 16,0-3-112-16,4 2-16 0,-4-2-4 0,-7 6-841 0</inkml:trace>
  <inkml:trace contextRef="#ctx0" brushRef="#br0" timeOffset="328912.0602">12950 12986 1580 0,'0'0'70'0,"4"-6"14"0,3 3-67 0,-7 3-17 0,7-6 0 0,0 6 0 15,-3 0 65-15,3-3 10 0,-7 3 1 0,7-7 1 16,3 7-28-16,-10 0-5 0,0 0-2 0,0 0 0 16,0 0-18-16,0 0-4 0,0 0-1 0,0 0 0 15,0 0 1-15,0 0 1 0,0 0 0 0,0 0 0 16,0 0 6-16,0 10 1 0,0-1 0 0,0-9 0 16,0 0-28-16,-3 10-12 0,3-10 0 0,0 6 1 15,0-6 11-15,0 9 12 0,0-9-2 0,0 3-1 16,0 10 1-16,3-4 0 0,-3 1 0 0,0-1 0 15,4 4 12-15,-4 2 2 0,0 4 1 0,-4 6 0 16,4 0 11-16,-3 4 1 0,-1-1 1 0,-3 0 0 16,0 7-20-16,0-1-4 0,0-6-1 0,-3 7 0 15,2-7-13-15,-6-3 11 0,7 3-11 0,-3-9 10 16,6 3-10-16,-3-9 0 0,-3 5 0 0,2-8 8 16,5-1-8-16,-1 4 10 0,1-4-10 0,-4-6 10 0,7-3 0 15,0 0 0-15,0 0 0 0,0 0 0 0,0 0 17 0,0 0 3 16,0 0 1-16,0-3 0 0,-4-6-12 0,1-7-3 15,3 7 0-15,-4-7 0 0,8 3-6 0,-1-9-2 16,1 4 0-16,3-11 0 16,3 4-8-16,-2 3 0 0,6-9 0 0,3 3 0 0,1 0 0 0,0-1 0 15,3-2 0-15,0 3 0 0,0 3 0 0,0-4 0 16,4 4 0-16,-4 7 0 0,0-4 0 0,4 0-11 16,-4 0 3-16,0 6 0 15,4-3-15-15,-4 0-2 0,0 4-1 0,1-4 0 16,-1 3-221-16,0-3-44 0</inkml:trace>
  <inkml:trace contextRef="#ctx0" brushRef="#br0" timeOffset="332635.3111">12439 13062 288 0,'0'0'25'0,"0"0"-25"15,0 0 0-15,0 0 0 0,0 0 168 0,0 0 28 16,0 0 5-16,0 0 2 0,0 0-90 0,0 0-17 15,0 0-4-15,0 0-1 0,0 0-16 0,0 0-3 16,3-3-1-16,1-7 0 0,0 4 4 0,-1-4 1 16,4 7 0-16,-3-3 0 0,3-3-21 0,0 2-4 15,0 4-1-15,-7 3 0 0,0 0-29 0,0 0-5 16,0 0-2-16,0 0 0 0,0 0 0 0,0 0 0 16,0 0 0-16,-7 0 0 0,0 0 2 0,0 0 1 15,7 0 0-15,-7 3 0 0,0 4-1 0,-1-1-1 16,1-3 0-16,4 6 0 0,-1 1-2 0,1-4 0 15,-4 4 0-15,3-1 0 0,1 0 7 0,3 10 2 0,-7-9 0 0,7 8 0 16,-4 4 5-16,1 0 1 0,3 3 0 0,-4 4 0 16,4 5-6-16,-3 1-1 0,-1-7 0 0,-3 6 0 15,3-5-13-15,-3-1-8 0,0 3 8 0,0-3-8 16,-3-3 0-16,-1-3 0 0,4 3 0 0,0-6 0 16,-4 0 0-16,4 3 0 0,0-9 0 0,0 5 0 15,4-8 0-15,-1-4 0 0,1 3 0 0,3 1 0 16,0-10 0-16,0 0 0 0,0 0 0 0,0 0 0 15,0 0 0-15,0 0 0 0,3-10 0 0,1 1-8 16,-4 0-8-16,7-1-2 0,-4-5 0 0,4 5 0 16,-3 1-32-16,-1-7-6 0,4 13-2 15,-3-6 0-15,-4 9 8 0,0 0 2 0,0-7 0 0,0 7 0 16,0 0 27-16,0 0 5 0,0 0 2 0,0 0 0 16,0 0-16-16,0 0-3 0,0 0-1 0,0 0-855 15</inkml:trace>
  <inkml:trace contextRef="#ctx0" brushRef="#br0" timeOffset="333729.6374">13589 12801 748 0,'0'0'67'0,"0"0"-54"15,0 0-13-15,0 0 0 0,4-3 120 0,-4 3 22 16,3-6 4-16,1-3 1 0,-4 9-49 0,3-7-10 16,-3-2-1-16,0 9-1 0,0 0-39 0,7 0-8 15,-3-9-2-15,-4 9 0 0,0 0 13 0,0 0 2 16,0 0 1-16,0 0 0 0,0 0-4 0,0 0-1 16,10 0 0-16,-3 0 0 0,4 0 0 0,0 0 0 15,-11 0 0-15,10 6 0 0,1-3-33 0,-1-3-7 16,-3 0-8-16,4 6 11 0,-4-6-11 0,4 3 0 15,-11-3 0-15,7 7 0 0,0 2 9 0,-4 0-9 16,4 1 10-16,0-1-10 0,4 7 15 0,-4-7-3 16,4 10-1-16,-4-3 0 0,0 3-1 0,3 6 0 0,-3-3 0 0,0 3 0 15,-3 3 3-15,-1 6 1 0,-3-5 0 16,0 5 0-16,-3 1 5 0,-8-7 1 0,1 6 0 0,-4-5 0 16,-1 5-8-16,-2-6-2 0,-4 7 0 0,-1-7 0 15,-2-3-2-15,6-6 0 0,1 6 0 0,2-6 0 16,1 0 2-16,4-1 0 0,-4-2 0 0,-1 3 0 15,5-10-10-15,-1 7 0 0,1-7 0 0,3 1 0 16,0-4 0-16,0-3-11 0,-4 4 11 0,7-4-12 16,4-3-102-16,0 0-21 0,-10-3-4 0,-1-4-1 15</inkml:trace>
  <inkml:trace contextRef="#ctx0" brushRef="#br0" timeOffset="335787.8729">14467 13062 1148 0,'0'0'25'0,"0"0"6"0,0 0 1 0,0 0 0 0,0 0-32 0,0 0 0 0,0 0 0 0,0 0 0 15,0 0 76-15,0 0 10 0,7-3 2 0,-7 3 0 16,0 0-39-16,0 0-7 0,0 0-2 0,8-7 0 16,-1 7-14-16,-4-3-3 0,-3 3-1 0,11 0 0 15,-1-6-3-15,1 6-1 0,-1 0 0 0,5 0 0 16,-1-3-5-16,3 3-1 0,4-7 0 0,-3 7 0 0,3-9 1 0,0 9 0 15,1-9 0-15,6 9 0 0,-3-7-1 16,-1 4 0-16,8-3 0 0,-7 6 0 0,-1-3-12 0,-2-3 0 16,-5 6 0-16,4 0 0 0,-7-4 0 0,-3 4 0 15,3 0 0-15,-3 4 0 0,-4-4-9 0,0 6 9 16,-7-6 0-16,10 3-9 0,-3-3 0 0,1 6 0 16,-1-3 0-16,-7-3 0 15,0 0-16-15,7 7-3 0,0-7-1 0,-7 0 0 16,0 0-52-16,0 0-11 0,7 0-1 0,-7 0-581 15</inkml:trace>
  <inkml:trace contextRef="#ctx0" brushRef="#br0" timeOffset="336099.6043">14559 13294 576 0,'0'0'51'0,"0"0"-41"0,-7 0-10 0,7 0 0 15,0 0 129-15,0 0 24 0,0 0 5 0,0 0 1 16,0 0-60-16,0 0-12 0,0 0-3 0,0 0 0 16,0 0-19-16,0 0-4 0,0 0-1 0,0 0 0 15,0 0 0-15,0 0 0 0,11 0 0 0,-1 6 0 16,-3-6-12-16,4 0-2 0,3 9-1 0,0-9 0 0,4 0-9 0,-1 0-3 15,1 7 0-15,7-7 0 16,6 3-14-16,-2-3-3 0,-1-3-1 0,4 3 0 0,-1-7-15 16,-2 7-10-16,2-6 2 0,1 3 0 15,0 3-124-15,0 0-25 0,-1-6-5 0</inkml:trace>
  <inkml:trace contextRef="#ctx0" brushRef="#br0" timeOffset="338950.4574">15617 12739 403 0,'0'0'17'16,"0"0"5"-16,0 0-22 0,0-3 0 0,0-10 0 0,0 4 0 15,0 5 109-15,4-5 18 0,0 3 3 0,-1-4 1 16,1 1-47-16,-1 0-8 0,4-1-3 0,-7 10 0 16,4-6-13-16,-4 6-4 0,0 0 0 0,0 0 0 15,0 0-5-15,0 0-2 0,0 0 0 0,0 0 0 0,0 0-20 0,0 0-4 16,0 0-1-16,0 0 0 0,0 0-12 0,0 0-4 16,7 6 0-16,-4-3 0 0,1 4 8 0,-1 2 2 15,1 0 0-15,3-2 0 0,0 2 14 0,0 0 4 16,0 1 0-16,0 6 0 0,4-4-8 0,-4 7 0 15,0-3-1-15,3 9 0 0,-3-3 1 0,1 3 1 16,2 0 0-16,-3 0 0 0,0 3-29 0,-3 0 0 16,-1 1 0-16,-3-4 0 0,4 3 10 0,-4 0-1 15,3-3 0-15,4 0 0 0,0 0-9 0,-7-3 0 16,4-6 0-16,0 3 0 0,3 0 9 0,0-1 3 16,-7-2 1-16,3 0 0 0,4-4 7 0,-3 4 2 15,-4-7 0-15,0 1 0 0,3-1-2 0,-3-9-1 16,0 0 0-16,0 0 0 0,-3 6-8 0,3-6-2 15,0 0 0-15,0 0 0 0,0 0-1 0,0 0 0 16,0 0 0-16,0 0 0 0,0 0-8 0,3-9 0 0,1-7 9 16,-1 7-9-16,8-7 0 0,-4-2 8 0,4-1-8 0,-4 0 0 15,3-6 0-15,-3 6 0 0,4-6-12 0,-4 6 4 16,0-6-11-16,0-3-1 0,4 3-1 0,-4 3 0 31,0-3-16-31,3 6-3 0,-3-6-1 0,4 0 0 0,-1 6 25 0,1 0 6 0,3 0 1 0,0 4 0 16,-3 2 9-16,3-3 0 0,0 7 0 0,0-1 0 15,0 4 0-15,4 3 0 0,-4-3 8 0,0 6-8 16,-3 0 0-16,-1 0 8 0,1 9-8 0,-4-3 0 16,0 4 0-16,0-1 0 0,0 1 0 0,0 5-8 15,-7-2 8-15,4 9 0 0,-4-3 8 0,3 0-8 0,1-1 0 16,-1 1 9-16,-3 9-9 0,4-3 0 0,-1 4 11 0,1-4-11 16,-1 0 10-16,4-6-10 0,-3 9 10 0,3-9-10 15,0 6 10-15,-3-6-10 0,-1-4 9 0,-3 4-9 16,4-3 8-16,-1-4-8 0,-3-2 8 0,0-4-8 15,0-6 8-15,0 0-8 0,0 0 36 0,0 0 1 16,0 0 1-16,4 0 0 0,3 3-11 0,-7-3-3 16,7-3 0-16,0-3 0 0,4-4 12 0,-4 1 3 15,-4-10 0-15,4 3 0 0,4 4-19 0,3-7-3 16,0-3-1-16,0 3 0 0,0-9-4 0,4 3 0 16,-1-3-1-16,1-7 0 0,0 7-11 0,3 0 12 15,-7-7-12-15,7 1 12 16,-7 6-31-16,4-1-5 0,-4-5-2 0,0 9 0 15,0-3-7-15,-3 9-2 0,-1 0 0 0,1-3 0 16,3 3-5-16,-3 10 0 0,-4-4-1 0,3-2-647 0,1 8-130 0</inkml:trace>
  <inkml:trace contextRef="#ctx0" brushRef="#br0" timeOffset="339602.2869">17290 12488 115 0,'0'0'10'0,"3"-6"-10"16,1-4 0-16,-1 7 0 0,1-6 228 0,-4 2 44 0,0-2 9 0,3 6 2 16,-3-10-124-16,0 10-25 0,4-3-5 0,-4-4-1 15,0 7-48-15,0 3-9 0,0-6-3 0,0 6 0 16,0 0-35-16,0 0-7 0,0 0-2 0,0-9 0 16,-4 9-12-16,4 0-4 0,-7-4 0 0,0-2 0 15,7 6-8-15,-3 0-17 0,-4 0 4 0,0 6 1 16,-1-2 34-16,5-4 7 0,-8 6 2 0,4-3 0 15,0 6-5-15,-3 1-1 0,-1-4 0 0,0 4 0 16,4-1 12-16,-3 0 3 0,-1 7 0 0,1-3 0 16,-1 2-23-16,1 4-4 0,-1 0-1 0,4 6 0 15,-7-6-3-15,3 6-1 0,-3 3 0 0,0 7 0 16,3-7 4-16,-3 6 0 0,4 1 0 0,-1 2 0 16,-3-2 14-16,0 3 3 0,0 2 1 0,0-2 0 0,-4 6-6 0,7-7-2 15,-3 7 0-15,4 0 0 0,3 3-10 16,0-3-1-16,0-3-1 0,3 0 0 0,4-1 18 15,4-2 3-15,-1-3 1 0,4 2 0 0,0-12-32 0,4 4 8 16,3-1-8-16,0-6 0 16,4-3-22-16,-4-7-7 0,3 4-2 0,1-10 0 15,3-3-148-15,-3 3-29 0</inkml:trace>
  <inkml:trace contextRef="#ctx0" brushRef="#br0" timeOffset="340584.1954">17685 12657 403 0,'0'0'36'0,"3"-6"-36"16,4 3 0-16,-3-4 0 0,-1 4 179 0,4-3 29 15,-3-3 5-15,3 6 2 0,-3-4-60 0,3 7-12 16,0-9-3-16,0 9 0 0,3 0-51 0,4-6-10 16,-3 6-3-16,3-4 0 0,0-2-35 0,7 3-7 15,4 3-2-15,-4-6 0 0,0 3-14 0,1-4-3 16,2 7-1-16,1 0 0 0,-4 0 4 0,0 0 1 16,-3 0 0-16,0 0 0 0,-4 0-31 0,-4 7-5 15,-3-4-2-15,-7-3 0 0,0 0 19 0,0 0 0 16,0 6-8-16,-7 7 8 0,0-7 0 0,-3 3 0 15,-4 7 0-15,-4-4 0 0,-3 4 0 0,0 3 8 16,-4 6-8-16,-3-6 12 0,-1 9-12 0,1-9 11 16,4 6-11-16,-1-6 10 0,0 0-10 0,0 3 0 15,4-4 0-15,4 1-11 0,-1-3 41 0,0-4 8 0,4 4 2 16,4-3 0-16,-4-7-20 0,6 3-3 0,-2 1-1 0,6-1 0 16,1 1-8-16,-1-4-8 0,4-3 12 0,4 3-12 15,-4-6 8-15,7 10-8 0,3-10 0 16,1 9 0-16,0-9 0 0,3 6 0 0,3-6-12 0,1 0 3 31,0 0-47-31,3-6-10 0,4 6-2 0,-4 0 0 0,3 0-115 16,1 0-23-16,21-9-5 0,-11 2-1 0</inkml:trace>
  <inkml:trace contextRef="#ctx0" brushRef="#br0" timeOffset="341318.1056">18510 12613 1630 0,'0'0'36'0,"4"-15"7"0,-4 5 1 0,0 1 3 0,0-1-38 0,0 1-9 15,0 6 0-15,0 3 0 0,0 0 60 0,0-13 9 16,0 13 3-16,0 0 0 0,0 0-44 0,0 0-8 16,0 0-1-16,0 0-1 0,0 0-18 0,0 0 0 15,0 0 0-15,-4 7 0 0,1 2 0 0,-1-3 0 16,1-3 0-16,3-3 0 0,-4 10 0 0,4-10 0 15,-7 0 0-15,7 0 0 0,0 0 51 0,0 0 3 16,0 0 1-16,0 0 0 0,0 0-37 0,0 0-7 16,0 0-2-16,0 0 0 0,4 6-9 0,-4-6 0 15,3 3 0-15,-3-3 0 0,0 0 0 0,0 0 0 16,0 0 0-16,0 0 0 0,0 0 0 0,0 0 0 16,4 6 0-16,-4-6 0 0,0 0 0 0,0 0 0 0,0 0 0 0,0 0 0 15,3 4 0-15,-3-4 0 0,-3 6 0 0,3-6 0 16,0 9 0-16,0-9 0 0,0 0 0 0,0 0 0 15,0 0 0-15,0 0 0 0,0 0 0 0,0 0 0 16,0 0 0-16,0 0 0 0,0 0 0 0,0 0 0 16,0 0 0-16,0 0 0 0,0 0 0 0,0 0 0 15,7 0 0-15,-7 0 0 0,0 0 0 0,0 0 0 16,0 0 53-16,0 0 9 0,0 0 2 0,0 0 0 16,0 0-52-16,0 0-12 0,0 10 0 0,0-1 0 15,-4 7 0-15,4-4 0 0,4 4 0 0,-8 3 0 16,-6 0 0-16,6 3 0 0,4 0 0 0,-3 3 0 15,-8-7 0-15,4 1 0 0,-4 6 0 0,8-6 0 16,-4-3 0-16,0-4 0 0,0 4 0 0,3 0 0 0,1-7 0 0,-1 1 0 16,1-7 0-16,-1 3 0 0,-3 3 0 0,7-9 0 15,0 0 0-15,0 0 0 0,0 0 0 0,0 0 0 16,0 0 0-16,0 0 0 0,0 0 0 0,0 0 0 16,0 0 0-16,11-9 0 0,-8 3 0 0,8-4 0 15,-4 1 0-15,0-4 0 0,3-2 0 0,1-1 0 16,-1-3 0-16,5-9 0 0,-1 9 0 0,7-6 0 15,-3-3 0-15,-1 3 0 0,8 0 0 0,-4 3 0 16,4-3 0-16,-1 9 0 0,1-3 0 0,-4 0 0 16,0 10 0-16,1-1 0 0,-8 4 0 0,0-3 0 15,0 6 0-15,-3-4 0 0,-1 14 0 0,-3-4 0 16,0-3 0-16,0 9 0 0,0 1 0 0,-3 5 0 0,3 1 0 16,-7 3 0-16,3 0 0 0,-3-1 0 0,0 11 0 15,0-4 0-15,0 0 0 0,0 0 0 0,0-3 0 16,0 3 0-16,-3 0 0 0,-1-3 0 0,4 0 0 0,-3-3 0 15,-1 0 0-15,-3-1 0 0,0 1 0 0,-3-3-716 16,-1-4-143-16</inkml:trace>
  <inkml:trace contextRef="#ctx0" brushRef="#br0" timeOffset="341684.8558">17664 13363 1638 0,'0'0'36'0,"0"0"7"0,0 0 1 0,7-10 3 0,-4 4-38 0,-3 6-9 15,0 0 0-15,7-3 0 0,0-3 63 0,0 2 10 16,4-2 3-16,-1 3 0 0,1-3 21 0,0-4 5 16,3 1 1-16,3 3 0 0,5-4-31 0,2 7-5 15,5-6-2-15,-1 3 0 0,3-4-33 0,5 1-6 16,6 9-2-16,4-7 0 0,0 4-13 0,0-3-3 16,7 3-8-16,-1-3 12 0,1 2-12 0,-3 4 0 15,-4-6 0-15,3 12-10 16,0-6-35-16,-3 0-7 0,-7 0-2 0,0 4 0 15,-7-8-18-15,-1 8-3 0,-6-4-1 0,0 0-595 0,-4 0-119 0</inkml:trace>
  <inkml:trace contextRef="#ctx0" brushRef="#br0" timeOffset="342136.2341">18200 13523 1555 0,'-7'-7'138'0,"3"7"-110"0,-3-3-28 0,4-3 0 0,-4 6 84 0,7 0 12 16,0 0 3-16,0 0 0 0,0 0-28 0,0 0-6 15,0 0-1-15,0 0 0 0,7-3-25 0,3-3-6 16,-3 6-1-16,4-4 0 0,-1-2-16 0,5 6-3 16,-5 0-1-16,4 0 0 0,-3 6-3 0,3-2-1 15,-3 2 0-15,-4-3 0 0,0 3-8 0,0-3 0 16,-4 7 0-16,1-1 0 0,-4 7 0 0,-7 0 8 15,-4-4-8-15,1 4 8 0,-5 3 0 0,-2-1 0 16,-4-2 0-16,-1 3 0 0,-2 0-8 0,-1-10 0 16,0 7 0-16,4-1 0 0,0-2 0 0,3-4 0 15,4 1 0-15,0-4 0 0,4 4 0 0,-1-10 0 0,7 6 0 16,4-6 0-16,0 0 0 0,0 0 0 0,0 0 0 0,11 3 0 16,3-6 0-16,4-3 0 15,3 6 0-15,0-7 0 0,4 7 0 0,0 0 0 16,-4 0 0-16,0 0 0 0,-4 7 0 0,-2-7 0 0,-1 9 0 15,-4-3 0-15,-3 4 28 0,-3 2 3 0,-1-6 1 0,-3 4 0 16,-7 5-20-16,4-2-3 0,-4-4-1 0,-4 1 0 16,-3 6 3-16,0-7 0 0,0 0 0 0,0 1 0 15,-4-1-11-15,4-3-9 0,0 4 9 0,0-4-13 16,0-3-92-16,0-3-19 16,3 0-3-16,0 0-545 0,1 0-110 0</inkml:trace>
  <inkml:trace contextRef="#ctx0" brushRef="#br0" timeOffset="342535.6419">19145 12507 1494 0,'0'0'32'0,"4"-3"8"0,-1-13 0 0,-3 10 3 0,0-7-35 0,4-3-8 16,-4 13 0-16,0 3 0 0,0 0 47 0,3-6 7 16,1 6 2-16,-4 0 0 0,0 0-2 0,0 0 0 15,0 9 0-15,0 1 0 0,0 5-28 0,0-2-6 16,-4 3 0-16,8 2-1 0,-1 8 29 0,1-8 5 0,-1 11 2 0,5-4 0 15,2 3-37-15,1 3-7 0,3 1-2 0,0 2 0 16,0-6 44-16,0 7 9 0,0-1 2 0,-3 10 0 16,-1 0-24-16,-6 0-4 0,-1 3 0 0,1 13-1 15,-11-4-5-15,3-3-1 0,-6 10 0 0,-1-3 0 16,-3-4 28-16,-4-3 6 0,-3 1 1 0,0-1 0 16,0-6-17-16,-4-3-3 0,-3 0-1 0,-7 0 0 15,0 0-90 1,-1-7-17-16,-3-2-4 0,-3-1-790 0,3-5-158 0</inkml:trace>
  <inkml:trace contextRef="#ctx0" brushRef="#br0" timeOffset="345654.0167">4953 15291 172 0,'0'0'8'0,"0"0"1"0,0-9-9 0,0-1 0 16,0 1 0-16,0 3 0 0,0-4 111 0,0 1 20 15,-4 0 4-15,4-1 1 0,0 4-12 0,0-4-3 16,-7 7 0-16,4-3 0 0,3-3-20 0,-7 5-4 16,7 4-1-16,-4-6 0 0,1 3-33 0,3 3-7 15,0 0-2-15,-7-6 0 0,3 6-8 0,-10-3-2 16,7 3 0-16,-4 0 0 0,-3 3-44 0,0-3 0 16,0 9 0-16,4-3 0 0,-8 4 0 0,4-1 0 15,-4 1-8-15,-3-1 8 0,7 7 0 0,-11-4 0 16,4 4 0-16,0 3 0 0,-4-10 0 0,0 7 0 15,4-4 0-15,4 4 0 0,-8-6 8 0,7 5 4 0,1-2 2 16,3-4 0-16,3 7 0 0,0-10 0 0,11-3 0 0,0-3 0 16,0 0-14-16,0 0 9 0,4 7-9 0,6-4 8 15,12 3-8-15,2-3 0 0,-2-3 0 0,9 9 0 16,-2-9 0-16,9 7 0 0,-2 2 0 0,2 1 0 16,-2 8 0-16,2-2 0 0,5 3-9 0,-8 0 9 15,-7 0 0-15,4 6 0 0,-7-7 0 0,-1-2 0 16,-9 3 0-16,-1 0 0 0,-4-4 0 0,1 4 0 15,-1-3 24-15,-6 3 9 0,-8-7 2 0,4 4 0 16,0 0 26-16,-7-4 6 0,4-2 1 0,-11 5 0 16,3-5-24-16,-3 8-5 0,3-8-1 0,-10 6 0 15,-3-1-25-15,-1-2-5 0,0 2 0 0,-10-2-8 16,0 3 0-16,-1-7 0 0,1 7-10 0,-4-7 10 16,0 1-47-16,4-1-1 0,-7-9-1 0,14 9 0 15,-8-9-24-15,12 0-5 0,2 0-1 0,8 0-527 16,0 0-106-16</inkml:trace>
  <inkml:trace contextRef="#ctx0" brushRef="#br0" timeOffset="346127.7228">5951 15382 1555 0,'0'0'138'0,"0"0"-110"0,0 0-28 0,0 0 0 16,0 0 72-16,0 0 10 0,0 0 2 0,0 0 0 16,0 0-30-16,0 0-6 0,0 0 0 0,0 0-1 15,0 0-34-15,0 0-13 0,0 0 11 0,0 0-11 16,0 0 0-16,-7 6 0 0,0-6 0 0,4 10 0 16,-4-1 0-16,0 1 0 0,-4 5 0 0,4-5 0 15,-4 9 0-15,1-4 0 0,3-2 8 0,-7 9-8 16,7-10 19-16,3 7-3 0,-3-3 0 0,3 3 0 15,-6-10-7-15,6 10-1 0,4-4-8 0,0-5 12 16,0 6-12-16,7-7 0 0,0 0 0 0,4 1 0 16,-7-7 8-16,3 3-8 0,7 0 0 0,-4-2 0 15,4-8 10-15,-3-2-10 0,3 6 10 0,4-9-10 16,-1 3 14-16,1-4-3 0,0 1-1 0,-4-1 0 16,7 1 5-16,-7-7 1 0,-3 7 0 0,-1-4 0 15,4-2-4-15,-3 5-1 0,-4-5 0 0,4 2 0 0,-4-3 9 0,-4 7 1 16,1-7 1-16,-1 4 0 0,-3 2 13 15,0-5 2-15,-3-1 1 0,3 3 0 0,-4-2-12 0,4 5-2 16,-3-2-1-16,-4-1 0 0,-4 4-23 0,7-1 0 16,4 1 0-16,-3 9 0 0,-4-9 0 0,3 9-8 15,4 0 0-15,-10 0 0 16,-4 6-32-16,-4 3-7 0,4 4-1 0,-4 2 0 16,-3 11-160-16,0-5-32 0</inkml:trace>
  <inkml:trace contextRef="#ctx0" brushRef="#br0" timeOffset="347539.1019">7303 16549 1947 0,'-15'-16'86'0,"12"7"18"0,-4-1-83 0,7 1-21 0,-11-10 0 0,4 10 0 16,7-7 80-16,-3-3 11 0,3 3 2 0,0 4 1 15,3-4-56-15,4-3-11 0,4 10-3 0,-8-7 0 16,8 4 7-16,0 5 1 0,-4-2 0 0,3 6 0 15,1-3-42-15,-4 6-8 0,3 6-2 0,4-3 0 16,-6 6 20-16,9 1 0 0,-10-1 0 0,4 7 0 16,-1 9 10-16,1-3 6 0,0 3 0 0,3 3 1 15,0 7 12-15,3-1 3 0,-10 1 0 0,11 2 0 16,-4 1-2-16,7-3 0 0,-3 8 0 0,3 1 0 16,0-9-8-16,4 2-2 0,-7-8 0 0,6 11 0 15,1-11-10-15,-4 5-2 0,0-12-8 0,1 3 12 16,-5-6-12-16,1-3 0 0,-4-7 0 0,-3 7 0 0,-1-7 0 15,4 1 0-15,-14-7 0 0,0-3 0 0,0 0 0 0,0 0 0 16,0 0 0-16,0 0 0 0,0 0 0 0,0 0 9 16,0 0-9-16,7-10 8 0,-3 1 5 0,-4-10 1 15,3 3 0-15,-3-6 0 0,0-9 8 0,0 3 2 16,0-7 0-16,0-2 0 0,4-7-24 0,3 0-16 16,-4 0 2-16,5-3 1 0,2 3 2 0,4 6 1 15,-7-5 0-15,11 8 0 0,-15 1 10 0,8 5-8 16,0 11 8-16,-1 2-8 0,-3 3 8 0,-3 7-8 15,-4 6 8-15,14 0-8 0,-7 16 8 0,4 3-12 16,-1-1 12-16,4 17-12 0,-3-7 12 0,-4 7 0 16,3 8-9-16,-2-5 9 0,2 0 0 0,-3 6 0 15,4-10 0-15,-4 4 0 0,0-7 0 0,-7-3 0 0,7-9 0 0,0 6 0 16,-4-6 0-16,1 0 0 0,3 0 0 16,0-4 0-16,-3-5 8 0,3 5 0 0,0-5 0 0,0-1 0 15,-4-6 2-15,-3-3 0 0,0 0 0 0,7 0 0 16,0 0 11-16,4 0 3 0,-4-9 0 0,4 0 0 15,-4-10 2-15,3 3 1 0,-3-12 0 0,7 0 0 16,4-7-27-16,3 1 0 0,4-13 0 0,7-4 0 16,-8 4 30-16,5-6 1 0,2 0 0 0,5-10 0 15,-8 10-45-15,4-4-9 0,-1-2-1 0,1 12-1 16,0 3 6-16,-4 0 2 0,-3 9 0 0,0 1 0 16,-4 12-4-16,-4-3-1 0,-3 9 0 0,1 4 0 15,-5-4-23-15,4 7-5 0,-14 2-1 16,0 7-789-16,0 0-159 0</inkml:trace>
  <inkml:trace contextRef="#ctx0" brushRef="#br0" timeOffset="347989.157">9377 16110 1094 0,'3'-25'97'0,"1"15"-77"0,-4 1-20 0,0-7 0 16,-4 7 159-16,1-7 28 0,6 7 5 0,-3-1 2 15,-3 7-81-15,-1-6-16 0,4 2-3 0,-7 7-1 16,4-3-30-16,3 3-7 0,-7 0 0 0,-4 3-1 16,0-3-29-16,-3 10-6 0,0-1 0 0,-3 1-1 15,-1 5-3-15,4 1-1 0,-4 3 0 0,1 6 0 16,-1-3 17-16,0 6 4 0,4 7 1 0,0-1 0 16,-4 4 11-16,4 6 3 0,4-1 0 0,3 1 0 15,-4 3-6-15,1-3-1 0,6 6 0 0,-3-12 0 16,3 6-16-16,1 3-4 0,-1-3-1 0,4 0 0 15,0 0-15-15,0 0-8 0,4-7 8 0,-1 4-8 16,1-10 0-16,3 4 0 0,0-7 0 0,4-6 0 0,3-3-14 16,3-7-7-16,1-2-2 0,7-4 0 15,-4-6-81-15,7 0-16 0,0-6-3 0,4-4-673 16,0-2-134-16</inkml:trace>
  <inkml:trace contextRef="#ctx0" brushRef="#br0" timeOffset="348476.2063">9726 16398 1522 0,'11'-25'68'0,"-4"22"13"0,-4-6-65 0,4 2-16 0,0-2 0 0,0 6 0 16,0-4 115-16,1-2 19 0,-8 9 4 0,3 0 1 15,-3 0-27-15,7-3-4 0,0-3-2 0,0 6 0 16,4 6-38-16,-1-3-8 0,-3 3-2 0,8 4 0 15,-5 2-21-15,4 13-4 0,4 0-1 0,3 4 0 16,-7-1-1-16,7 6-1 0,-7 4 0 0,4-3 0 16,-7-1-2-16,3 4 0 0,-7-4 0 0,3 4 0 15,-3-4-14-15,1-6-3 0,-8 4-1 0,3-4 0 16,-3-9-1-16,0 6 0 0,-3-6 0 0,3 0 0 16,-4-10 3-16,4 0 0 0,0-2 0 0,0-7 0 15,0 0-1-15,0 0 0 0,-7 3 0 0,7-3 0 16,0 0 10-16,0 0 3 0,0-10 0 0,3 1 0 15,1-4-24-15,3-12 0 0,0 0 0 0,7-3 0 16,0 0-13-16,0-13-7 0,4 3-2 0,3-5 0 16,-3-1 10-16,7 0 1 0,3 6 1 0,-3-6 0 0,-4 7 10 15,7-1-13-15,7 3 5 0,-3 4 8 0,-11 3-12 0,0 9 12 16,7 0-12-16,-6 10 12 0,-5 3-9 0,1 2 9 16,0 4 0-16,3 10 0 0,3-1 0 0,-6 19 0 15,-7-2 0-15,-4 8 0 0,7 4 0 0,-7-1 12 16,-4 4-1-16,-3-3-1 0,-3 6 2 0,3-7 0 15,0 4 0-15,0-3 0 0,-11-4-12 0,4-6 0 16,7 7 9-16,-3-7-9 0,-1 0 0 0,1-3-15 16,-4 0 3-16,7-6 0 15,-4 0-84-15,1 0-17 0,-12-3-3 0,5-4-1126 0</inkml:trace>
  <inkml:trace contextRef="#ctx0" brushRef="#br0" timeOffset="348807.5726">11070 15962 2530 0,'14'-3'56'0,"-3"6"11"0,-11-3 2 0,14 7 3 0,4 8-58 0,-1-2-14 0,4 12 0 0,-3 3 0 15,3-3 54-15,-3 13 8 0,3 3 2 0,-3-1 0 16,-8 11-4-16,4-4-1 0,4 3 0 0,-4-3 0 16,0 6-15-16,-3-9-4 0,-4 3 0 0,7-6 0 15,0 3-8-15,-7-7-3 0,0 7 0 0,-3-6 0 0,6-4-19 16,-6 10-10-16,-4-9 10 0,-4-4-10 0,4 4 0 0,-3-1-12 16,-1-6 1-16,-6 1 0 15,-8 5-65-15,4-9-12 0,3 0-4 0,-6-6 0 16,-4 0-91-16,-1-4-18 0,8-5-4 0,0-1-864 15</inkml:trace>
  <inkml:trace contextRef="#ctx0" brushRef="#br0" timeOffset="349123.3775">12044 16577 2361 0,'0'0'104'0,"0"0"23"0,0-3-102 0,0 3-25 0,0 0 0 0,3-6 0 16,-3 6 104-16,11-10 15 0,3 10 3 0,4 0 1 16,3 0-68-16,4 0-14 0,-1 0-2 0,8-3-1 15,0 3-29-15,0 0-9 0,3-6 0 0,0 6 0 16,4-7 0-16,3 4 0 0,1 3 0 0,2-6 0 15,-2 6 0-15,3-3 10 0,-4-3 0 0,0 6 0 16,-6-4-10-16,-1-2 0 0,-3 6 0 0,-4 0 8 16,-4 0-8-16,1 0-11 0,-11 0 3 0,0 0 0 15,0 0 8-15,-6 0 0 0,-8 0 0 0,0 0-8 16,0 0-97-16,0 0-19 0,-8 10-4 0,-2-4-666 16,-4-3-133-16</inkml:trace>
  <inkml:trace contextRef="#ctx0" brushRef="#br0" timeOffset="349392.4984">12174 16825 1587 0,'-21'0'70'0,"11"0"15"0,-5 0-68 0,1 3-17 15,4 3 0-15,-4-6 0 0,7 0 56 0,-4 9 8 16,0-9 2-16,4 7 0 0,7-7-34 0,0 0-6 16,-3 3-2-16,3-3 0 0,0 0 20 0,0 0 3 0,0 9 1 0,0-9 0 15,0 0 18-15,0 0 4 0,3 10 1 0,12-4 0 16,2-3 25-16,4 3 6 0,4-6 1 0,0 0 0 15,6 0-46-15,1-6-9 0,4 6-1 0,2-9-1 16,1 9-22-16,3-10-5 0,8 1-1 0,-1-1 0 16,1 1-18-16,-1-7 0 0,0 7 0 0,4 0 0 31,-3-4-35-31,-1 0-4 0,0 4-1 0,-3 0 0 16,4 6-185-16,-4-7-38 0</inkml:trace>
  <inkml:trace contextRef="#ctx0" brushRef="#br0" timeOffset="354130.117">14284 15689 1206 0,'0'0'53'0,"0"-12"11"0,0 9-51 0,4-3-13 16,-4-4 0-16,3 1 0 0,-3-1 80 0,7 7 12 16,-3-3 4-16,-1-4 0 0,-3 10-23 0,4 0-4 15,-4 0-1-15,3-6 0 0,-3 6-42 0,0 0-9 16,0 0-1-16,0 0-1 0,0 0-15 0,4 6 0 16,-4 10 0-16,-4-3 0 0,1 6 0 0,-8-4 0 15,-3 4 0-15,0 0 9 0,-4 3 14 0,1-3 2 0,-1-1 1 0,-3-5 0 16,3 3 17-16,1 2 3 0,-1-2 1 0,0 0 0 15,1-4 0-15,-1 4 0 0,0-3 0 0,4 2 0 16,4-5-23-16,-4 5-5 0,3-5-1 0,4-1 0 16,0 1-18-16,3-1 8 0,4-9-8 0,0 0 0 15,0 9 8-15,0-9-8 0,4 10 0 0,-1-4 0 16,4-3 0-16,0 7 0 0,1-4 8 0,6-6-8 16,0 3 11-16,3 3-2 0,1-6 0 0,0 0 0 15,3 0 17-15,4 0 3 0,3 0 1 0,7 0 0 16,-3 0-8-16,3 0-2 0,4-6 0 0,0 3 0 15,-1 3-11-15,-2-6-9 0,3-4 12 0,-1 7-12 16,-2-3 8-16,2-4-8 0,-2 7 0 0,3-3 0 16,-8-3 0-16,5 2 0 0,-5-2-13 0,1 6 5 0,-4-4-6 15,4 4-1-15,-4-3 0 0,0 6 0 16,-3 0-13-16,-4-3-4 0,0-3 0 16,-3 6 0-16,-4 0-140 0,-3 0-28 0,-1 0-5 0</inkml:trace>
  <inkml:trace contextRef="#ctx0" brushRef="#br0" timeOffset="354494.6651">14672 15442 1267 0,'0'-7'112'0,"0"4"-89"0,4-6-23 0,-4 0 0 15,0 2 148-15,3 4 26 0,-3 3 5 0,0 0 1 16,0 0-99-16,0 0-19 0,0 0-4 0,0 0-1 16,0 0-14-16,4 10-3 0,-4 2-1 0,0-3 0 15,0 7-3-15,-4 3-1 0,4-3 0 0,-3 2 0 16,-1 1-5-16,-3 6-1 0,0-6 0 0,3 9 0 16,-3-3-3-16,-3 4-1 0,6-1 0 0,-3 6 0 15,4-2-8-15,-8-1-1 0,4 4-1 0,-4 2 0 16,1-2-15-16,-1-1 0 0,1 4 0 0,-4-4 0 15,3-5 0-15,0 5 0 0,1-6-13 0,-1 7 4 16,1-10-85-16,-1 3-17 16,-3-3-3-16,3 3-931 0</inkml:trace>
  <inkml:trace contextRef="#ctx0" brushRef="#br0" timeOffset="354812.8641">13758 16621 2156 0,'0'0'96'0,"0"0"19"0,-3 0-92 0,3 0-23 15,-7 0 0-15,7 0 0 0,0 0 52 0,0 0 5 0,0 0 2 16,0 0 0-16,0 0-21 0,14-3-4 0,4-4-1 0,-4 1 0 15,7 3-23-15,3-3-10 0,1-4 8 0,3 7-8 16,8-6 32-16,-1 3 2 0,4-4 0 0,7-6 0 16,-4 7-1-16,7 0 0 0,4-1 0 0,4-2 0 15,-1-1-10-15,1 1-3 0,3 2 0 0,0-6 0 16,7 7-20-16,-4-7 8 0,1 7-8 0,3 0 0 16,-7-1 0-16,0 1 9 0,0-1-9 0,-8 1 0 15,1 3-9-15,0-4-9 0,-3 10-2 0,-4-3 0 16,-11-3-96-1,0 6-20-15,-7 0-4 0,-3 0-1 0,-4 6-85 0,-7-3-17 16,7-3-3-16,-21 0-1 0</inkml:trace>
  <inkml:trace contextRef="#ctx0" brushRef="#br0" timeOffset="355415.2602">14344 16790 1796 0,'0'0'80'0,"0"0"16"0,3-3-77 0,5-3-19 0,-1-4 0 0,3 4 0 16,1 3 80-16,-1-3 12 16,1-4 2-16,7 10 1 0,-1-9-15 0,1 6-2 0,3-4-1 0,4 7 0 15,-1-6-29-15,1 6-5 0,3-3-2 0,1 3 0 16,-1 3-24-16,4 3-5 0,-8-6 0 0,4 10-1 16,-3-4 15-16,-4 4 3 0,0-7 1 0,-6 6 0 15,-1 7-22-15,-4-7-8 0,-3 7 0 0,0-4 0 16,-7-2 0-16,0 5 0 0,-7 4 0 0,-3-3 0 15,-8-4 22-15,0 10-2 0,-6-3 0 0,-4 0 0 16,-4-3-20-16,0 3 9 0,0-7-9 0,1-2 0 16,-1 5 0-16,4-9 0 0,-1-2 0 0,1 5 0 15,7-9 0-15,3 0 0 0,1 0 0 0,3 0 0 16,3-3 0-16,0 3 0 0,4-6 0 0,4 6 0 0,3-10-21 16,3 1 1-16,1 3 1 0,6-4 0 0,1 7-1 0,7-3 0 15,-1 3 0-15,1 3 0 0,3-7 20 0,-3 7-8 16,3 0 8-16,0 7 0 0,0-4 0 0,-3 6 12 15,3-3 0-15,-3 10 0 0,-1-3 3 0,1 5 0 16,-4-2 0-16,-3 3 0 0,-1 0 2 0,-3-4 1 16,-7 4 0-16,0-3 0 0,0 3-6 0,-7-4-2 15,-7 4 0-15,0-6 0 0,0 2 17 0,-7 4 3 16,0-3 1-16,-4-4 0 16,0 4-50-16,-3 3-9 0,-4-3-3 0,-3-4 0 0,-4 4 15 0,0 3 4 15,1-1 0-15,-1-2 0 16,7 0-40-16,0-4-8 0,-3-2-2 0,7-1-727 0,3-3-146 15</inkml:trace>
  <inkml:trace contextRef="#ctx0" brushRef="#br0" timeOffset="356236.5452">15808 16119 1670 0,'-4'-9'148'0,"-3"2"-118"16,4-2-30-16,-1 0 0 0,4-1 131 0,4 4 20 0,-1-3 4 0,1 5 1 15,-1-2-84-15,8-3-16 0,0 9-3 0,3-3-1 16,3-4-29-16,-3 7-7 0,4 0 0 0,0 7-1 16,-4-4-15-16,0 6 11 0,0 1-11 0,0 5 10 15,0 1 1-15,-3 3 0 0,-1 3 0 0,-2 9 0 16,-5-3 13-16,4 10 2 0,-3-4 1 0,-4 4 0 15,3 6 4-15,-3-10 1 0,-3 4 0 0,3 3 0 16,0-4-13-16,-4-8-3 0,1 2 0 0,-1-3 0 16,4-9-8-16,-3 0-8 0,-1 0 9 0,4-4-9 15,-7-5 10-15,3-1-10 0,1 1 10 0,-1-10-10 16,4 0 15-16,0 0-3 0,0 0-1 0,-7 0 0 16,0-10 0-16,4-6 0 0,-4 4 0 0,3-7 0 0,1-6-11 0,3 0 10 15,0-10-10-15,3 7 10 0,1-9-10 0,6-1 8 16,1-3-8-16,6 4 8 0,5-1-16 0,-1-3-4 15,0 7-1-15,4 5 0 0,-1 1-5 0,1 3-1 16,0-3 0-16,-1 9 0 0,1-6 19 0,0 6 9 16,3 4-1-16,-7-4 0 0,0 3-8 0,4 7 0 15,-4-1 0-15,0 1 0 0,4 6 0 0,-4 3-14 16,0-7 5-16,-3 14 1 0,0-4 8 0,-1 6 0 16,1 1 0-16,-4 5 0 0,0 4 13 0,0 0 5 15,0 6 1-15,-6 0 0 0,-1 3 1 0,0 1 1 16,0 5 0-16,-4-6 0 0,1 7 2 0,-1-7 0 15,-3 6 0-15,4 1 0 0,-4-7-7 0,0-3 0 0,0 3-1 16,0 1 0-16,0-4-15 0,0-6 0 0,0-1 0 0,-4 4-10 31,4-9-25-31,-3 3-5 0,3-7 0 0,-4 0-1 16,-3 1-201-16,0-1-40 0,-11 1-8 0,1-10-2 0</inkml:trace>
  <inkml:trace contextRef="#ctx0" brushRef="#br0" timeOffset="357146.8343">17590 16292 1105 0,'0'0'48'0,"0"0"12"0,0 0-48 0,0 0-12 0,0 0 0 0,0 0 0 16,0 0 61-16,-4 0 11 0,0 0 1 0,4 0 1 15,-7 0-45-15,7 0-9 0,0 0-1 0,0 0-1 16,0 0 11-16,0 0 3 0,0 0 0 0,0 0 0 16,0 0 26-16,0 0 6 0,0 0 0 0,0 0 1 15,0 0-14-15,0 0-3 0,7 0-1 0,4 0 0 16,3 0 11-16,-3 0 2 0,6 0 1 0,-3-4 0 15,8 4-8-15,-1 0-1 0,3 0-1 0,1 0 0 16,3 0-32-16,1-6-7 0,2 6 0 0,-2-3-1 16,-1-3-11-16,0 6 10 0,0-3-10 0,0-4 10 15,1 1-26-15,-1 3-6 0,-3 3-1 0,-4-6 0 16,0 3-17-16,0-4-4 0,-3 4-1 16,-4-3 0-16,4 6-11 0,-4-10-1 0,-4 10-1 0,1-9 0 15,-1 9-67-15,4 0-14 0,-6-9-2 0</inkml:trace>
  <inkml:trace contextRef="#ctx0" brushRef="#br0" timeOffset="357515.3555">17861 15887 2286 0,'0'0'50'0,"0"0"10"0,0 0 3 0,0 0 1 0,0 0-51 0,0 0-13 0,0 0 0 0,0 0 0 16,0 0 29-16,4 3 3 0,3 7 1 0,-4 5 0 15,4 4 10-15,0-3 1 0,-3 3 1 0,3-1 0 16,0 11-12-16,-3-4-2 0,-1 3-1 0,1 6 0 15,-4-5-9-15,-4 5-1 0,1 1-1 0,-1-1 0 16,0 4-5-16,1-4-1 0,-4 4 0 0,0-4 0 16,0 1-13-16,3-1 0 0,-3-5 8 0,0-1-8 15,-3 0-20 1,3-3-6-16,-1 0-2 0,1-6 0 0,0 0-107 0,4-4-21 0,-4-2-5 16,3-7-875-16</inkml:trace>
  <inkml:trace contextRef="#ctx0" brushRef="#br0" timeOffset="358212.7294">18584 15774 1094 0,'7'-9'48'0,"-3"6"11"0,-1-4-47 0,1-2-12 0,3 9 0 0,0-9 0 15,-7 9 265-15,11 0 51 0,-4 0 11 0,3 0 1 16,-10 0-216-16,0 0-43 0,11 0-9 0,3 0-1 16,-3 6-25-16,-1-3-5 0,1 3-1 0,-1-3 0 15,1 4 7-15,3 2 1 0,-3 0 0 0,3 1 0 16,-4-1-36-16,1 10 0 0,3-3 0 0,-3-4 0 15,-1 13 0-15,1-6 10 0,3 6 0 0,-4 0 0 16,1 4-2-16,-4-1 0 0,0 6 0 0,0-5 0 16,0 5-8-16,0-6 12 0,0 7-12 0,-3-7 12 15,3 3 0-15,0-2 0 0,-3-4 0 0,3-3 0 16,0-7 0-16,0 4 0 0,-4 0 0 0,4-10 0 16,0 7 3-16,0-13 1 0,0 3 0 0,0 1 0 15,1-14-16-15,2 7 9 0,-3-6-9 0,4 3 8 16,-1-3 3-16,-3-4 0 0,4-2 0 0,-4-7 0 15,0-3-11-15,0-6 12 0,4 3-12 0,-1-7 12 0,4-2-12 16,1-1 0-16,-1 1 0 0,3 6 0 0,4-1 0 0,1-2-16 16,-5 9 4-16,4-3 1 0,-3 6 11 0,3 3-12 15,-3 4 12-15,-4-4-12 0,0 7 12 0,-3 3 0 16,3 6 0-16,-4-4 0 0,-3 8 0 0,4 2-8 16,-4 3 8-16,4 7 0 0,-1 3-8 0,-3 0 8 15,0-1-8-15,0 11 8 0,0-4 0 0,-3 0 0 16,0 3 0-16,-1 0-8 0,1-3 8 0,-1 4 11 15,1-4-3-15,-4-7 0 0,3 1-8 0,-3-3 0 16,4 0 0-16,-1-4 0 0,-3-2 10 0,4-1 0 16,-4-9 0-16,3 0 0 0,4 6 2 0,0-3 0 15,0 4 0-15,4-14 0 0,3 4 21 0,0-3 5 16,0-3 1-16,0-1 0 0,4 1-24 0,-4-10-5 0,0 3-1 16,4 4 0-16,7-7-9 0,-4-3 0 0,0 0 0 0,0-3 0 15,0 6 0-15,4-6 0 0,-4-3 0 0,-3 3 0 16,3-10 0-16,-3 7-11 0,-1 0 3 0,-3-7 0 31,4 10-36-31,-4 3-8 0,0-3 0 0,-3 0-1 16,3 6-107-16,-3 4-20 0,-4 5-5 0,0-2-1 0</inkml:trace>
  <inkml:trace contextRef="#ctx0" brushRef="#br0" timeOffset="358717.3524">20772 15489 230 0,'3'-10'20'0,"-3"7"-20"15,0-6 0-15,4-1 0 0,-1-2 382 0,1 9 72 0,-4-7 14 0,0 1 4 16,0 3-328-16,0 6-64 0,0 0-14 0,0 0-2 16,-4-10-48-16,4 10-16 0,-3-3 9 0,3 3-9 15,0 0 0-15,0 0 0 0,-7 0-12 0,-1 3 12 16,-2-3-10-16,-1 10 10 0,1-4 0 0,-4-3-9 15,0 6 25-15,-1 7 4 0,1-6 2 0,0-1 0 16,-7 7 23-16,3-7 5 0,1 0 1 0,-4 10 0 16,3-9-9-16,-3 5-2 0,3-2 0 0,0 3 0 15,1 2-18-15,-4 7-4 0,7-6-1 0,-4 6 0 16,4 4 22-16,3-4 4 0,1 3 1 0,-1 6 0 16,4-5-20-16,4 5-3 0,-1 1-1 0,0-4 0 15,4 3 1-15,0 1 0 0,4-7 0 0,-4 4 0 16,7-1-9-16,-3-6-3 0,-1 3 0 0,1 7 0 15,-1-7-9-15,1-3 0 0,3 3 0 0,3-3 0 16,-3 4-16-16,0-11-4 0,4 7-2 0,3-6 0 16,-3-3-119-16,3-7-24 0,3 7-5 0,1-13-1 0</inkml:trace>
  <inkml:trace contextRef="#ctx0" brushRef="#br0" timeOffset="361006.6424">21265 15263 1609 0,'4'-16'71'0,"-1"13"15"0,1-6-69 0,0-1-17 16,3-2 0-16,0 9 0 0,-4-4 44 0,4-2 6 15,0 6 1-15,4-3 0 0,-1 2-34 0,-2 4-6 16,2-6-2-16,1 6 0 0,-1-3 13 0,-3 3 2 15,0 3 1-15,4-3 0 0,-4 10 11 0,4-1 3 16,-4 0 0-16,3 7 0 0,1 9-28 0,-4-6-11 16,0 9 8-16,0 0-8 0,0-2 8 0,0-1-8 15,0 3 8-15,0-3-8 0,-3-3 9 0,-1 3-9 16,4-6 10-16,-3-4-10 0,-1 4 18 0,1 0-2 16,-1-9-1-16,-3-1 0 0,4 3 20 0,-4-2 4 15,0-10 1-15,0 0 0 0,0 0 8 0,0 0 1 0,0 0 1 16,0 0 0-16,0 0-29 0,0 0-5 0,0 0-2 0,0 0 0 15,0 0-3-15,-4-6-1 0,4-4 0 16,0 1 0-16,0-1-10 0,4-5 12 0,-1 5-12 0,5-9 12 16,-1 4-12-16,3-4 0 0,1-6 0 0,3 3-11 15,4-3 11-15,3-3-8 0,-7 3 8 0,7-1-8 16,-7-2-4-16,7 9-1 0,0-6 0 0,1 7 0 16,-8 8 13-16,3-6-12 0,-6 4 12 0,-1 2-12 15,-6 4 12-15,3 3 12 0,4-3-3 0,-1 6 0 16,-10 0-9-16,4 9 0 0,6 1 0 0,-3-1 8 15,-3 0 0-15,-1 7-8 0,1 3 12 0,3-3-4 16,4-4-8-16,-4 10 0 0,0-3 0 0,-4 0 0 16,8 9 0-16,-4-9 0 0,-4 6 0 0,1 0 0 15,-4-3 0-15,0 3 0 0,7-6 0 0,-7 3 0 16,-3-3-8-16,3-7-4 0,0 4-1 0,3 3 0 16,-10-4-160-16,3-2-32 15</inkml:trace>
  <inkml:trace contextRef="#ctx0" brushRef="#br0" timeOffset="361365.5507">21220 15900 2196 0,'0'0'97'0,"0"0"20"0,0-4-93 0,3-2-24 0,1-3 0 0,-1 6 0 15,4-4 69-15,-3 4 10 0,6-3 1 0,4-3 1 16,-3 2-48-16,3-2-9 0,7 9-3 0,0-3 0 16,4-7-13-16,3 4-8 0,1-3 8 0,2-1-8 15,8 1 0-15,3 3 0 0,-3-4 0 0,11 1 8 16,6-1 0-16,-3 1 0 0,-7 0 0 0,0 2 0 15,0 4 0-15,0-3 1 0,-1 6 0 0,-2-3 0 16,-5-4-9-16,8 7-17 0,0-3 4 0,-7 3 1 16,-4 0-36-16,-3-6-8 15,3 6 0-15,1 0-1 0,-8 0-142 0,0 0-28 0,-7 6-5 0,-3-6-2 16</inkml:trace>
  <inkml:trace contextRef="#ctx0" brushRef="#br0" timeOffset="361870.6774">21745 16075 2016 0,'0'0'179'0,"0"0"-143"0,0 0-36 15,0 0 0-15,0 0 80 0,0 0 10 16,0 0 2-16,0 0 0 0,0 0-46 0,11 0-9 0,6 3-1 0,1 4-1 16,-7-1-19-16,6-3-4 0,-3-3-1 0,4 9 0 15,0 1-11-15,-4-4-9 0,0 3 9 0,0 1-13 16,4-1 13-16,-8 1-9 0,-10-1 9 0,0 1-8 16,0-1 8-16,0 0 0 0,-3 4 0 0,-4-4 0 15,-11 1 0-15,7-1 0 0,1 1 0 0,-8-7 0 16,-6 3 16-16,2 3 3 0,12-9 0 0,-1 10 0 15,-6-10 1-15,-1 0 0 0,7 6 0 0,1-3 0 16,10-3-20-16,-7 0 0 0,0 0 0 0,7 0-9 16,0 0 17-16,0 0 3 0,0 0 1 0,7-9 0 15,3 6-20-15,4-4-4 0,4-2-1 0,0 3 0 16,-4 3 13-16,7 3 0 0,7-7 0 0,0 7 0 16,-6 7 0-16,2-4 0 0,1 3 0 0,-4 3 0 0,0 1 26 0,-3-1 5 15,-4 10 1-15,4-10 0 0,-4 13-32 0,-4-3 0 16,-6-6 0-16,-1 9 0 0,1-4 12 0,-4 1-3 15,-4 0-1-15,-3 0 0 0,-7-3-8 0,4 2 0 16,-4 1 0-16,-8-3 0 0,-2-7 0 0,-1 1 0 16,0 5 0-16,1-11 0 15,-8 5-39-15,0-9-9 0,7 6-3 0,-3-6 0 16,3 0-29-16,-6-6-5 0,-1 6-2 0,0-3-620 16,4-3-124-16</inkml:trace>
  <inkml:trace contextRef="#ctx0" brushRef="#br0" timeOffset="362317.9173">22991 15166 1915 0,'7'-10'42'16,"-7"10"9"-16,0-6 1 0,3 3 2 0,4-3-43 0,0 3-11 0,0-4 0 0,0 7 0 15,0 0 36-15,4 0 4 0,0 7 2 0,3-4 0 0,-4 3 8 0,8 3 2 16,-4 10 0-16,0-3 0 0,4 3-25 0,-1 6-5 15,-2-3-1-15,2 12 0 0,1 1 1 0,-4 2 0 16,0-2 0-16,0 9 0 0,-3-7 22 0,-1 7 5 16,-6 0 1-16,-1 3 0 0,-3-3-8 0,0 6-2 15,-3-3 0-15,-8 7 0 0,4-1 4 0,-7-6 1 16,0 6 0-16,-4 1 0 0,1-4-14 0,-4-3-3 16,-1-3-1-16,1 0 0 0,-4-7-15 0,-3 7-4 15,0-9 0-15,3-1 0 0,-3-6-8 0,-4 1 0 16,-3-4-12-16,0-7 12 15,7-2-96-15,-8-6-12 0,-10-7-3 0,8 3 0 16,-1-6-153-16,4-9-32 0</inkml:trace>
  <inkml:trace contextRef="#ctx0" brushRef="#br0" timeOffset="362899.6591">24066 15994 1094 0,'0'0'97'0,"0"0"-77"0,-7-7-20 0,0 7 0 16,7 0 180-16,-3 0 33 0,-4-3 7 0,7 3 0 16,0 0-109-16,0 0-23 0,0 0-4 0,0 0 0 15,0 0-58-15,7-6-11 0,-4-3-3 0,4-1 0 16,4 4-12-16,0 3 9 0,3-4-9 0,0 4 8 15,3-3 12-15,5-3 3 0,-1 6 0 0,4-4 0 16,3-2 15-16,3 3 3 0,-2 2 1 0,6-5 0 16,4 3-13-16,0-4-2 0,-4 10-1 0,-3-9 0 15,3 6-26-15,-3-3 0 0,-4 6 0 0,-3-7 0 16,-1 7-19-16,1-3-9 16,0 3-1-16,-4 0-1 0,0 3-106 0,-3-3-20 0,-1 7-5 15,-3-7-773-15</inkml:trace>
  <inkml:trace contextRef="#ctx0" brushRef="#br0" timeOffset="363902.3118">24324 15542 1555 0,'0'0'138'0,"0"0"-110"0,0 0-28 0,0 0 0 16,0 0 56-16,7-3 5 0,4-3 2 0,-1 6 0 15,-3 0-13-15,4-3-2 0,-4 3-1 0,0 0 0 16,0 3-22-16,-7-3-4 0,0 0-1 0,11 0 0 16,-11 0-20-16,0 0 0 0,0 0 0 0,0 0 0 15,0 0 12-15,0 0-1 0,0 0-1 0,0 0 0 16,0 0 36-16,0 0 7 0,0 0 2 0,0 0 0 16,0 0-31-16,0 0-5 0,0 0-2 0,0 0 0 15,0 0 7-15,0 0 0 0,0 0 1 0,0 0 0 16,0 0-9-16,0 0-3 0,0 0 0 0,0 0 0 15,0 0-5-15,0 0-8 0,0 0 11 0,0 0-11 0,0 0 8 0,0 0-8 16,0 0 0-16,0 0 0 0,0 0 0 0,0 0 0 16,0 0 8-16,0 0-8 0,0 0 0 0,0 0 0 15,0 0 0-15,0 0 0 0,0 0 9 0,0 0-9 16,0 0 0-16,3 6 9 0,-3-6-9 0,0 0 10 16,7 3-10-16,-7-3 10 0,4 10-2 0,-1-4-8 15,1 3 12-15,-4 1-4 0,-4 5 9 0,4-2 2 16,-3 9 0-16,-1 0 0 0,-3 3 4 0,0 9 1 15,-3 1 0-15,-1 2 0 0,0 1-1 0,-3-3 0 16,4 2 0-16,-1 7 0 0,0-9-14 0,1-1-9 16,-1 1 12-16,4-4-12 0,0-6 9 0,0 3-9 15,-3-3 0-15,6 4 9 16,-3-14-29-16,3 10-5 0,1-12-2 0,-1 3 0 16,1-7-56-16,3 0-11 0,0 7-2 0,0-7-1 15,0-5-31-15,0 5-5 0,0-3-2 0,3 4-783 0</inkml:trace>
  <inkml:trace contextRef="#ctx0" brushRef="#br0" timeOffset="365178.2358">25372 15360 1652 0,'0'0'73'0,"0"0"15"0,7-6-70 0,0-3-18 15,0 5 0-15,0-2 0 16,4 0 72-16,-1 3 12 0,1 3 1 0,-1-7 1 0,4 7-48 0,-3 0-10 16,0 7-1-16,3-7-1 0,0 0-18 0,-4 3-8 15,1 3 8-15,0 0-8 0,-1-2 24 0,1 5 0 16,-1-3 0-16,1 7 0 0,-1-7 20 0,1 3 3 15,0 10 1-15,-1-3 0 0,1-4-5 0,-1 10-1 16,1 0 0-16,0 3 0 0,-1 4-22 0,-3 5-4 16,4 1 0-16,-8 2-1 0,4 7-15 0,-3-6 8 15,-1 6-8-15,1 0 0 0,0 0 8 0,-4-1-8 16,3-5 0-16,-3-3 0 0,4 2 0 0,-4-5 8 0,0-4-8 0,0-9 0 16,0 6 0-16,0-13 8 0,0 4-8 0,0 3 0 15,0-10 18-15,0 7-2 0,0-13-1 0,3 3 0 16,1 4-7-16,-4-1 0 0,0-9-8 0,0 0 12 15,0 0 7-15,0 0 1 0,0 0 0 0,7 0 0 16,-7 0-20-16,0 0-16 0,7 0 4 0,0-9 0 16,-4 2 12-16,4 4 0 0,0-6 0 0,-3-1 0 15,-1-5 0-15,1-1 10 0,3-3-10 0,-3 0 12 16,-1 1-12-16,1-7 0 0,-1-4 0 0,1 4 0 16,3-3 0-16,-4-7 0 0,4 7-8 0,4-6 8 15,-1-1 0-15,1 7 0 0,3-6-9 0,0 5 9 16,4 1-13-16,-4 3 1 0,4 6 0 0,-1-6 0 15,-3 13 2-15,1-4 1 0,-1 0 0 0,0 13 0 16,-4-3 9-16,-3 3-13 0,4 3 5 0,-11 0 8 16,0 0 0-16,7 3 0 0,0 3 0 0,-3 3 0 0,-1 7 0 15,1-3 8-15,-1 6-8 0,-3-4 0 0,0 4 0 0,0 6 0 16,-3 0 8-16,-1-3-8 0,1-3 0 0,-1 6 0 16,8-6 0-16,-4 6 0 0,-4 0 0 0,4-6 8 15,0 9-8-15,0-9 8 0,0 6-8 0,0 0 0 16,0-6-10-16,0 0 10 0,0 0 20 0,0 6 11 15,0-7 1-15,0-2 1 0,4 3-33 0,-4 0 0 16,0 0 0-16,0-4 0 0,0 1 12 0,0-4-12 16,0-2 12-16,0-1-12 0,-4 1 8 0,4-10-8 15,7 6 0-15,-7-6 0 0,0 0 10 0,0 0-10 16,11 0 8-16,-1 0-8 0,-3-6 12 0,4 6-4 0,0-10 0 16,-1 7 0-16,1-6 0 0,-1-1 0 0,4-5 0 15,-3 5 0-15,3-5 0 0,-3 2 0 0,-1-3 0 16,1 1 0-16,-1-4 16 0,1 0 4 0,0 3 0 0,-4-2 0 15,3-1-28-15,1 0 0 0,-1 0-9 0,1-6 9 16,-4 0 0-16,4 3 0 0,3-3 0 0,-4 0 0 16,1-3 0-16,3 2 8 0,0-2-8 0,0 3 0 15,7-3 0-15,-3 3 0 0,3-3 0 0,7-1 0 32,1 4-22-32,2-3-7 0,-2 3-2 0,-5-3 0 0,-2 9 11 0,-5-6 1 0,-3 9 1 0,0 7 0 15,0-4 18-15,-3 4-10 0,3 3 10 0,-7-4-8 16,-3 4-3-16,-4 6 0 0,0 0 0 0,0 0 0 15,0 0-210-15,0 0-43 0</inkml:trace>
  <inkml:trace contextRef="#ctx0" brushRef="#br0" timeOffset="365968.3519">27478 15128 1378 0,'0'0'30'0,"7"-6"6"0,0-4 2 0,0 1 2 0,-3 0-32 0,-1 2-8 15,4-2 0-15,-7 6 0 0,0 3 77 0,0 0 15 16,4-6 2-16,-4 6 1 0,0 0-53 0,0 0-10 0,0 0-3 0,0 0 0 15,-7 6-20-15,0-3-9 0,0 13 8 0,-1-7-8 16,-6 10 21-16,4 0-1 0,-1 6 0 0,-6 3 0 16,-1 7 20-16,-7-1 3 0,4 4 1 0,-4 6 0 15,-3-7 12-15,0 7 4 0,-4 6 0 0,4-3 0 16,3-3-7-16,-3 9-1 0,7-5 0 0,0 5 0 16,3 6-16-16,0-2-3 0,8-4-1 0,3-3 0 15,0-3-16-15,0-3-3 0,7 3-1 0,0-3 0 16,0 0 10-16,3 0 2 0,1-6 0 0,6 2 0 15,1-2-24-15,3-10 0 0,0 7 0 0,0-7 0 16,4-3-14-16,3 0-7 0,4-6-2 0,3-3 0 16,4-4-96-16,-1-2-19 0,5-4-4 15,-5-3-886-15</inkml:trace>
  <inkml:trace contextRef="#ctx0" brushRef="#br0" timeOffset="366886.1038">27869 15345 1440 0,'0'0'128'0,"0"0"-103"16,0-10-25-16,0 1 0 0,0 2 95 0,4-2 13 16,0 6 4-16,-4 3 0 0,0 0-32 0,3-6-7 15,4-4-1-15,0 10 0 0,-3-3-42 0,6-3-9 16,1-4-1-16,-1 10-1 0,-3-6-19 0,4 3 0 0,0-3 0 15,-1 3 0-15,4-4 0 0,-3 4-11 0,0-3 2 0,3-3 0 16,-4 9 9-16,4-10-10 0,-3 10 10 0,7-6-10 16,-8 6 10-16,4-3 0 0,0 3 0 0,0 0 0 15,1-7 0-15,2 7 8 0,-3-3-8 0,0 3 11 16,1 0-1-16,-5 0 0 0,4 0 0 0,-7 3 0 16,-7-3-10-16,0 0 12 0,0 0-12 0,0 0 12 15,4 7-12-15,-1 2 8 0,1 1-8 0,-8-1 8 16,1 7-8-16,-8-4 0 0,4 4 0 0,-7 3 0 15,3-1 0-15,-6 8 0 0,-1-1 0 0,4 0 0 16,0-3 0-16,-4 3 0 0,1-6 0 0,-1 6 0 16,0-7 0-16,1 8 8 0,-1-8-8 0,1-5 0 15,-1 3 0-15,0-1 8 0,-3-5-8 0,0-1 0 16,3 0 8-16,-3 1-8 0,3-1 0 0,4-2 8 0,-3-4 3 16,10 3 0-16,7-6 0 0,-7 3 0 0,3-3 1 0,4 0 1 15,0 0 0-15,0 0 0 0,0 0-1 0,0 0-1 16,7 6 0-16,4-2 0 0,3-4 15 0,0 0 3 15,4 0 1-15,-1 0 0 0,4 0-10 0,1 0-1 16,-1 0-1-16,3 0 0 0,1 0-18 0,3-4 8 16,1-2-8-16,2 6 0 0,-2-3 0 0,-1-3-22 15,-4 3 3-15,1-4 1 16,0 7-44-16,3-3-9 0,-3-3-1 0,-1 3-1 16,5-4-131-16,-5 1-25 0,26-3-6 0,-19-1-1 0</inkml:trace>
  <inkml:trace contextRef="#ctx0" brushRef="#br0" timeOffset="367439.1878">28734 15150 1850 0,'14'-9'82'0,"-7"6"17"0,-4-4-79 0,1-2-20 0,3 6 0 0,-7 3 0 15,0 0 71-15,7-7 10 0,-7 7 3 0,0 0 0 16,0 0-44-16,0 0-8 0,7 10-1 0,-3-1-1 16,-4 7-30-16,7 3 0 0,-4 0 0 0,-3-1 0 0,0 8 0 0,0 2-8 15,-3-3 8-15,-1 3 0 0,-3 3 0 0,0-2 0 16,-3-4 8-16,2 3-8 0,-2-9 14 0,-1 6-3 15,1-6-1-15,-4-7 0 0,3 4-1 0,4 0 0 16,-4-7 0-16,1-6 0 0,3 7-9 0,0-4 10 16,7-6-10-16,0 0 10 0,0 0 0 0,0 0 0 15,0 0 0-15,0 0 0 0,0 0 11 0,7-10 3 16,0 1 0-16,3-7 0 0,1 7 0 0,3-10 0 16,4 0 0-16,3 0 0 0,0-3-10 0,0-6-2 15,4 3 0-15,0 3 0 0,3-3-12 0,-3 0 0 16,-1 6 0-16,1-6 0 0,0 6 0 0,-1 1-10 15,-3-1 0-15,1 9 0 0,-5-5 10 0,4 5-8 0,-3 1 8 0,0 9-8 16,-4-10 8-16,3 10 0 0,-6 0 0 0,3 0 0 16,-3 7 0-16,-1-4 12 0,1 6-4 0,-4 7 0 15,4-4-8-15,-8 4 0 0,4-6-8 0,-3 8 8 16,3 1 0-16,-4 6 0 0,-3 3 9 0,-3-2-9 16,3-1 0-16,-4 3 0 0,1 0-12 0,-1-3 3 15,1 3 9-15,-1 4 0 0,4-4 0 0,-3-6 0 16,3 3-14-16,0 0 2 0,3 0 1 0,-3-6 0 31,0 0-152-31,0 0-30 0,4 15-7 0,-8-18 0 0</inkml:trace>
  <inkml:trace contextRef="#ctx0" brushRef="#br0" timeOffset="367986.6576">27929 16157 1148 0,'0'0'51'0,"11"0"10"0,0 0-49 0,-1 0-12 0,1 6 0 0,-1-6 0 15,1 0 64-15,0-6 9 0,-1 6 3 0,4-3 0 16,-3-4-13-16,3 7-3 0,-4-9 0 0,5 9 0 16,-1-6 14-16,-4 6 2 0,8-10 1 0,-4 7 0 15,0-3-8-15,7 3-1 0,0-4-1 0,-3 7 0 16,3-9-22-16,0 6-4 0,4-3-1 0,3 6 0 16,1-10-8-16,2 4-3 0,5 6 0 0,-5-9 0 15,5 5-1-15,6-2-1 0,0-3 0 0,11-1 0 0,0 1 8 16,4 3 1-16,3-4 1 0,0 7 0 0,-4-3-18 0,4-4-4 15,-7 1-1-15,7 6 0 0,-4-10-14 0,4 10 8 16,-7-3-8-16,4 3 0 16,-1-4-17-16,-3 4-10 0,-4-3-1 0,-6 3-1 15,-1-3-157-15,-7-4-31 0,25 1-7 0,-31 3 0 0</inkml:trace>
  <inkml:trace contextRef="#ctx0" brushRef="#br0" timeOffset="368736.5049">28519 16505 633 0,'0'0'28'0,"10"0"6"0,-6-10-34 0,6 4 0 16,4 3 0-16,-3-3 0 0,3 3 340 0,4-4 62 15,3 4 12-15,0-3 2 0,4 6-294 0,-1-3-59 16,1 3-12-16,-4 0-3 0,0 0-37 0,4 3-11 15,-4-3 0-15,4 0 0 0,-7 6 0 0,3-3 0 16,0 4 0-16,-3-4 0 0,-1 3 0 0,1 3 0 16,0 1 8-16,-4-4-8 0,-4 3 12 0,-3 1-1 0,0-1-1 0,-3 1 0 15,-4 9-10-15,0-10 8 0,-7 7-8 0,-4-4 8 16,-3 4 0-16,-7 3-8 0,0-4 12 16,-7-5-4-16,-4 5 0 0,-3-5 0 0,-4-1 0 0,0 1 0 15,0-7 2-15,7 3 0 0,1-3 0 0,2 3 0 16,5-6 2-16,-1 7 0 0,4-7 0 0,3 0 0 15,4 0-4-15,0-7 0 0,3 7 0 0,4 0 0 16,0-6-8-16,7 6-11 0,0 0 3 0,0 0 0 16,0 0 8-16,7-3 0 0,0-3 0 0,4 6 0 15,3 0 0-15,4 6 11 0,-1-6-3 0,1 3 0 16,3 3 14-16,0 4 2 0,1-1 1 0,-1 1 0 16,3-1-1-16,-2 7-1 0,-1 3 0 0,-4-4 0 15,1-2 1-15,-7 2 0 0,-4 4 0 0,-4-9 0 16,4 8-15-16,-3-2-9 0,-4 3 12 0,0-3-12 0,-7 2 8 15,0 1-8-15,-4 0 0 0,-3-3 0 0,-4 3 0 16,1-4 0-16,-5-5 0 0,1 5 0 16,-3-2-32-16,-1-4-8 0,0 1 0 0,1-4-1 15,-1-3-81-15,0 3-16 0,4-6-3 0,-4-6-901 16</inkml:trace>
  <inkml:trace contextRef="#ctx0" brushRef="#br0" timeOffset="369336.9247">29711 15050 1900 0,'0'0'84'0,"7"-3"18"0,0-4-82 0,0-2-20 16,-3 9 0-16,-4 0 0 0,10-6 12 0,1 12-1 15,3-6-1-15,0 3 0 0,0 3-2 0,0 4-8 16,0-1 12-16,4 1-4 0,0-1-8 0,-1 0 12 16,-3 1-12-16,1 5 12 0,-1-5-12 0,0 6 0 15,-4 2-12-15,4 1 12 0,-7 0 16 0,4 6 10 16,0-6 2-16,-4 0 1 0,0 3 25 0,0 0 5 15,3-4 1-15,-3 8 0 0,1-1-19 0,2-7-3 16,1 11-1-16,-1-4 0 0,1 3-4 0,-1-3-1 16,5 3 0-16,-1 7 0 0,-4-1-9 0,4 4-3 0,-3 6 0 15,0 0 0-15,-8 0 20 0,4 3 4 16,-7 6 1-16,-3 0 0 0,-1 1 5 0,-7-1 1 16,-3 10 0-16,0-1 0 0,-7 1-17 0,-4 0-3 0,1-1-1 0,-12 1 0 15,-2 0-1-15,-1-4 0 0,4-2 0 0,-4-4 0 16,-4 7-15-16,1-4-3 0,0-2-1 0,-1-4 0 15,-2 3-10-15,-5-6 0 0,-3 6-12 0,0-9 12 32,-3 0-114-32,-4-6-15 0,0-1-3 0,-4-2-729 0,4-10-146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1:45:09.85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context xml:id="ctx1">
      <inkml:inkSource xml:id="inkSrc15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2-19T01:45:20.632"/>
    </inkml:context>
  </inkml:definitions>
  <inkml:trace contextRef="#ctx0" brushRef="#br0">3442 1784 914 0,'0'0'40'0,"0"0"9"0,0 0-39 0,6-6-10 15,11-4 0-15,0 0 0 0,0 0 115 0,-5 5 21 16,-1-15 4-16,6 5 0 0,-11-1-31 0,11 6-6 16,-11 0-2-16,-6 10 0 0,0 0-45 0,0 0-10 15,0 0-2-15,0 0 0 0,0 0-2 0,0 0-1 16,0 0 0-16,0 0 0 0,0 0 1 0,0 0 0 15,0 0 0-15,0 0 0 0,0 0-19 0,0 0-4 16,0 0-1-16,0 0 0 0,17 0 7 0,-17 0 2 16,0 0 0-16,17 10 0 0,0-10 9 0,0 10 1 15,6 6 1-15,-6-6 0 0,0 5-11 0,6 5-3 16,-6 5 0-16,11 16 0 0,1-6-9 0,-1 16-3 16,7 0 0-16,-1-1 0 0,-11 16-3 0,5 5-1 15,1 5 0-15,-12 10 0 0,5-10 7 0,-4 10 1 0,-7-10 0 16,6-10 0-16,0-5 4 0,-6 0 2 0,12-11 0 15,-6-4 0-15,6-6-7 0,-6 1-2 0,0-6 0 0,6-9 0 16,-6-6-13-16,-5 0 9 0,16 0-9 0,-11-15 8 16,-11 0-8-16,11 1 10 0,-11-6-10 0,11-6 10 15,0 1-2-15,0 0-8 0,-11-15 12 0,11 0-4 16,-12 0-8-16,7-6 12 0,-6-9-12 0,5 4 12 16,-5-4 2-16,-1-6 1 0,7-4 0 0,-7-1 0 15,7-4-6-15,-12-1-1 0,0 0 0 0,6 1 0 16,5-1-8-16,-11 0 0 0,6-9 0 0,-6 9 0 15,5 0 0-15,7 1 0 0,-12-1-11 0,5 0 11 16,7 6 0-16,-1 4 0 0,1-9 0 0,-7-1 0 0,12 16 0 16,1-6 0-16,-1 11 0 0,0-1 0 0,5 6 0 15,-16 10 0-15,11 5-8 0,-11 0 8 0,-6 10 0 0,11-16-8 16,-11 16 8-16,0 0 0 0,0 0 0 0,0 0 0 16,0 0 0-16,0 0-8 0,0 0 8 0,0 0 0 15,0 0 0-15,17 16 0 0,-11-6 0 0,6 5-8 16,-7 0 8-16,12 5 0 0,0-4 0 0,-11 9-8 15,11 0 8-15,0 11 0 0,0-11 0 0,-5 15 0 16,5 6 0-16,0 5-8 0,6 9 8 0,5 1 0 16,-16 15 0-16,16 0 0 0,-5 0 0 0,-6 0 0 15,0 0 0-15,6 0-8 0,-6-5 8 0,-6-5 0 16,18-6 0-16,-12 1 0 0,-6-5 0 0,6-5 0 16,1-11 0-16,-1 1 0 0,0-11 0 0,0-5 0 15,-11-4 0-15,11-6 0 0,-12-5 8 0,7 0-8 0,-12-5 10 16,0-5-10-16,0 0 13 0,0 0-3 15,0-15-1-15,0-5 0 0,0-1 4 0,0-4 1 0,5 0 0 0,-5-6 0 16,6 1-3-16,-6-16-1 0,12 6 0 0,-7-11 0 16,7-15-2-16,-12 6-8 0,5-11 12 0,7 5-4 15,11 5-8-15,-6 0 0 0,5 1 0 0,-5-1 8 16,1 5-8-16,4-5 0 0,-5 11 0 0,6-1 0 16,-6 0 0-16,-5 6 0 0,-1 4 0 0,6 1 0 15,0 4 0-15,-11 1 0 0,0 0 0 0,5 9 0 16,6 1 0-16,-11 0-16 0,0 9 4 0,5-9 1 15,-5 10-66-15,5 5-14 0,-5-11-2 0,-6 16-775 16,11-15-154-16</inkml:trace>
  <inkml:trace contextRef="#ctx0" brushRef="#br0" timeOffset="742.7774">7146 1480 345 0,'0'0'31'0,"0"0"-31"16,0 0 0-16,0 0 0 0,-17 0 173 0,17 0 29 15,-12 0 6-15,1-10 0 0,11 10-62 0,-17 0-13 16,17-16-2-16,-17 11-1 0,11 0-41 0,6 5-8 16,-11 0-1-16,5-10-1 0,6 5-15 0,0 5-2 15,0 0-1-15,-11-5 0 0,5 0-3 0,-11-5-1 16,11 5 0-16,-5 0 0 0,5 0-25 0,-11 5-4 16,6 0-2-16,-1 5 0 0,-5 0-26 0,0 0 0 15,-6 5 0-15,0 0 0 0,-5 5 0 0,-1 11 0 16,1-1 0-16,-1 0 0 0,1 1 0 0,5 9 8 15,-11 0-8-15,11 6 0 0,-5-1 21 0,-6 6-1 16,11-5 0-16,-6 4 0 0,6 6 12 0,1-16 3 0,-1 16 0 16,6 0 0-16,5-1-5 0,1 1-1 0,0-1 0 15,5 11 0-15,-6-10-7 0,12-1-2 0,0 11 0 0,0 5 0 16,12-5-7-16,-6 5-1 0,5-6-1 0,0 1 0 16,1 0 0-16,5-10 0 0,-6-1 0 0,6 1 0 15,0-16-11-15,1 1 8 0,4 4-8 0,1-14 8 16,6-1-20-16,-7-10-4 0,13-5 0 0,-13 0-1 15,13-10-134-15,4-10-26 16,-16-5-6-16</inkml:trace>
  <inkml:trace contextRef="#ctx0" brushRef="#br0" timeOffset="1417.5839">7499 1946 2214 0,'0'0'98'0,"0"0"20"0,-6-11-94 0,6 6-24 0,0-10 0 0,0 15 0 16,0 0 54-16,0-10 6 0,12 0 2 0,-1 0 0 15,-11 5-31-15,17-5-7 0,-11 10 0 0,11-16-1 16,0 16-11-16,-11-10-3 0,5 10 0 0,12 0 0 16,-6 0-9-16,-5 0 12 0,5 10-12 0,0-10 12 15,0 16-1-15,0-6 0 0,0 15 0 0,-6 0 0 16,7 1 12-16,-7 9 2 0,-5 16 1 0,-6-1 0 15,-6 6-26-15,-5 15 8 0,5-10-8 0,-11 5 0 16,0 5 11-16,11-16-3 0,-17 1-8 0,17 0 12 16,-5-11 4-16,11-9 0 0,-11 4 0 0,5-14 0 15,6-1-8-15,0-10-8 0,0 5 11 0,0-20-11 16,0 0 20-16,0 0-4 0,0 0 0 0,0 0 0 16,0 0 4-16,6-20 0 0,5 5 0 0,-11-21 0 0,6 6-9 15,-1-5-2-15,1-11 0 0,17 5 0 0,-17-19-9 0,11 4 0 16,6-10 0-16,5 0 8 0,12 1-8 0,0 4 0 15,0-10 0-15,0 5 0 0,17 15 0 0,-12-9-9 16,-5 4 9-16,11 20 0 0,-17-9 0 0,1 14-8 16,-7 11 8-16,-5 5 0 0,0 0 0 0,0 10 0 15,-6 5 0-15,0 5 0 0,0 0 0 0,-6 5 0 16,12 5 0-16,-17 5 0 0,5 6 0 0,0-1 0 16,1 6 0-16,5 4 0 0,-6 5 0 0,-5 6 0 15,5-5 0-15,1 4 0 0,-6 6 16 0,-1-1 1 16,-5 1 0-16,0-5 0 0,6 4 3 0,-6 1 1 15,0 0 0-15,0-1 0 0,0 1-9 0,-6-1-1 16,1 1-1-16,-1-5 0 0,-11-1-10 0,0 1 0 0,0-11 0 16,11 1-11-1,-17 4-72-15,12-14-14 0,-6-16-3 0,5 5-1 16,7-5-143-16,5-10-28 0</inkml:trace>
  <inkml:trace contextRef="#ctx0" brushRef="#br0" timeOffset="2198.6494">9550 1505 576 0,'0'0'51'0,"0"0"-41"16,0 0-10-16,0 0 0 15,-11 0 169-15,5 0 32 0,-5-10 7 0,5 10 0 0,-5-10-84 0,11 10-16 16,-6-5-4-16,6 5-1 0,0 0-19 0,0 0-3 15,0 0-1-15,0 0 0 0,0 0-16 0,0 0-3 16,0 0-1-16,0 0 0 0,0 0-17 0,0 0-4 16,11 5-1-16,-11-5 0 0,0 0-2 0,18 10 0 15,4-10 0-15,-10 10 0 0,-1 5-5 0,6-5-2 16,-5 0 0-16,-7 6 0 0,7 9-19 0,-1 0-10 16,6 1 10-16,-5 14-10 0,5-4 40 0,0 4 3 15,-6 6 0-15,12 4 0 0,-17 11-22 0,16-10-4 16,-4 10-1-16,-1 14 0 0,-6-9 20 0,12 10 3 15,-17 0 1-15,5 5 0 0,0 0-27 0,-5 0-5 16,0-5 0-16,-12 0-8 0,0 0 19 0,-5-10-3 16,-6 5-1-16,-12-5 0 0,1-5-6 0,-6-1-1 15,-6-9 0-15,6-11 0 0,11 6-8 0,-6-21 8 0,1 6-8 16,-1-11 8 0,12-5-28-16,-6-5-5 0,6-5-2 0,6-5 0 15,11 0-113-15,-11-20-24 0,11 0-4 0</inkml:trace>
  <inkml:trace contextRef="#ctx0" brushRef="#br0" timeOffset="3113.9963">10827 2077 1332 0,'0'0'59'0,"0"0"12"0,0 0-57 0,0 0-14 15,0 0 0-15,0 0 0 0,0 0 86 0,0 0 14 16,11-10 4-16,-11 10 0 0,11 0-12 0,-11 0-3 15,12-10 0-15,-12 10 0 0,11 10-45 0,6-10-8 16,-17 0-3-16,6 0 0 0,5 5 6 0,1 0 1 16,-6 0 0-16,5 5 0 0,0 1-16 0,1-6-2 15,-1 5-1-15,6 0 0 0,0-5 14 0,6 5 2 16,0-10 1-16,11 5 0 0,12-5-9 0,-6 0-1 0,11-5-1 16,6 5 0-16,5-10 1 0,1-5 1 0,5 0 0 15,1 4 0-15,-1-4-15 0,1 5-3 0,-7 0-1 0,7-5 0 16,-12 5 2-16,0 0 1 0,5-1 0 0,-5 6 0 15,-5 5-3-15,-1 0-1 0,-6 0 0 0,1 0 0 16,-6 5-9-16,0 1 8 0,-6-1-8 0,0 5 8 16,-11 0-8-16,0-5 0 0,-1 5 0 0,-4 0 0 15,-7-5-9-15,-11-5 9 0,11 5-12 0,-11-5 12 16,0 0-18-16,0 0 3 0,0 0 1 0,0 0 0 16,0 0-18-16,0 0-4 0,0 0-1 0,-5-5 0 15,-1 0-126-15,-23 5-25 0,7-10-4 0,5 10-2 16,-6 0 47-16,-6 0 10 0,1 0 1 0,5 0 1 15,6 10-4-15,0-10-1 0</inkml:trace>
  <inkml:trace contextRef="#ctx0" brushRef="#br0" timeOffset="3550.3304">10986 2655 921 0,'0'0'82'0,"0"0"-66"0,0 0-16 0,0 0 0 16,0 0 169-16,0 0 31 0,0 0 5 0,-11 10 2 15,11-10-111-15,0 0-23 0,0 0-4 0,0 0-1 16,0 0-38-16,-6 15-8 0,6-15-2 0,0 0 0 16,0 0 3-16,0 0 0 0,0 0 0 0,6 5 0 15,5 5 15-15,-5 0 3 0,5-5 1 0,1 0 0 16,5-5 0-16,-6 0 0 0,6 0 0 0,-5 5 0 16,10-5 8-16,1 0 2 0,0 0 0 0,6 0 0 15,-1 11-8-15,6-11 0 0,12 0-1 0,-6 0 0 16,0 0-24-16,5 0-5 0,1 0-1 0,16 10 0 0,-16-10-3 15,5 15-1-15,6-15 0 0,-11 10 0 0,5-5-9 0,-11 5 0 16,6-10 0-16,5 10 8 0,0-10-8 0,0 0 0 16,1 0 0-16,5 0 0 0,5-10 0 0,1 0-16 15,0 0 4-15,11-5 1 16,-6 0-123-16,0-1-25 0,1-9-5 0</inkml:trace>
  <inkml:trace contextRef="#ctx0" brushRef="#br0" timeOffset="4408.4351">15476 1419 748 0,'0'0'33'0,"0"0"7"0,0-15-32 0,6 5-8 0,11 0 0 0,-6 4 0 16,-11-4 241-16,0 10 47 0,6-15 8 0,0 10 3 16,11 0-145-16,-17 5-29 0,-6-10-5 0,6 10-2 15,6-10-62-15,-6 10-13 0,-12-5-3 0,1-5 0 16,5-1-7-16,-5 6-1 0,-6-5-1 0,0 10 0 16,0-15-17-16,5 10-3 0,1 0-1 0,-6 5 0 15,-6-10-10-15,6 5 8 0,5 5-8 0,-5 0 8 16,0 0-8-16,-11 0 0 0,-1 5 0 0,1 5 0 15,5-5 9-15,-6 15 0 0,-22-10 0 0,11 6 0 0,12 9-9 16,-6-10 0-16,-23 10 0 0,5 6 0 0,-5-1 18 16,6 6-2-16,0-1 0 0,5 0 0 0,-5 6 0 0,5 10-1 15,12-16 0-15,0 16 0 0,5-11-1 0,1 1 0 16,11 4 0-16,6-9 0 0,-1-1-2 0,6 6 0 16,1-1 0-16,10-4 0 0,7-1-2 0,5 6-1 15,6-1 0-15,5-4 0 0,6-1 7 0,6 6 2 16,12-6 0-16,-1 0 0 0,-6-9-6 0,7-1 0 15,5 0-1-15,0 1 0 0,-17-6 0 0,11 0 0 16,6 1 0-16,-6-16 0 16,-11 5-33-16,6 0-6 0,-7-10-2 0,7 0 0 15,5 0-106-15,-11-15-22 0,-11-6-4 0</inkml:trace>
  <inkml:trace contextRef="#ctx0" brushRef="#br0" timeOffset="5073.5149">16519 1530 1209 0,'0'0'108'0,"5"-10"-87"15,-16-5-21-15,17-10 0 0,16-1 207 0,-10 6 37 16,-12-5 7-16,6 10 1 0,5-11-155 0,0 11-31 16,6 5-6-16,-11 0-2 0,-6 10-30 0,12-15-5 15,16 15-2-15,-5 0 0 0,-6 0 8 0,0 15 2 16,6-5 0-16,5 0 0 0,1 5-23 0,-6 11-8 15,5 4 0-15,1 16 0 0,-1-11 14 0,-5 16-3 16,0-1-1-16,-1 1 0 0,-4 10-10 0,-1-6 0 16,-12 1 0-16,7 5 0 0,-12 5 0 0,0-16 18 15,-6 11-3-15,0-10-1 0,-5-1 14 0,5 1 4 16,-5-10 0-16,-1 4 0 0,1-20-7 0,0 6-1 16,-1-11 0-16,1 5 0 0,11-14-12 0,-12 4-4 15,7-15 0-15,5 0 0 0,0 0 20 0,0 0 3 0,-17 0 1 0,5-10 0 16,12 10-20-16,-5-5-4 0,-13-6-8 15,13-4 12-15,-7 5 4 0,7-15 1 0,5-1 0 0,-6 1 0 16,0 0-9-16,6-11-8 0,12-9 12 0,10-1-12 16,-4 1 0-16,10-6 0 0,1 0 0 0,10-14-12 15,-4 4 12-15,4 0 0 0,1-5 0 0,12 5-9 16,-12 1 9-16,-1 9-10 0,1 5 10 0,6 16-10 16,-6-5 10-16,-6 9-8 0,6 1 8 0,0 0-8 15,-6 9 8-15,-11 11 0 0,-6 0 0 0,6 5 0 16,-1 0 0-16,1 0-8 0,-6 10 8 0,-5 6 0 15,5-6 0-15,-6 15-10 0,6 5 10 0,-5 6 0 16,-1 9 0-16,0 1 0 0,1 0 0 0,-1 14 0 16,1-9 11-16,-1 5-1 0,0-1 0 0,1-4 0 0,-1 0-10 0,6-11 0 15,0 6 0-15,0 4 0 0,6-14 0 0,-6 4 0 16,-5-14 0-16,5 9 0 16,-6-9-56-16,6-11-17 0,0 0-3 0,-5-5-1192 15</inkml:trace>
  <inkml:trace contextRef="#ctx0" brushRef="#br0" timeOffset="6674.49">23282 1910 1360 0,'11'-20'60'16,"-5"10"13"-16,0 10-58 0,-1-10-15 0,-5-6 0 0,0 6 0 16,0 0 60-16,0 0 8 0,-5 5 3 0,-7-10 0 15,7 5-20-15,-7 0-4 0,-5-1-1 0,0 6 0 16,0-5-17-16,-6 5-3 0,0-5-1 0,-5 10 0 0,-12-10-14 0,0 5-3 16,-5 5-8-16,-7-5 12 0,-10 5-12 0,16 0 9 15,0 0-9-15,7 5 8 0,-7 0 27 0,0 5 5 16,1 0 0-16,5 5 1 0,0 11 0 0,0-11 0 15,0 5 0-15,6 11 0 0,-6 4-13 0,6 5-2 16,-6 6-1-16,0 5 0 0,0 9-15 0,0-4-10 16,1 15 12-16,4-5-12 0,1 5 8 0,0-10-8 15,6 4 0-15,-1 1 0 0,12-10 8 0,6-5-8 16,-1-16 0-16,6 6 0 0,12-16 8 0,-6 0-8 16,6-10 12-16,11 6-12 0,0-16 8 0,0 0-8 15,6-5 0-15,11-10 0 0,-5-1 15 0,5-4-1 16,6-10 0-16,0 0 0 0,-1-6-2 0,7 1 0 15,0-16 0-15,5 6 0 0,-6-11 5 0,7 1 1 0,-1-11 0 0,6 10 0 16,0-15-10-16,0 11-8 0,-6-1 12 16,6-5-12-16,-11 10 16 0,-1-9-3 0,-5 9-1 0,-6-10 0 15,1 1-2-15,-13 4-1 0,1-5 0 0,-6 0 0 16,0-5-9-16,-5 6 0 0,-7-11 9 0,1 5-9 16,0-10 0-16,5 5 0 0,-5-5 0 0,5 0 0 15,1 0-17-15,5-10 1 0,0 10 1 0,11 0 0 16,1 15 1-16,-1-4 0 0,1 4 0 0,-1 10 0 15,1 6 14-15,-6 14-12 0,-6 1 12 0,-6 10-12 16,1 9 12-16,-1-9 12 0,-11 15-3 0,0 5 0 16,0 0 4-16,0 0 1 0,-17 5 0 0,-6 15 0 15,-11 6-14-15,5 4 9 0,-5-5-9 0,0 11 8 16,-6 10-8-16,6 4 0 0,-6 1 0 0,0 10 0 0,0-6 0 0,0 6 0 16,6 10 0-16,6-10 0 0,5 5 0 0,0-6 0 15,0 16 0-15,6-10 0 0,6 5 0 0,-1-5 0 16,1 5 0-16,-6 5 0 0,6 0 0 0,-6 0 0 15,-1-6 8-15,7 6-8 0,-6 0 39 0,6-15 2 16,-1 5 1-16,1 0 0 0,11-5-31 0,0-1-11 16,-6-14 0-16,12 5 9 0,5-1-9 0,1 1 0 15,-1 0 0-15,6-16 0 16,6 5-128-16,0-14-27 0,5-1-5 0</inkml:trace>
  <inkml:trace contextRef="#ctx0" brushRef="#br0" timeOffset="7099.9284">24347 1667 1324 0,'0'0'59'0,"12"-10"12"0,-12 10-57 0,0 0-14 0,0 0 0 0,0 0 0 16,-6 10 159-16,-5 5 29 0,-1 0 5 0,-10 11 2 15,-7-1-110-15,1 5-21 0,-1 11-5 0,-5-16-1 16,-6 11-34-16,6-6-8 0,0 6 0 0,-1 4-1 16,1-4 5-16,6 9 2 0,-1-9 0 0,1 4 0 15,5 11 15-15,6-16 3 0,-6 6 1 0,6 4 0 16,11 6-20-16,-5 0-4 0,5-11-1 0,6 6 0 16,0-6-16-16,6-4 0 0,0-6 0 0,5 0 0 0,0-4 0 15,7-11 0-15,-1 0 0 0,0-5 0 0,-6 0 0 0,12-10 0 16,-6 0 0-16,11-10 0 0,-10 0 15 0,4-5-1 15,-5-5 0-15,6-6 0 0,6 1 6 0,-6-10 0 16,5 4 1-16,-5-14 0 0,5-1-5 0,1 0-2 16,-1-4 0-16,6-1 0 0,-11 1-4 0,0-1-1 15,0 0 0-15,-6 16 0 0,-11-16-9 0,-6 16 10 16,0-6-10-16,-12 6 10 0,-5-6-10 0,-11 6 0 16,-1-1 9-16,-5 1-9 0,0 10 0 0,0-1-18 15,-1 11 3-15,1 0 1 16,0 10-82-16,6 0-17 0,-1 5-3 0,-5 5-995 0</inkml:trace>
  <inkml:trace contextRef="#ctx0" brushRef="#br0" timeOffset="7825.1831">24798 2315 1670 0,'0'0'148'0,"0"0"-118"0,0 0-30 0,0 0 0 16,11 5 91-16,6 5 12 0,0-10 2 0,0 0 1 15,0-10-14-15,0 5-4 0,6-5 0 0,6-15 0 16,-1 5-46-16,1-6-10 0,-1-4-1 0,12 5-1 16,-6-11-12-16,6 1-2 0,0 4-1 0,-6-4 0 0,0-1 12 0,6-4 2 15,-6 4 1-15,-5-14 0 0,-1 4 2 0,-5 6 1 16,0-11 0-16,-6 0 0 0,0 16-9 0,-5-6-3 15,-1 6 0-15,-11 10 0 0,0-11-10 0,-11 1-3 16,5 4 0-16,-6 6 0 0,1 0-8 0,-6 15-11 16,-6-16 3-16,0 11 0 0,6 5 8 0,-11 10 11 15,-1-10-3-15,1 10 0 0,-1 0-8 0,7 10-11 16,-7-10 3-16,6 10 0 0,0 5 8 0,1-5 0 16,-1 6 0-16,6-1 0 15,5 0 0-15,1 5 0 0,0 6 0 0,-1-1 0 0,1 0 0 0,-1 11 0 16,1-6 0-16,-6 21 0 0,6-6 0 0,-1 1 0 15,1-1 0-15,5 6 0 0,0-5 0 0,6-1 0 0,-5-4 0 0,5 9 0 16,0 1 24-16,5-10 6 0,-5 4 2 0,0 6 0 16,0-1-32-16,6-14 0 15,-6-6 0-15,6 1 0 0,-6-1 0 0,5 5 0 0,7-19 0 0,5 4 0 16,-6-5 0-16,12-5 0 0,6-10 0 0,-1 0 0 16,1 0 0-16,10-15-16 0,7 5 1 0,5-15 1 15,1 14 22-15,5-14 4 0,-6 0 0 0,12-16 1 16,-6 6-13-16,0-1 0 0,0-14 0 0,11 4 0 15,-5 1 0-15,-1-1 0 0,12-5 0 0,0-9 0 16,-11 9 0-16,11 0 0 0,-6 11 0 0,1 4 0 16,-12-4-19-16,0 9 3 0,-12 1 1 0,1 10 0 15,-6 5 15-15,-6-6 0 0,6 6 0 0,-6 5 0 16,0 5 0-16,-5 5 0 0,-1 0 0 0,1 0 0 16,5 10 0-16,-11 5 0 0,0-5 0 0,-1 11 0 0,-5 9 0 15,-5-5 0-15,-1 1 0 0,-5 4 0 0,0-5 0 16,-6 1 0-16,-6 4 0 0,0-5 0 0,-5 1 48 0,-1-1 12 15,-5-10 2-15,0 11 1 0,-11-6-50 0,-1 0-13 16,1 0 0-16,-6-9 0 0,-6 4 34 0,-6 0 2 16,1-5 0-16,-18 0 0 0,0-10-36 0,-5 5 0 15,-6-5 0-15,5-5 0 16,1 5-36-16,5-10 0 0,6 10-1 0,12-15 0 16,-1 15-14-16,12-10-2 0,0 10-1 0,5 0-830 15,1-10-165-15</inkml:trace>
  <inkml:trace contextRef="#ctx0" brushRef="#br0" timeOffset="8962.7028">28182 2092 864 0,'0'0'76'0,"0"0"-60"15,0 0-16-15,0-15 0 0,6 5 168 0,-1 0 32 16,7-5 5-16,-1 5 2 0,1-5-99 0,5 4-19 16,0-9-4-16,17 0-1 0,0 0-44 0,0 4-10 15,1-4-2-15,-1 15 0 0,0-15 14 0,-6 15 2 16,1-5 1-16,-1 10 0 0,-5 0 23 0,-11 0 4 16,5 10 0-16,5 0 1 0,-10 10-33 0,-1 5-6 0,6 6-2 0,-11 9 0 15,11-4-19-15,-5 20-4 0,-1-6-1 16,6 6 0-16,-6-5-8 0,-5-1 0 0,0 1 0 0,5-11 0 15,-5 6 0-15,-6-11-9 0,11-4 9 0,-5 4-13 16,-6-20 13-16,0 1 0 0,0-16 0 0,0 0 0 16,0 0 15-16,0 0 9 0,0 0 1 0,0 0 1 15,0 0 10-15,-6-16 3 0,1 1 0 0,-1-10 0 16,6-16-11-16,6 6-3 0,5-21 0 0,6 0 0 16,0-9-4-16,12-1-1 0,11-5 0 0,11 0 0 15,6 0-20-15,0 0 0 0,5 0 0 0,13-5 0 16,-13 16 0-16,7 9 0 0,-7 0 0 0,-5 11 0 15,0 4 0-15,-6 11 0 0,-5 0 0 0,-17 15 0 0,-1 10-13 16,-11 0-4-16,0 10-1 0,-5 15 0 0,-7 0 18 0,-5 6 0 16,12 14 0-16,-7 16 0 0,1-5 12 0,-6 5 5 15,-6 9 2-15,1-9 0 0,-7 5-19 0,7-5 0 16,-1-11 0-16,0 1 0 16,1 0-30-16,5-11 0 0,0-9 0 0,11-1 0 0,-11 5 6 0,6-19 0 15,5 4 1-15,-5-5-801 16,-6-5-161-16</inkml:trace>
  <inkml:trace contextRef="#ctx0" brushRef="#br0" timeOffset="9354.6533">30404 1930 1324 0,'0'0'118'0,"0"0"-94"0,0 0-24 0,-11 5 0 16,-1 6 26-16,1-1 1 0,-6 0 0 0,-6 10 0 16,-5 0 61-16,-1 16 13 0,1-11 3 0,-1 6 0 15,1 4-36-15,-1 0-6 0,6 1-2 0,6 4 0 16,-6-14 13-16,12 9 3 0,5-10 0 0,6 1 0 16,6-1-50-16,5-10-10 0,1 6-1 0,11-6-1 15,-1-5-5-15,13-5-1 0,-1-5 0 0,6 0 0 16,5-5-8-16,1 5 12 0,5-10-12 0,0 0 12 0,-11 5-12 15,0-6 12-15,0-4-12 0,0 5 12 0,-6-15 17 0,0 5 4 16,-5-1 1-16,-1 1 0 0,-5-10 14 0,-6 9 4 16,-5-4 0-16,-7-10 0 0,7 9-23 0,-12-4-4 15,0 5-1-15,0-1 0 0,-6 6-2 0,0-5-1 16,-5-1 0-16,-6 6 0 0,-6 5-21 0,-5 5 0 16,-1-5 0-16,1 10 0 0,-1 5 20 0,-11 0-1 15,0 0 0-15,-5 15 0 16,-7-15-153-16,7 10-30 0,-6 5-7 0,5-5-1 0</inkml:trace>
  <inkml:trace contextRef="#ctx0" brushRef="#br0" timeOffset="9637.797">30740 1824 1785 0,'0'0'79'0,"0"0"17"0,0 0-77 0,12-5-19 0,-1 5 0 0,12-10 0 15,5 5 124-15,1-5 22 0,11 0 4 0,0 4 1 16,0-4-80-16,11-10-16 0,6 0-3 0,0 0-1 16,0 4-32-16,5-9-7 0,1 5 0 0,0 5-1 15,-6-11-11-15,5 11 0 0,-5 5 0 0,0-10 0 16,-5-1-16-16,-12 11 4 0,-1 0 0 0,-4-5 1 15,-7 5-14-15,-5 10-3 0,0-15-1 0,-1 5 0 16,-4 10-177-16,4-11-35 0,13-4-7 0,-18 0-2 16</inkml:trace>
  <inkml:trace contextRef="#ctx0" brushRef="#br0" timeOffset="9982.7346">31692 994 1695 0,'-6'-26'75'0,"12"16"16"0,0-5-73 0,5 5-18 16,6 0 0-16,0 5 0 0,-5 5 117 0,-1-11 20 0,0 11 4 0,6 0 1 15,-17 0-118-15,0 0-24 0,0 0 0 0,12 11 0 16,-7 4 44-16,1-5 16 0,-6 5 4 0,6 5 0 15,-6 11 0-15,-6 4 0 0,0 6 0 0,1 9 0 16,-7 1-52-16,1 5-12 0,5 20 0 0,-5 0 0 16,0 0 50-16,-1-6 7 0,1 22 2 0,5-6 0 15,0 0-43-15,1-5-16 0,-1 5 11 0,-5 0-11 16,11 0 0-16,-6 0 0 0,-6-10 0 0,1 10 0 16,5-10 30-16,-5-10 0 0,-6 5 0 0,0-5 0 15,0-5-48-15,0-11-10 0,-1-14-1 0,-4 4-1 16,-1-15-63-16,-6 1-13 0,1-11-2 0,-6 5-1 15</inkml:trace>
  <inkml:trace contextRef="#ctx1" brushRef="#br0">15516 11623 0,'0'0'16,"-108"10"0,68-20-1,0 5 1,11 10-1,-16-10 1,-1 0 0,-16-5-1</inkml:trace>
  <inkml:trace contextRef="#ctx0" brushRef="#br0" timeOffset="11287.822">4764 5389 1497 0,'-23'-5'66'0,"12"5"14"0,5 0-64 0,-5-5-16 16,5 5 0-16,1 0 0 0,-7-5 91 0,6 5 14 15,-5-5 3-15,11 5 1 0,0 0-45 0,0-10-10 16,11 5-2-16,-11 5 0 0,0-16-36 0,0 16-7 16,6-10-1-16,-6 10-8 0,0 0 32 0,0 0-1 15,0 0 0-15,0 0 0 0,0 0 16 0,0 0 3 16,0 10 1-16,0 11 0 0,0 4-6 0,-6 16-1 16,6-1 0-16,-11 16 0 0,5 10-20 0,-11-1-5 15,0 11-1-15,11 11 0 0,-11-12-18 0,12 6 0 16,5 1 8-16,0-7-8 0,0-4 0 0,0-5 0 15,5-10 8-15,12-5-8 0,-17-11 0 0,18 6 0 0,-13-16 0 16,12 0 0-16,-11-14 0 0,11-1 8 0,-5-15-8 0,-1 5 0 16,6-10 16-16,6-10-3 0,-6-6-1 0,11-4 0 15,-5-5 0-15,0-1 0 0,0-14 0 0,5-1 0 16,-5-5-1-16,-6-4-1 0,6-1 0 0,-6-5 0 16,0 1-10-16,-5 4 8 0,-1 0-8 0,6 5 8 15,-6 6-8-15,7 4 0 0,-7 11 0 0,6 5 0 16,-6 4 0-16,1 11 0 0,-7 0 0 0,7 10 0 15,-6 5 0-15,-1 10 0 0,7 6-8 0,-12 9 8 16,17 6 0-16,-12-1-9 0,7 16 9 0,-12 4 0 16,0 1 0-16,6 0 0 0,-1-1 0 0,7 1 0 0,-12-10 0 15,5-1-10-15,7-4 10 0,11-6-8 0,-18 1 8 16,7-6 0-16,-7-10 0 0,7 1 0 0,-1-11 0 0,1 0 0 16,-7-5 8-16,12-5-8 0,0 0 14 0,0-5-2 15,-11-5 0-15,11-5 0 0,0-6 21 0,6-4 4 16,0-5 1-16,5-6 0 0,-5-4-22 0,0-1-5 15,0 1-1-15,0-21 0 0,5 5-10 0,-11-5 0 16,6-5 0-16,-6-4 0 0,0-1-15 0,6 10 5 16,-6 5 1-16,-6 6 0 15,7-1-92-15,-7 16-19 0,-5 4-3 0,-6 16-1 0</inkml:trace>
  <inkml:trace contextRef="#ctx0" brushRef="#br0" timeOffset="11753.805">6701 5652 633 0,'0'0'28'0,"0"0"6"0,0 0-34 0,0 0 0 0,0 0 0 0,0 0 0 16,0 0 307-16,6-15 54 0,6 5 11 0,-12 10 3 15,0 0-200-15,0 0-40 0,0-10-8 0,0 10-2 16,-12-5-61-16,12 5-12 0,-6-5-2 0,-11 5-1 16,6 5-33-16,0 0-6 0,-18 10-2 0,18 5 0 0,-18 11-8 0,1-1 0 15,11 11 0-15,-18 4 0 0,7 6 0 16,11 0 0-16,-17 9 0 0,11-4 0 0,-6 5-13 0,18-5 5 16,-6-6 8-16,6 6-13 0,-1-26 13 0,12 11 0 15,0-16 0-15,0 0 0 0,0-9 0 0,6-1 0 16,0-5 0-16,-6-10 0 0,17 0 0 0,5 0 15 15,-5 0-3-15,12-15-1 0,-6 5-11 0,5-1 0 16,1 1 0-16,-1-5 0 0,1 0 0 0,-12 0 0 16,6 0 0-16,-6-1 0 0,5 1 0 0,-4-5 0 15,-1-5 0-15,-6 4 0 0,0-4 21 0,-5 0-1 16,6-1 0-16,-12 1 0 0,5 5-20 0,-5-16-15 16,-5 21 3-16,5-15 0 0,-12-1 12 0,6 1 16 15,-5-5-3-15,-6-1-1 0,6 1-12 0,-7 4 0 16,1 1 0-16,12 5 0 0,-12 4 0 0,5 6 0 15,7 10 0-15,-7-5 0 16,6 20-83-16,-11 0-13 0,12 10-2 0,-18 6-1008 0</inkml:trace>
  <inkml:trace contextRef="#ctx0" brushRef="#br0" timeOffset="12137.6681">7283 5901 403 0,'0'0'36'0,"0"0"-36"16,0 0 0-16,0 0 0 0,0 0 323 0,0-5 57 16,0-1 12-16,0 6 3 0,0 0-223 0,0 0-44 15,5 0-8-15,7 6-3 0,-1-1-62 0,1 5-13 16,5 10-2-16,-12 5-1 0,1 1-27 0,5 4-4 15,-5 11-8-15,5-6 11 0,-5 0-3 0,-6-4-8 16,0-6 12-16,0 11-4 0,0-11 1 0,-6 0 0 16,6-10 0-16,0 1 0 0,0-1 21 0,0-15 4 15,0 0 1-15,0 0 0 0,0 0 19 0,0 0 4 16,0 0 1-16,0-10 0 0,0-6-11 0,0-4-1 16,6 0-1-16,0-10 0 0,0-11-28 0,-1-5-6 15,12 1 0-15,-11-1-1 0,11-4-11 0,0-11 8 16,6 0-8-16,0 11 8 0,5-11-19 0,1 10-4 15,-1 0-1-15,12 6 0 16,0 4-36-16,0 1-8 0,0 9-2 0,5 6 0 16,-5 5-186-16,0 10-38 0</inkml:trace>
  <inkml:trace contextRef="#ctx0" brushRef="#br0" timeOffset="13259.3361">8291 5931 979 0,'0'0'87'0,"0"0"-70"16,0 0-17-16,0 0 0 0,0 0 102 0,0 0 17 15,0 0 3-15,0 0 1 0,17-5-31 0,6 0-5 16,-6-5-2-16,6-5 0 0,0-1-16 0,11-9-3 16,-11 0-1-16,11-6 0 0,6-9-12 0,-12-1-2 15,12 1-1-15,6-1 0 0,-6-4-17 0,-18-1-3 0,13 1-1 0,-7-1 0 16,1 0-2-16,-7-4-1 0,1 4 0 0,-6-4 0 16,6-6-4-16,-12 0-1 0,12-5 0 0,-23 6 0 15,17-1-1-15,-11 5 0 0,0 1 0 0,5-11 0 16,-5 10-20-16,5 6 0 0,-11-1 0 0,0 11 0 15,0-1 0-15,0 11 0 0,0 0 0 0,-11 9 0 16,5 6 0-16,0-5 0 0,-5 10 0 0,5 5 0 16,-11-5 11-16,6 5-3 0,-6 5 0 0,5 0 0 15,-10 0-8-15,4 5 0 0,7-5 0 0,-6 5 0 16,0 6 0-16,5 4 0 0,1-10 0 0,0 5 0 16,-6 5 0-16,5 6 0 0,6 4 0 0,-16 6 0 0,16-11 0 15,-5 10 0-15,-7 6 0 0,7 4 0 0,0 6 0 0,11 0-14 16,-17 10 3-16,5 4 1 0,7-4 10 0,-1 0 9 15,0 10-1-15,0 0-8 0,1 15 15 0,5-10-4 16,0 15-1-16,0 5 0 0,0-10 11 0,-12 15 3 16,12-20 0-16,0 11 0 0,0-11 0 0,12-10 1 15,-12-1 0-15,0-4 0 0,5 10-25 0,1-25 8 16,-6 0-8-16,6-6 0 0,0-4 10 0,-1-11-10 16,-10 0 12-16,5-9-12 0,-6-6 0 0,6-5 0 15,-6 0 0-15,6-10 0 0,0 0 0 0,0 0 0 16,0 0 8-16,-6-10-8 0,-11 0 12 0,6-5-4 15,5-1 0-15,-5-4-8 0,11-5 9 0,-12-11-9 16,12 1 0-16,0 0 9 0,0 4-9 0,12-9 0 16,-12 9 0-16,17-19 8 0,6-1-8 0,-6 0 0 0,6 1 0 15,-1-1 0-15,13-10 0 0,-7 6 0 0,1-1-9 0,10 0 9 16,-10 6-8-16,5-6 8 0,12 0-12 0,-12 5 12 16,6 6-16-16,-6 9 3 0,0-4 1 0,6 10 0 15,-11-1-7-15,-1 6-1 0,0 15 0 0,1-16 0 16,-1 16 20-16,-5 5 0 0,-6 0-8 0,0 0 8 15,1 5 0-15,-1 0 0 0,0 5 0 0,0 5 0 16,-6 0 0-16,1 6 0 0,-12 4 0 0,11-5 0 16,-11 5 0-16,0 6 0 0,0-6 0 0,0 5 0 15,-6-5 0-15,1 6 0 0,-12-1 0 0,5-5 9 16,-5 1-9-16,6-1 0 0,-18 0 0 0,6 11 8 16,-5-16 6-16,11 10 1 0,-23-10 0 0,11 5 0 0,1-14-15 15,-1 9 0-15,1-5 0 0,5 0 0 0,-5-5 0 16,11 0 0-16,-6 0 0 0,6-5 0 0,5 0 12 0,1 5-4 15,11 0-8-15,0-5 12 0,-6 0-12 0,6 0 0 16,-11-5 8-16,11 5-8 0,0 0 10 0,0 0-1 16,0 0 0-16,0 0 0 0,0 0-9 0,0 0 0 15,0 0 0-15,11 15 8 0,6 1 2 0,-11-1 0 16,5 5 0-16,1 0 0 0,5 1 8 0,-6-1 2 16,12 5 0-16,-6 0 0 0,-5 1 0 0,16-6 0 15,-17 5 0-15,7 1 0 0,4-1-10 0,1-5-2 16,0 6 0-16,5-1 0 0,-5-5-8 0,0 5 0 15,0 1 0-15,0-1 0 16,-1-5-24-16,-10 1-3 0,5-1-1 0,-6 0-842 16,1 0-169-16</inkml:trace>
  <inkml:trace contextRef="#ctx0" brushRef="#br0" timeOffset="14910.6146">11385 6027 1612 0,'0'0'72'0,"0"0"14"0,0 0-69 0,0 0-17 16,0 0 0-16,0 0 0 0,0 0 115 0,0 0 19 15,0 0 4-15,0 0 1 0,0 0-96 0,0 0-19 16,0 0-4-16,0 0-1 0,0 0-19 0,0 0 0 16,0 0 0-16,0 15 0 0,0-15 0 0,0 0-12 15,-11 11 0-15,11-11 0 0,0 0 12 0,0 0 0 0,0 0 0 0,0 0 10 16,0 0 14-16,0 0 2 0,0 0 1 0,0 0 0 15,0 0-7-15,0 0 0 0,0 0-1 0,0 0 0 16,0-11-19-16,0 11 0 0,0-10 0 0,0 10 0 16,0 0-162-16,0 0-26 15,0 0-6-15,40-15-1 0</inkml:trace>
  <inkml:trace contextRef="#ctx0" brushRef="#br0" timeOffset="16936.2522">11334 6199 979 0,'0'0'43'0,"0"0"9"0,0 0-41 0,0 0-11 0,-6 0 0 16,6 0 0-16,-6-10 188 0,6 10 36 0,0 0 8 0,0 0 0 15,0 0-159-15,0 0-32 0,0 0-6 0,12 10-2 16,-1 6-23-16,1-16-10 0,5 10 8 0,-6-10-8 16,6 5 0-16,-5 5 0 0,-12-10 0 0,0 0 0 15,17 0-10-15,-17 0-7 0,0 0-2 0,0 0 0 16,0 0 19-16,0 0-12 0,0 0 12 0,0 0-10 16,-6 0 10-16,-5 0 0 0,11 0 10 0,-18-10-10 15,13 5 29-15,-1 5 0 0,0 0 0 0,1 0 0 16,5-5-1-16,0 5-1 0,-12-5 0 0,12 5 0 15,-5 0-11-15,-7-11-1 0,6 6-1 0,6 5 0 16,0-15-14-16,0 5 9 0,0 10-9 0,0 0 8 16,6-10-8-16,-6 10 0 0,6-10 0 0,-6 0 0 15,0 10 0-15,11-10 10 0,1 4 1 0,-12 6 0 0,0 0 8 16,0 0 1-16,0 0 1 0,5 6-679 16,12 4-136-16</inkml:trace>
  <inkml:trace contextRef="#ctx0" brushRef="#br0" timeOffset="19700.0474">4958 8321 1267 0,'0'0'112'0,"0"0"-89"0,-11-15-23 15,11 5 0-15,0 10 28 0,0-15 0 0,0-1 1 0,11 1 0 16,-11 0 11-16,6 5 1 0,5 0 1 0,-11-5 0 16,6 5-30-16,5-1-12 0,-11 1 8 0,12 0-8 15,-12 10 12-15,11-15-4 0,-11 5 0 0,6 5 0 16,5-5 20-16,-11 10 3 0,0 0 1 0,0 0 0 15,0 0 1-15,0 0 1 0,0 0 0 0,0 0 0 16,0 0 1-16,0 0 0 0,0 0 0 0,0 15 0 16,0 5-3-16,0 0 0 0,0 6 0 0,0 4 0 15,6 5 3-15,-6 6 0 0,0 5 0 0,-6 4 0 16,6 11 3-16,-11 5 1 0,5 5 0 0,6 5 0 16,0 5 8-16,-11 5 1 0,-1 5 1 0,12 10 0 15,-11 16-3-15,5-1-1 0,-11-9 0 0,6-1 0 0,-1 0-7 16,1-10-2-16,5 1 0 0,-11-1 0 0,11-15-21 15,6 0-5-15,-11-10-1 0,5 0 0 0,6-11-9 0,-11-9 0 16,11 0 0-16,-6-11 8 0,6-4-8 0,0-11 0 16,-11 0 0-16,11-4-11 0,-6-6-1 0,6-5-1 15,-6-5 0-15,-5 0 0 16,11-5-32-16,-6-5-7 0,-11 0 0 0,11-10-1 16,-11-6-110-16,0-4-21 0,0-5-5 0,0-11-458 15,0 1-91-15</inkml:trace>
  <inkml:trace contextRef="#ctx0" brushRef="#br0" timeOffset="20326.6172">4884 8893 1616 0,'-23'-25'72'0,"23"15"14"0,-11-5-69 0,5 0-17 0,0-6 0 0,-5 6 0 16,5-5 60-16,6-5 9 0,0-1 2 0,6 1 0 15,5-5-37-15,-5-1-7 0,11-4-2 0,6 4 0 16,0 1-25-16,5 0 0 0,1-6 0 0,11 6 0 16,-6-1 15-16,17 1 4 0,-11-5 1 0,0 9 0 15,5 1-7-15,7 5-1 0,-12-1 0 0,16 1 0 16,-10 5 17-16,5 5 3 0,-11-5 1 0,0 10 0 16,-6-1-8-16,6 6-1 0,-11 0-1 0,-7 6 0 15,7-1-4-15,-12 10-1 0,6-5 0 0,0 5 0 0,-12 0-8 16,12 11-2-16,-17-6 0 0,5 10 0 0,-11 6-8 15,-11 4 12-15,5 1-12 0,-17-1 12 0,6 6-4 0,-17-1 0 16,0 1 0-16,-12-6 0 0,6 6-8 0,-17-5 10 16,-6-1-10-16,6 6 10 0,0-11-10 0,1 6 0 15,4-1 9-15,7-4-9 0,-7-6 0 0,12 0 0 16,1-4 0-16,4-1 0 0,7-15 14 0,5 5-2 16,-5-5 0-16,11 1 0 0,5-6-20 0,1 5-5 15,11-10-1-15,0 0 0 0,0 0 2 0,0 0 1 16,0 0 0-16,11-10 0 0,1 0 0 0,16 4 0 15,-11 1 0-15,12 0 0 0,-7-5 11 0,24 5 0 16,-6 5 0-16,5 5 8 0,7 5-8 0,-7-5 0 16,12 11 8-16,0-1-8 0,6-5 0 0,5 5 0 15,-11 10 0-15,6-4 0 0,-6-6 0 0,-11 10 0 0,5 6 0 0,-6 4 0 16,7-10 8-16,-12 11 1 0,-1-1 0 0,-4 6 0 16,-7-1 14-16,-5 6 2 0,5 4 1 0,-22 6 0 15,6-5 7-15,-12 5 2 0,-12 9 0 0,6-4 0 16,-11 5-6-16,-5 0-1 0,-18 5 0 0,5-6 0 15,-4-4-17-15,-13-5-11 0,7 5 12 0,-12-11-12 16,0-9 10-16,-6-1-10 0,-5 1 8 0,-1-11-8 16,1-4 9-16,0-1-9 0,-6-10 10 0,5 0-10 15,1-5 0-15,-6-4-13 0,0-6 1 0,11-11 0 16,0-4-24-16,-11-5-4 0,17-5 0 16,6-6-1-16,5 1-159 0,6-1-32 0,-51-39-7 15,51 24-1-15</inkml:trace>
  <inkml:trace contextRef="#ctx0" brushRef="#br0" timeOffset="39289.8106">6644 9283 288 0,'0'0'12'0,"0"0"4"0,0-10-16 0,0-5 0 0,6 0 0 0,6 5 0 16,-12 10 244-16,5-10 47 0,1-6 9 0,5 1 1 15,-5 5-169-15,5-5-33 0,-5 5-7 0,-6 10-2 16,0-10-26-16,0 10-6 0,0-10-1 0,0 10 0 16,0 0-5-16,0 0-2 0,0-11 0 0,0 11 0 15,-6-10-3-15,6 10-1 0,0 0 0 0,0-10 0 16,0 10-46-16,0 0 0 0,0 0 0 0,0 0 0 15,0 0 0-15,0-10 0 0,0 10 0 0,0 0 0 16,0 0 0-16,0 0 0 0,0 0 0 0,0 0 9 16,0 0 4-16,0 0 1 0,0 0 0 0,0 0 0 0,0 0 1 0,0 0 0 15,0 0 0-15,0 0 0 0,0 0-15 16,0 0 0-16,0 0 8 0,0 0-8 0,0 0 0 0,0 0 0 16,0 0 8-16,0 10-8 0,-11 0 0 0,0 5 0 15,11 1 8-15,-6 4-8 0,0-5 0 0,1 10 8 16,-7 1-8-16,6-1 0 0,-5 10 15 0,5 1-3 15,1-1-1-15,-12 6 0 0,17-1 0 0,-12 1 0 16,1 4 0-16,5-9 0 0,6 4-3 0,0-4-8 16,0 4 12-16,0-4-4 0,0-1-8 0,6 1 10 15,-6-6-10-15,6 1 10 0,-1-6-10 0,7-5 0 16,-12 0 0-16,5 1 0 0,7-6 0 0,-12-5 8 16,11 0-8-16,0 0 0 0,-5-5 10 0,6-5-10 15,-1-5 12-15,6-10-12 0,0 5 12 0,0-10-12 16,6-6 12-16,0-4-12 0,5 0 8 0,1-6-8 15,-1-9 0-15,12 4 0 0,-23-5 0 0,12-4 0 0,-6-1 8 16,5 0-8-16,-11-4 0 0,6 9 0 0,-6 1 0 0,-6 4 0 16,1 11 8-16,5-1-8 0,-17 1 0 0,6 10 0 15,5 5 16-15,-5 9 0 0,-1-4 0 0,-5 10 0 16,0 0-4-16,0 0-2 0,0 0 0 0,0 0 0 16,0 0-10-16,0 0 0 0,0 0 9 0,0 0-9 15,-5 16 0-15,5-1 9 0,-6 10-9 0,6 0 0 16,0 6 8-16,-11 4-8 0,5 6 0 0,6 4 0 15,-11-4 13-15,11 4-4 0,-12 1-1 0,12-6 0 16,12 1-8-16,-12-1 12 0,0 1-12 0,11-6 12 16,-5 1-12-16,5 4 0 0,-11 1 0 0,11-1 0 15,1-4 0-15,-7-11 8 0,7 1-8 0,-1-1 0 0,-5 0 0 16,5-10 0-16,6-5 8 0,-5 1-8 0,-1-1 0 0,1 0 0 16,5-10 0-16,-6 0 0 0,6-10 8 0,0 0-8 15,6-1 0-15,-6-4 8 0,0 0-8 0,6-5 10 16,0-5-10-16,5-6 10 0,-11-4-10 0,12-1 8 15,-6 1-8-15,5-11 8 0,1 6-8 0,5-6 0 16,0-10 0-16,-11 6 0 0,0-11 8 0,5-5-8 16,-5-10 0-16,-6 5 8 0,6-5-8 0,0-5 10 15,-12 0-10-15,0-5 10 0,7 5-10 0,-7-5 0 16,12 5 0-16,-18 5 0 0,7 5 0 0,5 0 0 16,-6 11 0-16,6-1 0 0,6 0 0 0,-6 5 0 15,6 6-9-15,-6-1 9 0,0 5 0 0,-5 1 0 16,-1-1 0-16,6 6 0 0,-5-6 0 0,-7 6 0 15,1-6 0-15,0 11 0 0,-1-6 0 0,1 6 0 0,-6-1 0 16,0 1 0-16,0 10 0 0,0-6 0 0,0 1 0 16,0 9 0-16,-6-4 0 0,6 10 0 0,0-5 0 0,0 5 0 15,6 4-9-15,5 6 9 0,-11 5 0 0,0 0-9 16,0 0 9-16,0 0 0 0,0 0 0 0,0 0-8 16,0 0 8-16,0 0 0 0,6 5 0 0,6 11 0 15,-12-1 0-15,0 5 0 0,0 0 0 0,0 1 0 16,0-1 0-16,-12 0 0 0,12 0 0 0,-6 6 0 15,-5 4 0-15,5 0 0 0,1 1 0 0,-1 4 0 16,0 1 0-16,1 4 0 0,5 1 0 0,-12 4 0 16,12 6 0-16,-6 5 0 0,6-1 0 0,-11 6 0 15,5 0 0-15,1 0 0 0,-7 4 0 0,7-4 0 16,-7 5 0-16,6-5 9 0,-5 0-9 0,5-1 0 0,6-4 12 0,0 5-12 16,-5 0 12-16,-7-1-12 0,7 1 14 0,5-10-4 15,0 10-1-15,0-1 0 0,0-4-9 0,-12 5 8 16,6 0-8-16,1-6 8 0,5 1 4 0,0-5 1 15,0-1 0-15,5 1 0 0,-5-11-13 0,6-4 0 16,6-1 0-16,-7-4 0 16,7-16-17-16,5 0-10 0,6-5-1 0,-1-10-1 15,13-5-72-15,4-10-15 0,-10-5-2 0,11-11-1027 0</inkml:trace>
  <inkml:trace contextRef="#ctx0" brushRef="#br0" timeOffset="39846.9056">7397 8382 1371 0,'0'0'30'0,"0"0"6"0,0 0 2 0,0 0 1 0,-6-5-31 0,6 5-8 16,-6-10 0-16,6 10 0 0,0 0 94 0,0 0 18 15,0 0 3-15,0 0 1 0,0 0-22 0,0 0-4 16,0 0-1-16,0 0 0 0,0 0-10 0,0 0-3 16,0 0 0-16,0 0 0 0,0 0-27 0,17 5-5 0,0-5-2 0,0 5 0 15,1-5-9-15,4 0-1 0,7 0-1 0,5 0 0 16,12 5-9-16,11-5-2 0,11-10 0 0,-5 0 0 16,11-5-9-16,0-11-3 0,11 1 0 0,-5 0 0 15,5-1-22-15,-5-4-5 0,0-6-1 0,0 1-781 16,0 5-157-16</inkml:trace>
  <inkml:trace contextRef="#ctx0" brushRef="#br0" timeOffset="41249.4726">10445 8514 1728 0,'0'0'153'0,"0"0"-122"0,0-16-31 0,0 1 0 16,6 0 21-16,5 0-1 0,-11-5-1 0,11 9 0 16,1 1 76-16,5 0 15 0,-11-5 3 0,-1 5 1 15,1 0-114-15,5 0-20 0,-5-6-6 0,5 6-1 16,1 10 47-16,-6 0 10 0,-6 0 2 0,0 0 0 16,11 5-10-16,-11-5-2 0,0 0 0 0,6 11 0 0,-1 9 7 0,7-10 1 15,-12-10 0-15,0 20 0 0,0-5 0 0,5 6 0 16,-5-21 0-16,6 15 0 0,-6 5-6 0,6-5-1 15,-6-5 0-15,0-10 0 0,0 0-5 0,0 0-2 16,0 16 0-16,6-1 0 0,-6 0-14 0,0-15 9 16,0 15-9-16,0 5 8 0,5 1-8 0,1-1 0 15,5 5 0-15,1 6 0 0,5-1 0 0,-6 11 0 16,6-1 0-16,6 11 8 0,6 4-8 0,-7 6 0 16,7 10 0-16,-6 5 0 0,-1 0 0 0,7 0 0 15,-6-5 0-15,0-5 0 0,-1-1 0 0,-5-9 0 16,6-10 8-16,-23-6-8 0,12 1 16 0,-7-6 0 15,7-9 1-15,-7-1 0 0,1-15-9 0,-6 5-8 16,0-15 9-16,0 0-9 0,0 0 19 0,0 0-3 16,0 0 0-16,0 0 0 0,0 0-3 0,0 0-1 15,6-20 0-15,-1 5 0 0,-5-11-4 0,6 1 0 16,6 0-8-16,-7-11 12 0,18-4-12 0,-23-11-8 0,6 1 8 0,5-11-13 16,6 0 13-16,0-10 12 0,0-5-3 15,12-5 0-15,-6 0-9 0,5 0-17 0,6 5 4 0,6 0 1 16,-6 5 12-16,6 5 0 0,0 1 0 0,11 9 0 15,-11 10 11-15,-5 6-11 0,-1 4 10 0,0 16-10 16,-11 5 0-16,5 5 0 0,-11 10 0 0,6 5 0 16,-12 15 0-16,1 5 0 0,-1 11 0 0,-5 9 0 15,0 1-9-15,5 5 9 0,-11 4 0 0,0 6-9 16,0 0 9-16,6 0-13 0,-6 10 5 0,5-6 8 16,-5-4-17-16,6 5 4 0,-6 0 1 0,6 0 0 15,0-11 12-15,-6-4 0 0,11-10 0 0,-11 4-9 0,0-9 9 16,6-6 0-16,-1-5 0 0,-5-5 0 0,6-4 8 0,-6-16 0 15,0 0 0-15,0 0 0 0,0 0 5 0,0 0 2 16,17 0 0-16,0-5 0 0,0-11 1 0,0-4 0 16,6-5 0-16,0-6 0 0,0-4-4 0,5-11 0 15,1 1 0-15,5-11 0 0,0-5 3 0,-5 1 0 16,11-6 0-16,-1 0 0 0,-10-5-15 0,-1 0 8 16,12-5-8-16,-17 0 0 0,11 0 0 0,6 0 0 15,0 0 0-15,0 5 0 0,-6 1 0 0,6 14 0 16,0 0 0-16,-17 6 0 15,5 9-83-15,-5 1-13 0,0 9-2 0,-6 6-1 16,-6 5-125-16,1 9-26 0</inkml:trace>
  <inkml:trace contextRef="#ctx0" brushRef="#br0" timeOffset="41640.1122">13738 7855 1670 0,'6'-15'148'16,"-6"-5"-118"-16,6 5-30 0,-6-6 0 0,0-4 100 0,0 0 13 15,0 5 3-15,0-1 1 0,-6 6-30 0,6 0-7 16,0 5 0-16,0 10-1 0,-12-5-41 0,1 5-8 16,0 0-2-16,-6 10 0 0,0 0-17 0,-6 5-11 15,-6 16 12-15,-5-11-12 0,0 20 27 0,0 6-2 16,-1-6 0-16,-10 16 0 0,-1 10 11 0,6 0 3 16,1 5 0-16,-1 15 0 0,5 5 17 0,13 0 4 15,-1-10 1-15,12 5 0 0,-1-5-35 0,1 5-7 16,-1-10-2-16,12 5 0 0,0-5-8 0,12 0-1 15,-7 0-8-15,13 5 12 0,4 0-12 0,1-5 0 16,0 0 0-16,5-10-10 16,7 0-108-16,-1-5-22 0,6-6-4 0</inkml:trace>
  <inkml:trace contextRef="#ctx0" brushRef="#br0" timeOffset="42534.8971">14240 8888 1677 0,'0'0'36'0,"-6"-10"8"0,6-5 2 0,0 5 2 0,-6-5-38 0,6 0-10 0,0-1 0 0,0 1 0 16,0-5 96-16,6 0 16 0,0-1 4 0,-1 1 1 16,7-5-60-16,-1 5-12 0,6-6-2 0,-5 1-1 15,5-5-25-15,5 4-5 0,1 6 0 0,0 0-1 16,0-1 12-16,0 6 2 0,-1 5 1 0,1 0 0 15,-6 10 2-15,0 5 1 0,6 0 0 0,-6 10 0 16,6 11-17-16,-12 4-3 0,1 11-1 0,5 4 0 0,6 16-8 16,-6 5 0-16,-6 0 0 0,-5 4 0 0,0 17 0 0,-1-6 10 15,1-5-10-15,-12-1 10 0,1-4 17 0,-1-10 3 16,17 0 1-16,-11-10 0 0,-5-11-9 0,5-10-2 16,17 1 0-16,-6-11 0 0,-5-5-20 0,-6 0 0 15,0-15 0-15,0 0 0 0,0 0 12 0,0 0-1 16,-17-10-1-16,11 0 0 0,0-10 3 0,1 0 1 15,-7-11 0-15,12-9 0 0,0-1-5 0,12-9-1 16,-1-1 0-16,-5-15 0 0,-1-5-8 0,7 0 0 16,22 0 0-16,0-4 0 0,-17-1 0 0,12 5 0 15,22 5 0-15,0 5 0 0,1 10 0 0,-7 11-11 16,1 4 3-16,-6 11 0 0,0 5 8 0,-6 5 0 16,-11 10 0-16,-6 10 0 0,5 0 0 0,-5 10 0 0,-11 5 0 15,6 6 0-15,-7 9 0 0,1 0 0 0,5 6 0 16,-5-1 0-16,-12 6 0 0,6 0 0 0,6 9 0 0,0 1 0 15,-1 5 0-15,1 0 0 0,0-1 0 0,5 1 0 16,1-5 0-16,-7-1 0 0,-5 6 0 0,6-10 0 16,0 0-70-1,-1-1-9-15,-10-4-1 0,-1-6-701 0,-5-4-140 0</inkml:trace>
  <inkml:trace contextRef="#ctx0" brushRef="#br0" timeOffset="42821.9207">16103 8053 2066 0,'-12'-15'92'0,"12"15"18"0,12-11-88 0,-12 11-22 16,0 0 0-16,0 0 0 0,17 6 55 0,0-1 6 15,-11 5 2-15,5 5 0 0,6 10-1 0,6-4 0 16,5 14 0-16,-5 0 0 0,-6 11-21 0,12 5-4 15,22 4-1-15,-11 11 0 0,-6 10 2 0,0 5 0 16,1-5 0-16,-7 5 0 0,6 0-19 0,-11 0-4 16,-17 0-1-16,-1 10 0 0,7 1 14 0,-12-1 4 15,-12 0 0-15,-10-5 0 0,-1-5-32 0,-11 5 0 16,-1 0 0-16,-10 0 0 0,-6-10-13 0,-6 5-9 16,17-5-2-16,-12-10-835 15,1-5-167-15</inkml:trace>
  <inkml:trace contextRef="#ctx0" brushRef="#br0" timeOffset="43599.6426">17385 8848 748 0,'0'0'67'0,"0"0"-54"16,0 0-13-16,0 0 0 0,0 0 252 0,0 0 48 16,0 0 10-16,0 0 2 0,0 0-166 0,0 0-33 15,17 10-6-15,0-5-2 0,0 0-66 0,12-5-14 16,-1 5-2-16,18-5-1 0,5 0 6 0,6-5 0 15,6-5 1-15,-1 0 0 0,7 0-8 0,5-5-1 16,-6-1-1-16,6 1 0 0,6 0-7 0,-12 5 0 16,1-5-1-16,-7 10 0 0,-5-6 0 0,-11 6 0 15,-1 5 0-15,-10-5 0 0,-7 5 4 0,1 0 1 16,-7 0 0-16,1 0 0 0,0-5-8 0,-6 10 0 16,0-5-8-16,0 5 12 0,0 0-12 0,-5-5-10 15,-12 0 2-15,0 0 0 16,11 11-135-16,-11-11-26 0,0 0-6 0,0 0-500 0,0 0-100 0</inkml:trace>
  <inkml:trace contextRef="#ctx0" brushRef="#br0" timeOffset="43902.1692">17185 9380 1630 0,'0'0'72'0,"-5"5"16"0,-7-5-71 0,1 5-17 15,11-5 0-15,0 0 0 0,0 0 112 0,-12 5 20 16,12-5 3-16,0 0 1 0,0 0-40 0,0 0-7 16,0 0-1-16,0 0-1 0,6 10-35 0,6 5-8 15,5-5 0-15,0-5-1 0,6 5-16 0,5-5-3 16,6-5-1-16,6 0 0 0,0 0-6 0,6 0-1 15,16 0 0-15,7 0 0 0,5 0-16 0,-6 0 0 16,6 0 0-16,0-5 0 0,0 5 0 0,6-5-19 16,0 0 3-16,11 0-784 15,-6-5-157-15</inkml:trace>
  <inkml:trace contextRef="#ctx0" brushRef="#br0" timeOffset="45123.6308">21236 8195 1792 0,'0'0'40'0,"0"0"8"0,0 0 1 0,6-11 1 0,6-4-40 0,-7 5-10 0,1-5 0 0,0 5 0 15,-1 5 65-15,1-5 11 0,-6 0 3 0,0 10 0 16,6-11-51-16,-12 6-11 0,6 0-1 0,0 5-1 16,0 0-15-16,-11 0 0 0,-1-10 0 0,-5 5 0 15,0 0 0-15,0 0 0 0,0 5 0 0,-6 5 0 16,0-5 33-16,0 5 1 0,1-5 0 0,-7 5 0 0,6 5-7 0,-5-10-2 16,-1 5 0-16,7 5 0 0,-7-4 18 15,1 4 3-15,-1 5 1 0,1-5 0 0,-1 10-32 0,-5 0-7 16,6 6 0-16,-1-6-8 0,6 0 15 0,-11 6-4 15,0-1-1-15,5 5 0 0,1 6-2 0,-1 4-8 16,1 1 12-16,-12 15-4 0,12-6-8 0,-1 1 0 16,1-1 0-16,-1 1 0 0,6-5 28 0,0 9 3 15,1 1 1-15,-1 5 0 0,6 0-11 0,0-1-1 16,0 1-1-16,5-5 0 0,7-6-7 0,5 1 0 16,5 0-1-16,7-6 0 0,5 1 18 0,6-6 4 15,-1-9 1-15,12-1 0 0,1 1-21 0,5-11-4 16,-1 5-1-16,1-15 0 0,12 0-8 0,-1-5-11 15,0-5 3-15,6-10 0 16,6 0-96-16,5-5-20 0,1-10-3 0</inkml:trace>
  <inkml:trace contextRef="#ctx0" brushRef="#br0" timeOffset="46804.47">22194 8509 403 0,'0'0'17'0,"0"0"5"0,5-21-22 0,1 1 0 0,0 5 0 0,-1-5 0 16,1 4 245-16,0-9 45 0,0 5 9 0,5 0 1 15,0 4-166-15,1 1-34 0,5 0-6 0,0 0-2 16,-6 5-17-16,12-6-4 0,0 1-1 0,5 5 0 16,1 0-18-16,5 0-3 0,-5 0-1 0,5-5 0 15,6 4-11-15,-12 1-2 0,-5 5-1 0,5 0 0 16,1 10-18-16,-1-5-4 0,-5 10-1 0,0 1 0 0,-6 9-11 0,-6 5-12 15,1 5 2-15,-12 11 1 0,0 15 9 0,-6 10 0 16,-5-1 0-16,-1 11 0 0,1 0 21 0,0 5 10 16,-12 0 1-16,6-5 1 0,-6 0-2 0,0-5-1 15,-5 0 0-15,5-10 0 0,0 0 3 0,6-6 1 16,6-4 0-16,-7-11 0 0,7-14-20 0,0-1-4 16,-1-5-1-16,7-10 0 0,5-10 1 0,0 0 0 15,0 0 0-15,0 0 0 0,0 0-1 0,0-15 0 16,5-5 0-16,1-5 0 0,0-11-9 0,-1-4 8 15,7-6-8-15,-1-4 8 0,6-11-8 0,0 0 0 16,0-5 0-16,1 0 0 0,16-5 0 0,-6 1 0 16,-5-1-12-16,5 0 12 0,7 0-9 0,10 10 9 15,-5 5 0-15,6-4 0 0,-1 9-11 0,1 0 11 16,-6 11-10-16,5-1 10 0,-5 11-10 0,-6 5 10 0,1 4-10 16,-1 6 10-16,0 10 0 0,-6 5 0 0,-5 0-8 0,0 10 8 15,0 10 0-15,0 6 0 0,-12-1 0 0,6 16 0 16,0-1 0-16,-11 11 0 0,5 10 0 0,-5-1 0 15,-6-4 15-15,0 0-1 0,0-1 0 0,-6 1 0 16,6 0 22-16,-11-6 4 0,5 1 0 0,6-5 1 16,-6-1-29-16,1 1-12 0,-7-6 11 0,7 1-11 15,-7-6 0-15,7 1-18 0,-7-1 2 0,1 6 1 16,-1-11-151-16,-5 6-30 0,6 4-7 0</inkml:trace>
  <inkml:trace contextRef="#ctx0" brushRef="#br0" timeOffset="47937.6971">24125 8868 403 0,'0'0'17'0,"0"0"5"15,0 0-22-15,0 0 0 0,0 0 0 0,0 0 0 0,0 0 248 0,0 0 46 0,0 0 9 0,0 0 1 16,0 0-158-16,0 0-32 0,0 0-6 0,0 0-2 16,12-10-25-16,-1 0-5 0,6 0 0 0,6 0-1 15,0-11-37-15,5 1-7 0,6-5-2 0,6-1 0 16,0-4-29-16,-6-5 0 0,0-6 0 0,1 6 0 16,-1-1 0-16,0-4 0 0,6 4 0 0,-12-4 0 15,1-6 14-15,-1 1-3 0,-5-1-1 0,0-5 0 16,0 1 6-16,5-1 2 0,-5-10 0 0,6 1 0 15,-1-1-9-15,-5-10-1 0,5-5-8 0,1 0 12 0,-6 0-12 16,-6 0-13-16,0 10 2 0,0-5 1 0,6 16-6 0,-12 4-2 16,-5 5 0-16,-1 11 0 0,-5 5 18 0,6 4 0 15,-12 1 0-15,1 10 0 0,-7 0 0 0,7 4 17 16,-1-9-3-16,0 10-1 0,1 5-5 0,5 5 0 16,0 0-8-16,0 0 12 0,-6-10-12 0,-6 5 0 15,7 0 0-15,5 5 0 0,-6-5 0 0,6 5 0 16,-11 5 0-16,-1-5 0 0,1 0 0 0,-6 5 0 15,5 0-8-15,1 0 8 0,0 0 0 0,-6 5 0 16,5-5 0-16,-5 5 9 0,0 5-9 0,-6-4 10 16,6 4-10-16,-6 0 10 0,6 5 18 0,-6 1 3 15,6-1 1-15,-6 5 0 0,6-5-32 0,-5 6 0 16,5 4 0-16,-6-5 0 0,6 6 12 0,0-1-3 16,-6 6-1-16,6 9 0 0,5 1 4 0,7 9 0 0,-13 1 0 15,7 15 0-15,5 0-2 0,1 5 0 0,5 0 0 0,-12 10 0 16,7 10 34-16,-7 5 6 0,6 1 2 0,1-6 0 15,-1-5-19-15,0-5-3 0,-5 0-1 0,5-10 0 16,1-5-10-16,-1-5-3 0,-5-5 0 0,5-6 0 16,-6-4-8-16,7-10-8 0,-1-1 9 0,6-15-9 15,6-4 0-15,-1-6-15 0,18-5 2 0,0-5 0 16,5-15-87-16,12 0-18 0,17-5-3 16,17-11-1053-16</inkml:trace>
  <inkml:trace contextRef="#ctx0" brushRef="#br0" timeOffset="49853.0949">25384 8807 1090 0,'0'0'24'0,"0"0"4"0,0 0 2 0,0 0 2 16,0 0-32-16,0 0 0 0,6-10 0 0,-6 10 0 16,0 0 83-16,0 0 10 0,0 0 3 0,0 0 0 0,0 0-20 0,6-15-3 15,-12 10-1-15,6 5 0 0,0 0-8 0,0 0-3 16,6-10 0-16,-6 10 0 0,0-10-25 0,0 10-4 16,0 0-2-16,0 0 0 0,0-15-10 0,-6-1-3 15,6 6 0-15,0 10 0 0,0 0 9 0,0-10 2 16,-6 5 0-16,1-5 0 0,-1 0-4 0,6 5 0 15,-6-5 0-15,1-1 0 0,-1 6-4 0,0-5 0 16,1 0-1-16,-1 5 0 0,-6-5 8 0,-5 0 1 16,6 0 1-16,0-6 0 0,-1 1-14 0,-5 5-3 15,0-5-1-15,6 10 0 0,-7-5-11 0,1 5 0 16,0-5 0-16,12-1 0 0,-13 6 0 0,7 0 0 16,0 0 0-16,11 5 0 0,0 0 0 0,-17 0 0 15,5 0 8-15,1 0-8 0,11 0 0 0,-17 5 0 16,5-5 0-16,-5 5 0 0,6 0 0 0,-6 6 0 15,5-6 0-15,1 0 8 0,0 5-8 0,-7 0 12 0,7 0-12 16,0 0 12-16,-1 5-12 0,1 1 12 0,-1-1-12 16,1 5 12-16,5 0-12 0,-5 6 0 0,-6-11 0 0,0 10 0 15,5 6 0-15,1-6 8 0,-6 5-8 0,0 1 0 16,5-1 0-16,1-5 0 0,0 11 0 0,5-11 0 16,0 0 0-16,1-4 0 0,5-6 8 0,0 5-8 15,0-5 0-15,0 0 0 0,0-15 0 0,5 11 0 16,1-1 0-16,5 0 0 0,-11-10 0 0,12 5 0 15,5-5 0-15,0-5 0 0,0-5 0 0,6 0 0 16,0-1 0-16,5-4 0 0,1 0 0 0,-1-5 0 16,6 0 0-16,-5-6 0 0,5 6 0 0,-6-5 8 0,7-1-8 15,-13-4 0-15,13 0 0 0,-7-1 0 0,1-4 0 16,-7-6 0-16,7 1 8 0,-6 4-8 0,-1-4 17 0,-10 4 2 16,5 1 0-16,0-1 0 0,-6 11 1 0,1 0 0 15,-1 10 0-15,1-1 0 0,-1 6-8 0,-5 0-2 16,-6 10 0-16,0 0 0 0,11-10-10 0,-11 10 0 15,0 0 0-15,0 0 0 0,6 10 0 0,-1 5 0 16,1 6 0-16,0 9 0 0,-6 0 0 0,6 6 0 16,-6 4 0-16,5 1 0 0,1 4 0 0,-6 6 0 15,0 0 0-15,0 4 8 0,-6 1 2 0,1 10 0 16,-1 10 0-16,-11-5 0 0,5-5-10 0,-5 5 0 16,0-1 0-16,0 6 0 0,-11-10 0 0,5 5 8 15,-6-5-8-15,1 5 8 0,-12 0-8 0,0 0 0 16,0-11 0-16,6-4 0 0,0-10 0 0,-6 4 0 15,6-9 9-15,0-11-9 0,5 1 16 0,1-16-2 0,-1 0 0 16,6-10 0-16,1-5 14 0,-1 0 4 0,6-5 0 0,-6 0 0 16,6-10-8-16,0-6-2 0,5-4 0 0,1 0 0 15,-1-11-10-15,7-4-1 0,10-6-1 0,7-4 0 16,5-6-10-16,0 0 0 0,6 1 0 0,11-11 0 16,6 0 0-16,5 5-9 0,7-5 9 0,5 0-10 15,11 11-14-15,0-1-4 16,1 0 0-16,5 11 0 0,0-1-138 0,0 11-28 15</inkml:trace>
  <inkml:trace contextRef="#ctx0" brushRef="#br0" timeOffset="50647.5846">26649 8610 403 0,'0'0'36'0,"0"0"-36"0,-5-15 0 0,-1 5 0 16,0-1 328-16,1-4 60 0,-1 5 11 0,0-5 2 15,6 5-221-15,0 0-44 0,6-6-8 0,0 1-3 0,5 0-74 0,0 0-15 16,1 0-4-16,5-1 0 0,-6 6-3 0,6 5-1 16,0 0 0-16,-5 0 0 0,5 5-5 0,0-5-2 15,0 10 0-15,-6-5 0 0,1 10 11 0,5 0 1 16,-6 1 1-16,1 9 0 0,5 5-34 0,-11 11 0 15,5-1 0-15,-5 6 0 0,-1-1 0 0,1 6 0 16,-6-1 0-16,-6 6 0 0,1-11 12 0,-1 6-4 16,0-6 0-16,-5 11-8 0,-1-5 14 0,1-11-4 15,0-5-1-15,-1 6 0 0,7-11 7 0,-1 6 0 16,-6-6 1-16,7-10 0 0,-1 5-17 0,0-9 0 16,6-11 0-16,0 0 0 0,0 0 29 0,0 0 3 15,0 0 0-15,0 0 0 0,6-11-32 0,-6-9 0 16,11 0 0-16,1-10 0 0,-1-6 8 0,6-10 1 15,0-4 1-15,6-11 0 0,6 5-10 0,-1-9 0 16,6-1 0-16,12-10 0 0,-6 0 0 0,5 0 0 0,7 5 0 16,5-5 0-16,0 15 0 0,0 0 0 0,-6 11 0 0,6 4 0 15,-6 11 0-15,0 4 0 0,-5 6 0 0,0 5 0 16,-6 10 0-16,-6 0 0 0,-6 10 0 0,1 5 0 16,-1 10 0-16,-5 5-14 0,0 5 5 0,-6 11 1 15,-6 4 8-15,1 11 11 0,-7 0-3 0,1 9 0 16,5 1 3-16,-5 0 0 0,-6 0 0 0,0 5 0 15,0-6 5-15,6 1 0 0,0-5 1 0,-1 10 0 16,1-11-17-16,0 1 0 0,-1-5 0 0,1-6 0 16,0-4-98-16,-6-6-23 0,0-9-5 0</inkml:trace>
  <inkml:trace contextRef="#ctx0" brushRef="#br0" timeOffset="51979.0499">6382 12580 1544 0,'-5'-25'68'0,"5"10"15"0,-6 4-67 0,6 1-16 16,0 10 0-16,0-10 0 0,0 0 94 0,-11 0 15 16,11 10 3-16,0-10 1 0,0-5-39 0,0 15-8 15,0 0-2-15,0 0 0 0,0-6-33 0,0 6-7 16,0 0-2-16,0 0 0 0,0 0-22 0,0 0 0 15,0 0 0-15,-6 16-8 0,6 4 8 0,-11 10 0 16,-1 1 0-16,12 4 0 0,-17 16 0 0,0 4 0 16,11 11 0-16,-5 0 11 0,5 5 8 0,-5 0 1 15,5 0 1-15,6 0 0 0,0-10-1 0,6-1 0 16,5-4 0-16,6-5 0 0,6-1-10 0,0-14-2 0,0 4-8 16,5-9 12-16,-5-6-12 0,5-5 8 0,1 0-8 0,-12-9 0 15,6-11 0-15,0-5 8 0,-1-6-8 0,7-4 0 16,-6 0 9-16,-6-15-1 0,11-6 0 0,-5-4 0 15,5-6 7-15,-10 1 1 0,4-6 0 0,-5-5 0 16,1 0-4-16,4-4-1 0,-5-6 0 0,6 0 0 16,-6 0-11-16,0-5 8 0,6 11-8 0,-6-1 8 15,6 5-8-15,-6 10 0 0,0 6 0 0,-5 10-11 16,-1 9 11-16,6 11 9 0,-17 10-1 0,0 5-8 16,0-5 12-16,12 26-12 0,-1 14 12 0,6 11-12 15,-11-1 8-15,5 6-8 0,1 5 0 0,-1 0 0 0,6-1 0 16,6-4 0-16,0 5 0 0,-6-11 0 0,5 1 0 0,-4-10 0 15,-1-6-11-15,0 1 11 0,0-11 0 0,6-5 0 16,-12-5 0-16,0-5 0 0,-5-4 0 0,6-6 0 16,5 0 10-16,-6-6-2 0,-5-9 16 0,16-5 3 15,-16-5 1-15,17-1 0 0,-6-4 4 0,6-5 0 16,5-6 1-16,-5-5 0 0,0-9-16 0,5-6-3 16,7-5-1-16,-1 0 0 0,-6-5-13 0,12-5 0 15,0-10 0-15,-11 5 0 16,-1 5-35-16,12 0-3 0,-17 6-1 0,5 9-793 15,1 10-158-15</inkml:trace>
  <inkml:trace contextRef="#ctx0" brushRef="#br0" timeOffset="52479.5331">8696 12610 230 0,'11'-20'10'0,"0"5"2"16,-5 0-12-16,6-5 0 0,-12-6 0 0,0 6 0 15,0 5 306-15,0-6 58 0,0 6 12 0,0 0 3 0,0 5-207 0,0-5-42 16,0 15-8-16,0 0-2 0,0-10-40 0,-18 5-9 15,1 0-2-15,0 10 0 0,-6 0-45 0,1 5-10 16,-7 5-2-16,6 5 0 0,-11 0 8 0,6 6 2 16,-6 9 0-16,-1 1 0 0,-5 9-11 0,12 1-3 15,-12 10 0-15,0-1 0 0,6 6-8 0,11-5 12 16,-5 5-12-16,11-6 12 0,5 6-12 0,-5-5 0 16,6-6 9-16,11 1-9 0,5-5 0 0,7-11 0 15,-1 6 0-15,1-6 0 0,5-10 0 0,0-4 9 16,6-11-9-16,-6-5 0 0,6-5 9 0,5 0-9 15,-11-10 0-15,0-1 9 0,6-4 7 0,-6-5 0 16,6 5 1-16,-6-10 0 0,6-1-1 0,-6-9 0 16,0 4 0-16,-6-4 0 0,1-6 4 0,5 1 0 15,-11-1 0-15,5-4 0 0,-5-6-7 0,-1 1-1 16,-5-1 0-16,0 0 0 0,0-4-3 0,-5-1-1 0,-7 0 0 16,7 5 0-16,-1 6-8 0,-6 4-9 0,-5 6 9 0,0 5-13 31,6 9-13-31,-18 6-2 0,7 10-1 0,-7 5 0 15,1 15-148-15,-1 0-30 0,1 11-5 0</inkml:trace>
  <inkml:trace contextRef="#ctx0" brushRef="#br0" timeOffset="52876.8943">9288 12479 921 0,'0'0'82'0,"0"-15"-66"16,12 4-16-16,-12 1 0 0,5-5 246 0,1 5 46 15,0 0 8-15,-6 10 3 0,11-10-157 0,-11 10-31 16,17 0-7-16,0 5 0 0,0-5-59 0,6 5-11 16,0 10-2-16,5 5-1 0,-10 11-24 0,4 4-11 15,-5 6 10-15,1 4-10 0,4 11 0 0,-22 0 0 16,12 4 0-16,-12 1 0 0,-6-5 0 0,0 0 0 15,-11-6 0-15,-6 1 0 0,6-11 21 0,-5-4-1 16,4-1-1-16,-4-4 0 0,5-6 29 0,0 0 7 16,-6-10 1-16,11 1 0 0,7-11-10 0,-7 0-2 15,1-5 0-15,5 0 0 0,-5-5-12 0,5 0-4 16,0-5 0-16,6-6 0 0,0-4 1 0,0-5 0 0,0-1 0 16,12-14 0-16,-1-6-29 0,1-4 0 0,5-6 0 0,5-5-10 15,7 0 10-15,-1-9 0 0,1-1-9 0,11-10 9 31,5 5-40-31,-5 0-3 0,6 0-1 0,5 0 0 16,-5 5-172-16,5 10-34 0,46-45-7 0,-35 45-2 0</inkml:trace>
  <inkml:trace contextRef="#ctx0" brushRef="#br0" timeOffset="54146.0458">10394 12717 1324 0,'-17'15'118'0,"17"-15"-94"15,0 0-24-15,0 0 0 0,-12-5 112 0,12 5 19 16,0 0 3-16,0 0 1 0,12-5-54 0,5 0-10 16,11-5-3-16,1-6 0 0,-7 1-40 0,7-10-8 15,-12 0-1-15,23-11-1 0,0 1-7 0,0-6-2 0,-1 1 0 0,1-6 0 16,0 6 3-16,0-6 0 0,0 0 0 0,-11-4 0 15,5-6 19-15,0 0 4 0,0-4 1 0,-5-6 0 16,-7 5-20-16,-5 0-3 0,6-5-1 0,0 11 0 16,-17-6-12-16,-1 5 0 0,-5 1-12 0,0 4 12 15,-5-5-11-15,-1 6 11 0,-5-1-10 0,-6 5 10 16,5-4 0-16,1 9 0 0,-6 1 0 0,0 4 10 16,5 1 6-16,-5 4 0 0,6 11 1 0,-6 5 0 15,5 5-2-15,1 0-1 0,-6 0 0 0,5 10 0 16,-10 10-14-16,4 0 8 0,-4 5-8 0,5 0 0 15,-1 11 10-15,-4-1-10 0,5 5 10 0,-6 6-10 0,6 4 16 16,0 6-4-16,-1-1 0 0,1 6 0 0,0 5 0 16,0 10 0-16,0 9 0 0,6 7 0 0,-1-12-12 0,-5 16 11 15,12 1-11-15,-1 4 10 0,-6 5 26 0,-5 5 6 16,12 1 1-16,-1-1 0 0,0 0-26 0,1 0-5 16,-1-4 0-16,6-6-1 0,-17 0 1 0,0-5 1 15,0-5 0-15,-6-5 0 0,6 5 15 0,0-10 4 16,-12-10 0-16,1-6 0 0,5 1-32 0,0-10 0 15,0-1 0-15,0-9 0 0,6-6 0 0,6-5 8 16,5-4-8-16,-5-11 9 0,-1 0-9 0,12-10 8 16,0 0-8-16,0 0 8 0,0 0-8 0,0 0 8 15,6-15-8-15,11-6 8 0,-5-9-8 0,5-10 0 16,11-1 0-16,-5-10 0 0,6 6 0 0,5-11 0 16,0-5 0-16,6 1 0 0,-6-6 0 0,6-5 0 15,0 0 0-15,0 0 0 0,5 0-14 0,1 10 5 0,-6 6 1 16,0-1 0-16,5 10-13 0,-5 1-3 0,11 4 0 0,-16 1 0 15,10 4 16-15,6 1 8 0,1 4-10 0,-1 1 10 16,6 5-15-16,-6 10 3 0,-5-1 1 0,-6 6 0 16,0 0 11-16,-1 0 0 0,-10 10 0 0,-1 0 0 15,-11 5 0-15,-5 0 0 0,-1 10 0 0,-11 1-8 16,-5 4 8-16,-1 5 0 0,-6 0 0 0,-10 1 0 16,-1 9 0-16,-11 1 0 0,-6-6 0 0,-6 5 0 15,1 6 0-15,-1 5 0 0,-5-1 0 0,0 1 0 16,-6-6 0-16,5 1-10 0,-5-6 10 0,0 1-10 15,6-1 0-15,5-10 0 0,-5 1 0 0,6-6 0 0,5-10 10 16,0 0 0-16,11 0 0 0,12-5 8 0,6-5-8 16,-1-5 8-16,12 5-8 0,0 0 8 0,0 0-8 0,0 0 8 15,12-10-8-15,-6 0 8 0,16 5-8 0,-5 0 0 16,1 5 0-16,4 0 0 0,1 0 0 16,6 5 0-16,-12 5 10 0,5 0-10 0,-4 5 11 0,4 1-11 15,-5-1 12-15,1 0-12 0,-1 0 10 0,5-5-10 16,-10 1 8-16,5-1-8 0,6-5 8 0,0-5-8 15,-6 5 8-15,5-10-8 0,13-5 12 0,-7-1-4 16,1-4 0-16,5 5 0 0,6-10-8 0,0 0 0 16,5-6 9-16,-5 1-9 0,0 0 15 0,0-6-2 15,0 6 0-15,0-5 0 0,-12-6-5 0,12-4 0 16,5 4-8-16,-5-9 12 0,0-1-12 0,0 0 0 16,0-4 8-16,6-6-8 0,-1 0 0 0,-5 1 0 15,6-1 0-15,-6 10 0 0,5-4 0 0,1 9-10 0,-6 6 10 16,-1 4-12-16,1 6 12 0,-5 10 0 0,-7 0 0 15,0 10-8-15,1 5 8 0,-6 5 0 0,-6 0 0 0,0 10 0 16,-6 5 0-16,6 0 0 0,-5 6 0 0,-6-6 11 16,-1 10-11-16,1 1 0 0,5-1 0 0,-11 1-11 15,6-1 11-15,-12 5 11 0,1 1-3 0,-7-1 0 16,7-4 4-16,-13-1 0 0,-10 0 0 0,5 6 0 16,0-11 6-16,-5 6 2 0,-1 4 0 0,-22 1 0 15,6-6-4-15,-12 5 0 0,5 1 0 0,-5-6 0 16,0 6-16-16,-5-1 10 0,-1-5-10 0,-5-4 8 15,5-1-21-15,-5-5-5 0,11 1-1 0,-6-6 0 16,12-5-37-16,5 0-7 0,-5-5-1 0,5-5-1 16,12 0-170-16,0-5-33 0,11 0-8 0</inkml:trace>
  <inkml:trace contextRef="#ctx0" brushRef="#br0" timeOffset="54853.2033">13670 12762 979 0,'0'0'87'0,"0"0"-70"16,0 0-17-16,11 10 0 0,1 1 100 0,5-6 17 16,-6 0 3-16,6-10 1 0,12 0-1 0,-7-11-1 15,7 1 0-15,11-10 0 0,0 0-26 0,0-6-5 16,-1 1 0-16,-4-1-1 0,5-14-25 0,-12 4-5 15,1 6-1-15,-1-6 0 0,1-4-27 0,-12 4-5 16,5-4-2-16,-10 4 0 0,5 1-6 0,-11-6 0 16,-1 1-1-16,-5 4 0 0,-5-5-6 0,-1 6-1 15,0-11 0-15,-5 11 0 0,-1-1-8 0,7 11 0 16,-12-11 9-16,0 11-9 0,5-5 0 0,-5 9 0 16,-6 6 0-16,6 0 0 0,0 5 0 0,-6 4 0 15,6 1 0-15,-6 5 0 0,1 0 0 0,-1 10 0 16,6 0 0-16,0 5 0 0,-6 1 0 0,11-1 0 15,-10 10 0-15,10 10 0 0,1 6 0 0,5 4 8 16,0 1-8-16,1 9 11 0,10 6-1 0,1 5 0 0,6 0 0 0,-7 4 0 16,7 6 18-16,-1 10 3 0,6 0 1 0,6 5 0 15,-6 1 4-15,-6-1 2 0,1 5 0 0,-1 0 0 16,-5-10 1-16,5 5 0 0,-5 0 0 0,0-10 0 16,-6 0-39-16,0-5 0 0,-6-5 0 0,6-16 0 15,0 1-29-15,0-5-7 0,-6-11-2 16,-5 1 0-16,-6-11-145 0,5 0-29 15,-5-10-5-15</inkml:trace>
  <inkml:trace contextRef="#ctx0" brushRef="#br0" timeOffset="55040.0164">13601 13137 172 0,'-5'-10'16'0,"5"-5"-16"15,-6 0 0-15,0-1 0 0,6 1 292 0,0 0 55 16,0 0 11-16,0 5 2 0,0-6-229 0,0 6-47 15,6-10-8-15,5 10-3 0,12 0-19 0,6 0-4 16,5-11-1-16,11 1 0 0,7 5-19 0,16 0-4 16,6 5-1-16,6 0 0 0,11-1-25 0,-5 1 0 15,-7 0 0-15,1 0-887 0</inkml:trace>
  <inkml:trace contextRef="#ctx0" brushRef="#br0" timeOffset="55392.2981">15203 12621 1324 0,'0'0'118'0,"0"0"-94"0,0 0-24 0,0 0 0 16,-12 0 123-16,12 0 20 0,0 0 4 0,0 0 1 15,-17 10-62-15,6 0-12 0,5 0-2 0,0 10-1 16,-5 0-47-16,-6 6-10 0,0-1-2 0,5 5 0 16,7 1-12-16,-7-1 0 0,-11 1 8 0,18-6-8 15,5 5 0-15,0-4 0 0,-6-6 0 0,0 5 0 16,6-10 0-16,12 1 8 0,-1-6-8 0,-11-10 0 15,0 0 11-15,0 0-11 0,23 0 12 0,5-5-12 16,-11-5 16-16,6-1-4 0,6-9-1 0,-1 0 0 16,6 0 16-16,-5-1 3 0,-1-4 1 0,1 0 0 15,5-6-3-15,0 6 0 0,-22 0 0 0,5-6 0 16,6 6-11-16,-6 0-2 0,-6 4-1 0,-5 1 0 0,-12 0 6 0,6 0 0 16,0 4 1-16,-11 6 0 0,-12 0 3 0,0 0 0 15,6 5 0-15,-12 0 0 0,-5 5-16 0,-6 5-8 16,-11 5 10-16,11 5-10 0,12 1 15 0,-12-1-3 15,-11 5-1-15,11 0 0 16,23 6-44-16,-6-6-9 0,-6 5-2 0,1-5 0 16,5 1-176-16,12-6-35 0</inkml:trace>
  <inkml:trace contextRef="#ctx0" brushRef="#br0" timeOffset="55777.9666">16228 12464 1580 0,'-45'15'70'0,"33"-15"14"0,-5 5-67 0,6 0-17 0,-6 0 0 0,5 5 0 16,-16 0 137-16,11 5 24 0,11 6 5 0,-11-1 1 15,5 0-82-15,1 5-16 0,11 1-3 0,0-1-1 16,0 11-45-16,6-6-8 0,-1 5-3 0,7-4 0 15,5 4-9-15,0-4 0 0,-11-1 0 0,5 0 8 16,0-4 1-16,1-1 0 0,-6-5 0 0,5 1 0 16,-5-6 23-16,-6-5 5 0,0-10 1 0,0 0 0 15,-6 10 8-15,6-10 2 0,0 0 0 0,0 0 0 0,0 0-1 0,0 0 0 16,0 0 0-16,6-5 0 0,5-5-14 0,-5-5-2 16,-1-6-1-16,7-4 0 0,5-5-10 0,0-6-3 15,-11-4 0-15,17-1 0 0,-1-4-17 0,12-1 0 16,-11-15 8-16,11 6-8 0,-5-1 0 0,5-5 0 15,17 5-13-15,-11 6 5 16,-17 4-27-16,17 1-5 0,11 9 0 0,1 1-1 16,-7 9-114-16,6 6-22 0,-5 10-5 0,5 5-588 15,1 5-118-15</inkml:trace>
  <inkml:trace contextRef="#ctx0" brushRef="#br0" timeOffset="56529.0924">20103 11917 1612 0,'-12'-5'144'0,"1"0"-116"0,-1-6-28 0,1 6 0 16,-12 0 52-16,6 5 4 0,-6 5 0 0,-5 0 1 16,-1 11-41-16,-11-1-16 0,-5 5 11 0,-6 5-11 15,-1 1 9-15,-10 4-9 0,-1 6 8 0,-5 4-8 16,-1-5 28-16,12 1 1 0,6-1 0 0,0-4 0 15,11 4 9-15,11-4 2 0,12-1 0 0,0 0 0 16,11-4-26-16,6-1-5 0,6 5-1 0,11-4 0 16,0-6-8-16,0 0 0 0,6-5 0 0,6 6 0 15,-1-6 0-15,1 0 0 0,5 0 0 0,-6 5 8 16,1-4 19-16,-1-6 3 0,-5 0 1 0,-6 5 0 16,0 5 22-16,-5-4 5 0,5 4 1 0,-6 0 0 0,-5 5-11 15,-6-4-3-15,6-1 0 0,-12 5 0 0,6-5-24 0,-12 1-5 16,7-6 0-16,-7 5-1 0,1 0-15 0,-12-4 8 15,0-1-8-15,-5 0 0 16,-1 0-20-16,-5 0-11 0,-6 1-1 0,-5-1-1 16,5-5-107-16,-6 0-20 0,-5 0-5 0,11 0-496 15,-5 0-99-15</inkml:trace>
  <inkml:trace contextRef="#ctx0" brushRef="#br0" timeOffset="56933.0794">20598 12256 1299 0,'0'0'57'0,"0"0"13"0,0 0-56 0,0 0-14 0,0 0 0 0,0 0 0 16,0 0 131-16,0 0 23 0,0 0 5 0,0 0 1 15,-17 0-57-15,6 5-11 0,-12 5-3 0,6 5 0 16,-6 1-45-16,-5 9-10 0,-1 0-2 0,1 11 0 15,-7-1-16-15,7 11-3 0,-1 4-1 0,1 1 0 16,11-6-12-16,6-4 0 0,-1-1 0 0,6 1-10 16,6-6 10-16,6-4 0 0,6-6 0 0,10 0 0 15,-5-9 0-15,12-1 0 0,-6-5 0 0,5-5 0 16,6 0 0-16,-5-10 0 0,-1-5 0 0,7 0 0 16,-7-5 20-16,1-6-1 0,-1-4 0 0,0-5 0 0,1-1 17 15,-6-4 4-15,0-1 1 0,-1-4 0 0,-5-1-1 0,6-4-1 16,-11-6 0-16,5 6 0 0,-6-1-15 0,-5-5-2 15,0 11-1-15,-1-1 0 0,-10 11-5 0,-1 0-2 16,-11 4 0-16,0 6 0 0,-6 5-1 0,-6 10 0 16,-5 0 0-16,0 10 0 0,-12 0-13 0,7 10-12 15,-13 10 3-15,1 6 0 16,5-6-75-16,1 5-14 0,-12 6-3 0,11-1-680 16,1 6-136-16</inkml:trace>
  <inkml:trace contextRef="#ctx0" brushRef="#br0" timeOffset="57750.5524">21521 12266 1789 0,'29'-15'39'0,"-18"5"8"0,1 0 1 0,5-1 4 0,-6 1-42 0,0 5-10 0,1 0 0 0,5 0 0 15,0 0 99-15,0 5 17 0,-5 0 4 0,10 5 1 16,-5 0-43-16,1 10-9 0,-7 1-1 0,6 4-1 15,0 5-26-15,-5 16-5 0,-7-1 0 0,-5 16-1 16,0 0 5-16,-5 4 0 0,-1 1 1 0,-6 5 0 16,-5 0-29-16,0-5-12 0,0-6 8 0,0-4-8 15,-6-5 11-15,12-6-3 0,-6-5-8 0,5 1 12 16,1-11 1-16,0-5 0 0,5-9 0 0,6 4 0 16,0 0-13-16,0-15 0 0,0 0 8 0,0 0-8 0,0 0 28 15,0 0 4-15,6-15 0 0,-1 0 0 0,7-6-20 16,-7-9-4-16,12 0-8 0,1-11 12 0,-7 1-12 0,12-6 11 15,5-5-11-15,6-4 10 0,1-1-10 0,4 0 0 16,1-5 0-16,12 1 0 0,-1 9 0 0,0 0 0 16,-5 6 0-16,-1 4 0 0,1 6 0 0,-12 5 0 15,0 9 0-15,1 6 0 0,-13 5 0 0,7 10 0 16,-6 0-10-16,-1 10 10 0,-22-10 0 0,23 10 0 16,6 5 0-16,-7 11 0 0,-4-6 0 0,4 5 0 15,-10 6 0-15,-1 4 10 0,1 1-10 0,-7 4-9 16,1 6 9-16,-12-1-13 0,6 1 13 0,-5-1 0 15,-7 1 0-15,1 0 0 0,-1 4 0 0,1-9 0 16,0-6 0-16,5-4 0 0,-6-1 0 0,7-10 0 16,-1 0 0-16,0-4 0 0,1-11 0 0,5 5 0 15,0-5 0-15,0-5 0 0,0 0 0 0,0-10 0 16,0 0 0-16,5-6 0 0,-5-9 0 0,12-10 0 0,-7-1 0 0,7 1 0 16,-1-11 0-16,1 11 0 0,-1-6-15 0,6 1 5 15,0 4 10-15,0 1 0 0,6 4 0 0,0 11 0 16,-6 0 0-16,6 5 0 0,-6 0 0 0,0 9 0 15,-17 6-14-15,11 6-1 0,12-1 0 0,0 10 0 16,0-5 6-16,11 5 1 0,-6-5 0 0,12 0 0 16,0 6-8-16,0-1-2 0,6-10 0 0,-1 5 0 15,1-5 9-15,5 0 9 0,0-10-13 0,1-5 5 16,-7 0 30-16,7 0 6 0,-1-11 2 0,-6 6 0 16,-5-10-30-16,-11 5 0 0,-1-1 0 0,-5-4 0 15,0-10 24-15,-6 9 0 0,0 1-1 0,-6 0 0 16,7-6-11-16,-7 6-1 0,-11 0-1 0,6-6 0 0,-6 6 17 15,0 0 3-15,-6 4 1 0,-5 1 0 16,-1 5-47-16,6 0-8 0,1 10-3 0,-7 0 0 0,-16 5 43 0,5 10 9 16,-5 0 2-16,-1 10 0 15,-5 5-49-15,0 1-10 0,-1 4-1 0,1 6-1 16,0 4 3-16,6-5 1 0,-1 11 0 0,6 0 0 0,1-1 30 0,-1-4 0 16,6-1 0-16,0 6 0 0,11-6 16 0,0 1 10 15,6-1 2-15,6 1 0 0,5-6-28 0,6 1 0 16,12-1 0-16,5-4 0 0,6-11 0 0,11 0-9 15,6-10 0-15,17 0 0 16,12-10-111-16,11-5-21 0,5-5-5 0</inkml:trace>
  <inkml:trace contextRef="#ctx0" brushRef="#br0" timeOffset="58506.9713">25960 11952 1324 0,'17'-15'118'0,"6"0"-94"16,-6-6-24-16,0 6 0 0,0 0 160 0,0 5 28 15,0 10 6-15,6 5 1 0,11 10-87 0,-11 0-16 0,11 11-4 0,-11 9-1 16,0 11-36-16,-12 4-7 0,1 6-2 0,-1 10 0 16,0 0-7-16,1 10-2 0,-1 0 0 0,-5 10 0 15,-6-5-17-15,6-10-4 0,-6-6-1 0,0 1 0 16,0-10 41-16,-6-5 9 0,6-11 2 0,-6-4 0 16,0-6-23-16,1-5-5 0,5-9-1 0,0-1 0 15,0-5-6-15,5-10 0 0,-5 0-1 0,0 0 0 16,0 0 0-16,6-25 0 0,0-6 0 0,5-9 0 15,1-6-15-15,-1-15-2 0,12-5-1 0,5-10 0 0,1-5-9 16,5 6 0-16,12-1 0 0,-1-5 0 0,6 10 0 0,1 5 0 16,-1 0 0-16,12 5 0 0,-6 11 0 0,-6 4 0 15,-6 5-8-15,1 11 8 16,-6 10-27-16,-6 5-1 0,-11 10 0 0,-6 10 0 0,-6 5 48 0,7 15 10 16,4 5 2-16,-5 1 0 0,1 4-24 0,-1 6-8 15,0 4 0-15,-6 6 9 0,0 0-9 0,7 4 0 16,-7 6 9-16,6 20-9 15,0-10-40-15,0 0-13 0,-5 5-3 0,-1-5 0 16,-5-5-128-16,-1-11-27 0,-5 1-5 0,-5 0-920 0</inkml:trace>
  <inkml:trace contextRef="#ctx0" brushRef="#br0" timeOffset="73866.5365">4337 15340 1324 0,'0'0'118'0,"0"0"-94"16,0 0-24-16,0 0 0 0,0 0 216 0,0 0 40 15,0 15 7-15,6-5 1 0,5 5-193 0,6 1-39 16,-11-6-8-16,-1 0-2 0,7 0-14 0,5 0-8 15,-17-10 8-15,6 10-8 0,16 0 0 0,-4-5 9 16,4 6-9-16,7-6 0 0,-6 0 0 0,5 0 0 0,1 0 0 0,10 5 0 16,1-10 9-16,-5 5 2 0,16 0 0 0,-6-5 0 15,1 0 10-15,5 0 3 0,12 0 0 0,-6-5 0 16,0 0-3-16,-12 0 0 0,12-5 0 0,0 5 0 16,6-5 15-16,-6-6 2 0,-6 6 1 0,6-5 0 15,0 5-25-15,-11-5-5 0,5 5-1 0,-5-1 0 16,5-4 2-16,-11 5 0 0,-12 0 0 0,7 5 0 15,-1-5-10-15,-6 5 8 0,1 0-8 0,-6 0 8 16,-18 5-8-16,12 0 0 0,-5 0 0 0,-12 0 0 16,0 0 0-16,0 0 0 0,0 0 8 0,0 0-8 15,0 0 0-15,0 0 0 0,0 0 0 0,0 0 0 16,0 0 8-16,-6 10 0 0,6-10 0 0,-11 10 0 16,11-10-8-16,-12 10 0 0,7-5 0 0,-7 5 0 15,12-10 0-15,-11 5 0 0,11-5 0 0,-12 5 0 0,7 5 0 16,-12-4 0-16,5-1 0 0,6 0 0 0,1-5 0 0,-12 5 0 15,5 0 0-15,1 0 0 0,-6 0 0 0,5 0 0 16,-5 0 0-16,6 0 0 0,-6 0 0 0,-6 5 0 16,6-5 0-16,-6 0 0 0,12-5 0 0,-6 6 0 15,11-1 0-15,-17 0 0 0,6-5 0 0,6 0 8 16,11 0-8-16,-12 0 0 0,1 0 0 0,5 0 0 16,-5 0 0-16,11 0 0 0,0 0-24 0,-6-5 0 15,-11 0 0-15,17 5 0 16,0 0-12-16,0 0-4 0,-6 0 0 0,6 0 0 15,0 0-68-15,0 0-13 0,0 0-3 0,-11 0-908 0</inkml:trace>
  <inkml:trace contextRef="#ctx0" brushRef="#br0" timeOffset="74979.975">5402 15426 691 0,'0'-5'61'0,"6"0"-49"16,5 0-12-16,-11-5 0 0,0 5 178 0,0 5 33 16,6-5 6-16,-6 5 2 0,6-6-95 0,5-4-18 15,-11 10-4-15,0 0-1 0,0-5-21 0,0 5-4 0,0 0 0 0,0 0-1 16,0 0-19-16,0 0-4 0,0 0-1 0,0 0 0 15,0 0-17-15,0 0-3 0,0 0-1 0,0 0 0 16,0 0-10-16,-11 5-3 0,11-5 0 0,0 0 0 16,-6 16-4-16,0-6-1 0,6 0 0 0,0-10 0 15,0 0-12-15,-11 15 8 0,11-5-8 0,0 5 0 16,0-5 14-16,0 11-3 0,0-6-1 0,0 5 0 16,0 5 8-16,-6 6 2 0,-5 9 0 0,0 6 0 15,-1 10 0-15,-5 4 1 0,-6 11 0 0,-11 5 0 16,11 0 0-16,1 0 0 0,-18 5 0 0,17-5 0 15,-6-5 11-15,1 0 3 0,11-10 0 0,-6 5 0 0,6-16-13 16,-12 1-2-16,18-1-1 0,-17-9 0 0,16 5-11 16,-5-11-8-16,0 0 9 0,0-4-9 0,0-1 0 0,11-9 8 15,-11-1-8-15,11-5 0 0,-5 0 0 0,5-5-10 16,-5 5 2-16,5-4 0 16,-5-1-16-16,5 0-2 0,0 0-1 0,6-10 0 15,0 0-16-15,0 0-3 0,0 10-1 0,0-10 0 16,0 0-74-16,0 0-15 0,0 0-4 0,23-5-576 15,-6-5-115-15</inkml:trace>
  <inkml:trace contextRef="#ctx0" brushRef="#br0" timeOffset="76953.2575">6468 14773 889 0,'0'0'39'0,"0"0"9"0,0 0-39 0,6-10-9 15,-6-1 0-15,5-4 0 0,1 5 105 0,0 0 19 16,-12 5 4-16,6-5 1 0,0 10-15 0,0 0-3 16,0 0-1-16,0 0 0 0,6-10-19 0,-6 10-4 15,0 0-1-15,0 0 0 0,0 0-23 0,0 0-5 0,0 0-1 0,0 0 0 16,0 0-22-16,0 0-5 0,0 0-1 15,0 0 0-15,5 10-3 0,7 10-1 0,-12-5 0 0,-12 6 0 16,12-1-13-16,-5 5-2 0,-1 0-1 0,6 6 0 16,-11 9-9-16,5 1 12 0,-6 9-12 0,-5 1 12 15,6 5 4-15,-6 5 0 0,0-6 1 0,0 6 0 16,-6 5-3-16,0 0-1 0,6-5 0 0,-6-1 0 16,-5 1 11-16,5 5 3 0,0 5 0 0,-11-5 0 15,17-1-9-15,-6-4-2 0,0-5 0 0,-11 5 0 16,11-1 0-16,1-9 0 0,-13 5 0 0,13-11 0 15,-1 1 12-15,6-6 3 0,0 1 0 0,-6-6 0 16,6-4-31-16,5-6-10 0,-5-5 0 0,11 1 0 0,1-6 10 0,-7-5 0 16,7-5 0-16,5 5 8 0,0-10-8 15,0 0 0-15,-12 5 0 0,12-5 8 0,0 0-8 0,-5 5 0 16,5-5 0-16,-6 5 0 0,-5 0 0 0,5 6 9 16,-6-1-9-16,1 0 10 0,0 5-19 0,-6 5-4 15,11 0-1-15,-6-4 0 0,1 4 14 0,0 0-9 16,5-5 9-16,-5 6-8 0,-1-6 8 0,6 0-12 15,1 0 12-15,-1-5-12 0,6 0 12 0,-11 1 0 16,5-1 0-16,6-10-8 0,0 0 8 0,0 0 0 16,-11 5 0-16,11-5 0 0,-6 5 0 0,6-5 0 15,0 0 0-15,0 0 0 0,0 0 0 0,0 0 0 16,0 0 0-16,0 0 8 0,0 0-8 0,-6 10 0 16,6 0 0-16,0-10 0 0,0 0 0 0,0 0 0 15,0 5 0-15,-11 10 0 0,11-15 0 0,0 11 0 16,-6-1 0-16,6-10 0 0,0 0 0 0,0 0 0 0,0 0 0 15,0 0 0-15,-11 0 0 0,11 0 0 0,0 0 0 0,0 0 0 16,0-10 0-16,0-1 0 0,0-4 0 0,11 0 8 16,-11-5-8-16,0-6 0 0,17 1 0 0,-11-5 0 15,11-1 0-15,0 1 0 0,-6-6 0 0,7-4 8 16,10-6-8-16,-5 6 0 0,-6-11 0 0,6 6 0 16,0-6 0-16,-1 5 0 0,7 1 0 0,-12 4 0 15,6 6-8-15,5-1-4 0,1 11 0 0,-12 0 0 16,6 5 12-16,-1 4 12 0,13 1-2 0,-13 0-1 15,13 0-9-15,-13 5-12 0,1 0 2 0,11 4 1 16,-5 1 9-16,5 0 0 0,0 0 0 0,-11 0 0 16,11 10 0-16,-11-5 11 0,0 0-3 0,-6 5 0 0,0 5-8 0,0-4 0 15,-11 9 0-15,-1 0 0 0,-5 5 0 0,0 11 8 16,0-1-8-16,-5 10 8 0,-1 1 5 0,-5-1 1 16,5 1 0-16,-11 5 0 0,5-1-6 0,7-9-8 15,-1 4 11-15,-5 1-11 0,11-11 8 0,-6 0-8 16,6-4 0-16,0-6 0 0,-11 0 10 0,22-10-10 15,-11-10 8-15,0 16-8 0,0-16 0 0,0 0 0 16,17 5 0-16,-6-5 0 0,6-11 0 0,12 1 0 16,-18-5 0-16,18-10 0 0,-12 0 8 0,6-1-8 15,5-4 8-15,1-6-8 0,-6 1 0 0,11-6 0 16,-12 1 8-16,1-1-8 0,0 1 0 0,6 9 0 16,-18 1 0-16,6 0 0 0,6 9 0 0,-12 6 0 15,6 5 0-15,-11 0 0 0,-6 10 0 0,0 0 0 16,11-5 8-16,-11 5-8 0,0 0 0 0,0 15 0 0,6-5 0 0,0 11 0 15,5-1 0-15,-11 5 0 0,0 0 0 16,6 1 0-16,5-6 0 0,-11 10 0 0,0-4 0 0,12 4 0 16,-7-5 0-16,7 1 0 0,-1-6 0 0,-11 0 0 15,17 1 0-15,-17-1 10 0,12-5-10 0,-1 0 10 16,-11 0-10-16,6-5 8 0,-6-10-8 0,11 11 8 16,-11-11 3-16,0 0 0 0,12 5 0 0,5 0 0 15,-6-10-11-15,6 5 8 0,-11-10-8 0,11-1 8 16,0-4-8-16,12 0 0 0,-1-10 9 0,-5-1-9 15,0 1 0-15,11-10 8 0,6 4-8 0,-12-4 0 16,6-6 0-16,1 6 0 0,-7-1 0 0,6 1 8 16,0 5-8-16,-5 4 0 0,5 1 0 0,0 5 8 0,-11-1-8 15,11 6 9-15,-11-5-9 0,11 10 10 0,-5 0 2 0,-1 0 1 16,12 4 0-16,-17 1 0 0,5 5-13 0,1 0-16 16,-6 0 3-16,-1 5 1 0,-4 1 12 0,-13-1 16 15,-5-5-3-15,0 0-1 0,6 15-12 0,5 5-12 16,-11-5 3-16,0 6 0 0,-11 4 21 0,5-5 4 15,-5 5 0-15,-1 1 1 0,-5 4-9 0,-5-5-8 16,-1 1 9-16,0 4-9 0,0-5 13 0,-5 6-3 16,-7-6-1-16,1-5 0 0,0 1-9 0,-6-1 0 15,0-5 0-15,0 0 8 0,-5 1-8 0,5-11 0 16,-11 5 0-16,5-10 0 16,-17 5-59-16,6-5-10 0,-5-5-3 0,-1 0 0 15,6 0-109-15,0-11-23 0,0-9-4 0</inkml:trace>
  <inkml:trace contextRef="#ctx0" brushRef="#br0" timeOffset="77099.2419">7163 15051 2253 0,'0'0'100'0,"0"0"20"0,0 0-96 0,0 0-24 0,0 0 0 0,0 0 0 16,0 0 69-16,0 0 9 0,0 0 2 0,0 0 0 15,23 10-56-15,-6-5-12 0,-17-5-1 0,11 11-770 16,1-1-153-16</inkml:trace>
  <inkml:trace contextRef="#ctx0" brushRef="#br0" timeOffset="78274.602">10616 15335 1602 0,'0'0'71'0,"0"-10"14"0,6 0-68 0,-6-1-17 16,0-4 0-16,5 5 0 0,1 5 88 0,-6-5 15 15,0 0 2-15,0 10 1 0,0-15-25 0,-6 5-5 16,-5 4 0-16,-1-4-1 0,-5 5-39 0,0 0-8 16,-6 0-2-16,1 0 0 0,-1 5 10 0,-6 5 3 15,-5 0 0-15,0 0 0 0,-6 5-12 0,0 1-3 16,-5 4 0-16,-1 5 0 0,-5 5 7 0,5 6 1 15,-5-6 0-15,-6 5 0 0,6 6-5 0,-6-6-1 16,0 6 0-16,0-1 0 0,5 6 0 0,13-1 0 0,-7 1 0 16,6 4 0-16,6 1-7 0,5 4-2 0,12-4 0 15,0 5 0-15,0-1-6 0,6 6-2 0,11 0 0 16,0-1 0-16,11 1-9 0,1-5 0 0,10-1 0 0,-5-4 0 16,12 0 8-16,-6-6-8 0,5 1 8 0,12-1-8 15,0-4 0-15,0-6-12 0,5-5 0 0,-5 1 1 16,12-6-118-16,-1-10-24 15,-6-5-5-15,7-10-1 0,-1-5-115 0,17-5-23 0,-11-11-5 16,23-4-1-16,-23 5 113 0,6-11 22 0,11 6 5 0,-6-6 1 16,-5 6 96-16,5 5 19 0,-11 4 4 0,0-4 1 15,-5 10 173-15,-7 5 34 0,-11-6 7 0,6 1 2 16,-11 10-22-16,-1-5-4 0,-5 0 0 0,0 5-1 0,-6 0-47 16,0-5-8-16,0 0-3 0,0 5 0 0,-11-1-57 0,-6 6-11 15,17-10-2-15,-17 0-1 0,0 10 29 0,0-10 5 16,0 10 2-16,0-15 0 0,-11 0 6 0,-1 0 0 15,6 4 1-15,-5 1 0 0,0 0-11 0,-1 5-2 16,-5-5-1-16,0 10 0 0,0-5-9 0,0 5-2 16,0 0 0-16,-6 5 0 0,0 0-15 0,-5 0-3 15,5 5-1-15,-6 5 0 0,-5-4-17 0,0 9 10 16,0 0-10-16,-6 0 8 0,0 6-8 0,0 4 0 16,0-5 0-16,6 6 0 0,11-1 0 0,-5 0 0 15,5 1 0-15,6-1 0 0,6-4 0 0,5-1 0 16,6-5 0-16,0 0 0 0,0-4 0 0,0-1 0 15,11-5 0-15,1 0 0 0,-12-10 0 0,17 10-14 16,0-10 5-16,6-5 1 0,-1 0 8 0,-4 0-8 0,-1-5 8 16,5-10-8-16,1 4 8 0,-6-4 0 0,0-5 0 15,6-6 0-15,-6 6 0 0,0-10-8 0,0 4 8 0,1-9 0 16,-1-1 11-16,5 6 7 0,-16-6 2 0,11 6 0 16,0 10-12-16,0-1-8 0,1 1 12 0,-7 15-12 15,6 0 0-15,-6 5 0 0,12 10 0 0,-11 5 0 16,5 0 0-16,0 10 0 0,-6 0 0 0,1 11 0 15,-1-1 0-15,-5 1 0 0,5 4 0 0,-11 0 0 16,11 1-24-16,-11-6-1 0,6 1-1 0,-6-6 0 16,0 0-184-16,0-4-37 0,0-6-7 15</inkml:trace>
  <inkml:trace contextRef="#ctx0" brushRef="#br0" timeOffset="78640.5362">11567 16175 1486 0,'0'0'66'0,"6"-15"14"0,0 0-64 0,-1-5-16 15,1 0 0-15,0 4 0 0,5-4 132 0,1-5 24 16,-7-1 5-16,12 1 1 0,-5 5-60 0,-1 5-12 16,6-6-2-16,6 11-1 0,-12-5-27 0,12 10-6 15,0 5-1-15,-12 0 0 0,1 5-19 0,5 10-4 16,-17 6-1-16,11 9 0 0,-5 5-12 0,-6 1-2 16,0 4-1-16,0 6 0 0,-6 5 0 0,-5-6 0 15,0 1 0-15,-1-1 0 0,-5-4-6 0,0-6-8 16,-6-4 11-16,12 4-11 0,-6-15 11 0,0 6-11 15,5-11 10-15,1-5-10 0,11 5 15 0,0-15-3 16,0 0-1-16,0 0 0 0,0 0 1 0,0-10 0 16,11-5 0-16,-5-5 0 0,11-1-4 0,6-9-8 0,-6-5 12 15,17-1-4-15,-17-4 1 0,6-1 0 0,11 1 0 0,-5-6 0 16,-7 11 11-16,7-1 3 0,-12 1 0 0,6 14 0 16,5-4-3-16,-11 10-1 0,0 5 0 0,1 0 0 15,-1 10-9-15,0 5-2 0,6 0 0 0,-12 10 0 16,6-5-8-16,0 10 0 0,0 6 0 0,0 4 0 15,6 5 0-15,-6-4 0 0,6 4 0 0,0 1 0 16,-6-1-75-16,6 1-7 0,-1 4-2 16</inkml:trace>
  <inkml:trace contextRef="#ctx0" brushRef="#br0" timeOffset="79609.0967">14354 15087 864 0,'0'-31'76'0,"0"16"-60"0,5 0-16 0,7 0 0 0,-7-6 115 0,1 6 20 15,0 0 4-15,5-5 1 0,1 5-2 0,-1-6 0 16,-5 6 0-16,-1 0 0 0,7 5-33 0,-7 0-6 15,-5 10-2-15,0 0 0 0,6-5-34 0,-6 5-7 16,0 0-2-16,0 0 0 0,0 0-21 0,6 15-4 16,5 0-1-16,-5 10 0 0,-6 6 9 0,0 9 2 15,0 1 0-15,6 15 0 0,-12 4 0 0,6 6 0 16,-6 5 0-16,1 5 0 0,5-5-5 0,-6 5-1 16,0-5 0-16,6 0 0 0,0-6-13 0,-6 6-2 0,6 0-1 15,0 0 0-15,0-10-9 0,0 0-8 0,0-6 9 0,-5 1-9 16,5-15 8-16,-6-1-8 0,6-4 0 0,0-11 0 15,-6-5 10-15,1 0-10 0,5-9 10 0,0-11-10 16,0 0 12-16,0 0-3 0,0 0-1 0,0 0 0 16,0 0 1-16,-6-11 0 0,0-4 0 0,1-10 0 15,5-6-9-15,0 1 0 0,0-10 0 0,5-1-11 16,1 1 11-16,5-1 8 0,6 1-8 0,6-1 11 16,-11 6-11-16,10 4 0 0,1 6 0 0,6 0-11 15,-1 9 2-15,-5 1 0 0,0 0 0 0,11 5 0 0,6 5 9 16,-12 0 0-16,-5 5-9 0,6 0 9 0,5 0 0 0,-11 5 0 15,-1 0 0-15,-5 0 0 0,1 5-11 0,4 0 11 16,7 5-8-16,-18 1 8 0,-11 4 0 0,6-5-8 16,11 5 8-16,-11 6 0 0,-6-1 0 0,-12 5 0 15,7-4 0-15,-1 4 0 0,0 0 0 0,-5 6 11 16,-18-1-11-16,1 6 12 0,5-6-3 0,-11 1 0 16,-12-1 0-16,1 1 0 0,-1-6-9 0,1-5 0 15,-1 1 0-15,0-1 0 16,6-10-31-16,6 0-1 0,6-5-1 0,5 1 0 15,0-11-125-15,6-5-25 0,17-11-5 0</inkml:trace>
  <inkml:trace contextRef="#ctx0" brushRef="#br0" timeOffset="80052.552">15544 15836 1094 0,'0'0'48'0,"0"0"11"0,-11 5-47 0,5 5-12 0,6-10 0 0,-5 11 0 15,-18-1 115-15,11 0 21 0,1 0 4 0,0 5 0 16,5 0-12-16,-5 0-2 0,-1 1-1 0,6-1 0 16,6-5-42-16,0 5-9 0,-11-5-2 0,11 0 0 15,0-10-33-15,17 11-7 0,-5-6-2 0,5 0 0 16,-6-10-8-16,17 0-2 0,7-6 0 0,5 1 0 15,-1-5 0-15,-4 0-1 0,-7-5 0 0,-5-1 0 0,-12 1-19 0,6-5 10 16,-5 5-10-16,11-6 8 0,-1 6 24 0,-16-5 4 16,-12 4 0-16,12-4 1 0,5 0-2 0,-5-1-1 15,-23 1 0-15,6 0 0 0,-1 5-2 0,7-1 0 16,-1 1 0-16,-5 5 0 0,-18 5-32 0,6 0 0 16,12 5 0-16,-12 5 0 0,-5 5 0 0,5 5 0 15,0 5 0-15,6 5-9 0,-6 5 9 0,-5 6 0 16,-1 4 0-16,6 6-8 0,1-6 8 0,4 11 0 15,-4-1 0-15,-1 1 0 0,11 5 0 0,1-6 11 16,5 6-11-16,1-6 12 0,-1-4-12 0,6-1 0 16,6 1 0-16,-1-6 0 0,1-4 0 0,5-6-12 15,12 0 0-15,11 1 1 16,1-11-120-16,4 0-24 0,7-5-5 0,11 0-972 0</inkml:trace>
  <inkml:trace contextRef="#ctx0" brushRef="#br0" timeOffset="80907.9071">17710 15553 1555 0,'-12'-26'138'0,"12"11"-110"0,-6 0-28 0,12-5 0 15,0 4 81-15,5-9 11 0,6 5 3 0,0 0 0 16,6-1-15-16,0 6-2 0,0-5-1 0,5 5 0 16,-5 0-25-16,-6 9-4 0,0 1-2 0,6 5 0 15,-12 11-8-15,1 4-2 0,-6 0 0 0,-1 15 0 16,1 6-10-16,0 9-2 0,-6 1-1 0,-6 10 0 16,0-1 13-16,-5 1 4 0,5 0 0 0,-11-1 0 15,0 1-2-15,0-5 0 0,0 4 0 0,0-4 0 16,0-5-6-16,5-6 0 0,1 1-1 0,-1-6 0 15,1-10-18-15,0 1-3 0,-1-11-1 0,7 0 0 16,-1-5-9-16,6-10 0 0,0 0 0 0,0 0 0 0,0 0 8 0,0 0-8 16,-12 0 12-16,7-5-4 0,-7-5-8 0,7 0 10 15,-1 0-10-15,0-5 10 0,1-1-10 0,-1-4 8 16,-6-10-8-16,12 5 8 0,-5-6-8 0,5-4 0 16,5-1 0-16,7-4 0 0,-1-1 0 0,6-4 0 15,-5-1 0-15,11-5 0 0,-1-4 0 0,1-1-12 16,6 0 4-16,-1 1 8 0,6-11-15 0,-5 10 5 15,5-5 1-15,6 6 0 16,-6-6-24-16,6 10-5 0,0 6-1 0,5-1 0 0,-10 11 39 0,4 9 0 16,-4 11 0-16,4 0 0 0,-4 10 0 0,-1 10-14 15,-6 5 2-15,7 10 0 0,4 6 12 0,-10 4 0 16,-6 0 0-16,-1 11 0 0,1-1 0 0,-6 1 10 16,-5-1-2-16,-7 1 0 0,-5-6-8 0,0 1 0 15,-11-6 0-15,0 1 0 0,-12-6 12 0,-6 0 0 0,-5 1 0 16,0-6 0-16,-6 0 6 0,0-5 2 0,0 0 0 15,0 1 0-15,6-11-20 0,-6 5 0 0,1-10 0 0,-1 5 0 32,5-5-73-32,1 0-19 0,0 0-3 0,0 0-1 15,11-5-51-15,0 5-10 0,1 0-3 0,10-5-836 0</inkml:trace>
  <inkml:trace contextRef="#ctx0" brushRef="#br0" timeOffset="81283.4567">18809 15401 2156 0,'0'0'48'0,"0"0"9"0,0 0 3 0,0 0 0 0,0 0-48 0,0 0-12 16,0 0 0-16,0 0 0 0,0 0 76 0,0 15 12 15,6 0 4-15,-6 5 0 0,6-4-48 0,-1 4-10 16,1 5-2-16,0 5 0 0,-1 6 2 0,1 4 0 15,0 6 0-15,-1 5 0 0,1-6 7 0,0 6 2 16,-6-6 0-16,0 6 0 0,-6 0-35 0,6-11-8 16,-6 1 0-16,1-6 0 0,-1-4 0 0,-5-6 0 15,5-5 0-15,-5-5 0 0,5-5 0 0,0 1 0 16,6-11 0-16,0 0 0 0,0 0 53 0,0 0 9 16,-11-11 2-16,11-4 0 0,-6-5-52 0,12-5-12 15,-6-11 0-15,11-4 0 0,1-6 30 0,5-4 3 16,5-11 1-16,7 0 0 0,5-5-34 0,0 0 0 0,12-10 0 15,5 0 0 1,0 11-25-16,-5-1-6 0,5 10-1 0,-5 0 0 16,-6 11-25-16,5 9-6 0,-5 11-1 0,-6 5 0 15,-5 10-184-15,-6 5-38 0,11 15-7 0,-6 10-2 0</inkml:trace>
  <inkml:trace contextRef="#ctx0" brushRef="#br0" timeOffset="81636.7746">20074 15482 2120 0,'0'0'94'0,"-6"-10"19"16,6-1-90-16,-5 1-23 0,-1 5 0 0,0-5 0 0,-5 5 93 0,11 5 15 15,-6-5 2-15,-5 0 1 0,-1 0-61 0,-5 10-12 16,6-5-2-16,-6 5-1 0,0 5-25 0,5 5-10 16,-5 1 8-16,0 4-8 0,6 5 0 15,-6 0 0-15,0 1 0 0,-1-1 0 0,7 5 0 0,0-4 8 16,-1 4-8-16,1-5 12 0,5 1 2 0,1-1 1 15,5-10 0-15,-6 0 0 0,6 1-7 0,6-6 0 16,-6-10-8-16,5 5 12 0,-5-5-12 0,17 5 8 16,6-10-8-16,0 0 0 0,5 0 0 0,1-10 8 15,-1-1-8-15,7-4 0 0,4 0 0 0,-4-5 8 16,-7-1-8-16,1-4 0 0,-1 4 21 0,-11-4-1 16,-5 0-1-16,5-1 0 0,-6 1 15 0,-5 0 3 15,-6-1 1-15,-6 6 0 0,-5-6-19 0,-1 11-4 16,1 5-1-16,-12 5 0 0,-5 0-14 0,-1 5 0 15,-5-5 0-15,-6 10 0 16,6 5-40-16,-6 0-8 0,6 5-2 0,-6 0 0 16,6 0-168-16,5 5-34 0</inkml:trace>
  <inkml:trace contextRef="#ctx0" brushRef="#br0" timeOffset="81988.6104">20741 15178 2404 0,'0'0'53'0,"0"0"11"0,0 0 3 0,0 0 0 0,0 0-54 0,0 0-13 16,0 0 0-16,5 10 0 0,7 0 57 0,-1 5 9 16,-5 11 2-16,0-1 0 0,5 5-55 0,-5 11-13 15,-1-1 0-15,1 6 0 0,-6 0 54 0,6 4 8 16,0 1 2-16,-6 4 0 0,-6-4-52 0,0-5-12 15,6-6 0-15,-6 6 0 0,1-11 0 0,-1 1 0 16,6-11 0-16,-6 0 0 0,6-9 54 0,6-1 8 16,-6-15 2-16,0 0 0 0,0 0-20 0,0 0-4 15,0 0-1-15,0 0 0 0,0-21-11 0,11-4-3 16,7 0 0-16,4-11 0 0,1 1-12 0,6-11-2 16,22-4-1-16,6-6 0 0,-6 5-10 0,6-9 0 15,6 4 0-15,5-5 0 0,-11 0-14 0,0 6-5 16,0-1-1-16,6 5 0 15,-12 6-129-15,0 4-27 0,-11 11-4 0,0-1-1107 0</inkml:trace>
  <inkml:trace contextRef="#ctx0" brushRef="#br0" timeOffset="82319.3719">21829 15512 2188 0,'0'0'48'15,"0"0"11"-15,0 0 1 0,0 0 1 0,-6 10-49 0,6-10-12 0,0 0 0 0,12 5 0 16,-1 5 0-16,-11-10 0 0,11 5 0 0,7-5 0 16,-7 0 54-16,6 0 8 0,0-5 2 0,-5-5 0 15,5 0-11-15,-6 0-1 0,6-5-1 0,-5-5 0 0,-1-1 7 0,0-4 2 16,-5 0 0-16,5-1 0 0,-5 1-14 0,0-5-2 16,-6 4-1-16,0 1 0 0,0 0-18 0,-6 4-3 15,0 6-1-15,1 5 0 0,-1 0-3 0,-5 0-1 16,-1 5 0-16,-5 5 0 0,-6 5-17 0,6 0 0 15,-11 5 0-15,5 10 0 0,-6 1 0 0,1 9 0 16,0 5 0-16,-7 6 0 0,13-1 0 0,-7 1-11 16,6-1 2-16,0 11 0 0,6-10 9 0,6-6 12 15,0 6-2-15,11-1-1 16,-6-10-123-16,12 6-25 0,5-1-5 0,0-4 0 16,12-11-122-16,6-5-24 0,39 5-5 0,6-25-1 0</inkml:trace>
  <inkml:trace contextRef="#ctx0" brushRef="#br0" timeOffset="82739.3513">22832 15249 2188 0,'0'0'48'0,"0"-10"11"0,6-6 1 0,-1 6 1 0,-5-5-49 0,0 0-12 0,0 5 0 0,-5 0 0 16,-1 5 105-16,0 0 19 0,-11 5 3 0,0 0 1 16,0 5-103-16,-6 5-25 0,-5 5 0 0,-1 5 0 15,1 6 16-15,-1 9-1 0,-5 0-1 0,5 6 0 16,1 4-22-16,5 1-5 0,-5 0-1 0,5 4 0 15,6-4 14-15,0-6 0 0,-6 6 0 0,11-6 0 16,1-4 20-16,0-6 6 0,11 1 2 0,0-6 0 16,0-5-45-16,5-5-9 0,-5-15-2 0,12 6 0 15,-12-6 52-15,17 0 9 0,6-11 3 0,5-4 0 16,1 0-24-16,5-10-4 0,0-6 0 0,0-4-8 0,0-6 20 16,6-9-4-16,-6-1 0 0,1-5 0 0,5-9-8 0,-6-6-8 15,0-5 9-15,0-15-9 0,0 4 14 0,-5 1-3 16,5-5-1-16,-6-5 0 0,1 0-10 0,-1 0 0 15,1-1 0-15,-1 6 0 0,-11 15 0 0,6 15-14 16,-6 11 3-16,-5 14 1 0,-1 11 21 0,1 5 4 16,-7 15 1-16,-5 5 0 0,0 15-26 0,-5 15-5 15,-7 11-1-15,1 9 0 0,-12 11 32 0,0 5 7 16,-5 5 1-16,-1 5 0 0,1 5-14 0,-6 0-2 16,5 0-8-16,-5 5 12 0,5-5 17 0,7 5 3 15,-1-10 1-15,6 5 0 16,5-5-77-16,1-5-16 0,5-5-4 0,1 0 0 15,5-11-129-15,11-9-27 0,-5-11-4 0,11-4-2 0</inkml:trace>
  <inkml:trace contextRef="#ctx0" brushRef="#br0" timeOffset="83939.9462">25441 14596 460 0,'-5'-21'20'0,"-1"11"5"0,6-5-25 0,0 0 0 0,-6-6 0 0,6-4 0 15,-5 0 200-15,5 0 34 0,0-1 7 0,0 6 2 16,0 5-115-16,0 0-22 0,0-6-5 0,5 6-1 16,-5 15-6-16,0-10-2 0,0 10 0 0,6-10 0 15,-6 10-2-15,0 0-1 0,0 0 0 0,0 0 0 16,17 5-34-16,-6 10-7 0,1 10-2 0,5 6 0 15,-6-1-10-15,1 11-1 0,-1 4-1 0,1 6 0 16,-1 5-24-16,-5 4-10 0,-1 1 8 0,1 0-8 16,-12 10 56-16,6-5 7 0,-11 5 1 0,5-1 0 15,-5 1-38-15,-1 0-7 0,1-5-2 0,0 5 0 16,-1-10-1-16,7-6 0 0,-7 1 0 0,6 0 0 0,1-11-16 16,-1-4 10-16,6-6-10 0,6-4 8 0,-6-6-8 15,0-5 0-15,0-4 9 0,0-6-9 0,0-10 12 0,0 0-3 16,0 0 0-16,0 0 0 0,0 0 5 0,0 0 1 15,11-10 0-15,-5-6 0 0,5-4-15 0,-5 5 9 16,5-10-9-16,1-6 8 0,5-4-8 0,0-1 0 16,6-9 0-16,0-6 0 0,11 0-8 0,0 1-4 15,6 4-1-15,11-4 0 16,0 4-6-16,6 6-1 0,0 4 0 0,12 6 0 16,-1 4-12-16,-5 11-2 0,-6 0-1 0,-12 10 0 0,1 5 43 0,-6 0 9 15,-6 10 2-15,-6 5 0 0,-10-5-19 0,-1 11 0 16,-6-1 0-16,-5 0-9 0,-12 0 9 0,-5 6 0 15,-1-6 0-15,-5 5 0 0,-6 1 15 0,1-6-2 0,-1 5 0 0,-11 0 0 16,-1 1-1-16,-5-1 0 0,-11-5 0 0,0 6 0 16,-6-6-12-16,6 0 0 0,-6-5 0 15,5 6 0 1,-5-11-40-16,12 5-4 0,-1-5 0 0,1 0-1 16,5 0-125-16,6-5-25 0,-1 0-5 0,13 1-871 0</inkml:trace>
  <inkml:trace contextRef="#ctx0" brushRef="#br0" timeOffset="84435.8116">27202 14889 1958 0,'17'-5'87'0,"-17"5"17"0,0 0-83 0,0 0-21 15,0 0 0-15,0 0 0 0,-11 5 132 0,11-5 23 16,-6 5 4-16,0 10 1 0,1 6-103 0,-7-1-20 15,7 10-4-15,5 6-1 0,0-1-32 0,5 1 0 16,-10-6 0-16,5 6 0 0,11-6 8 0,-5 0-8 16,-1-4 0-16,1-1 0 0,5-5 0 0,-5-5 8 15,11-4-8-15,0-6 0 0,-5 0 22 0,-1-5-2 16,12-5-1-16,-6-11 0 0,0 1 19 0,6-5 4 16,0-5 1-16,-1-1 0 0,7-9-11 0,-6-6-1 15,5-4-1-15,1 4 0 0,5-4-14 0,6-1-4 16,0 6 0-16,0-1 0 0,11 11-12 0,-11 4 0 15,0 6 0-15,-1 5 0 0,-10 10 0 0,-6 5 0 16,5 5 0-16,1 10-10 0,-7 5 10 0,-4 11-8 16,-7 4 8-16,0 11-8 0,-11 4 8 0,-11 26 0 0,-6 0 0 15,-6 0 0-15,0 0 0 0,-11 0 0 0,0-10 0 16,-6 0 0-16,0-10 0 0,-5-6 0 0,-1-4 0 0,0-1 0 16,7-14 11-16,-1-1 1 0,0-5 0 0,6-4 0 15,-1-6 2-15,7-5 1 0,-1 0 0 0,1-10 0 16,5-5 5-16,6 0 2 0,-6-10 0 0,12-5 0 15,-1-6-10-15,12 1-3 0,0-16 0 0,6 1 0 16,11-6-27-16,0-4-6 0,12-6 0 0,5-5-1 16,6 0-104-16,5-4-21 0,7-1-4 15,-1 5-1-15,6 15-28 0,-6 11-5 0,6 10-2 0,-17 15 0 16,0 5 58-16,11 5 11 0,6 0 2 0,-11 10-603 16</inkml:trace>
  <inkml:trace contextRef="#ctx0" brushRef="#br0" timeOffset="86192.043">9009 17517 748 0,'0'0'33'0,"0"0"7"0,0-10-32 0,0 0-8 0,0 5 0 0,0 5 0 15,0 0 94-15,6-10 17 0,-6 0 3 0,0 10 1 16,0 0-80-16,11-10-16 0,-22 0-3 0,11 5-1 15,-6-1 6-15,6 1 2 0,-17 5 0 0,6-5 0 16,-1 5 29-16,1 5 7 0,-12-5 1 0,6 5 0 16,0 1 4-16,-6-1 0 0,0 0 1 0,0 5 0 15,-5 0 10-15,-1 0 1 0,1 5 1 0,5 0 0 16,-5 1-29-16,-1-1-5 0,1 0-2 0,11-5 0 16,-6 5-7-16,6 1-2 0,0-1 0 0,0-5 0 15,11 5-20-15,-11-5-12 0,17 0 12 0,-17 5-12 16,11 1 0-16,6-1 0 0,0 0 0 0,-6 0 0 15,6 11 0-15,0-6 0 0,6 5 0 0,0 0 0 0,-1-4 0 16,12-1-9-16,-5 0 1 0,11 0 0 0,-1 6-6 0,13-6-1 16,-7 0 0-16,6 6 0 0,0-6 15 0,-5 0 12 15,11 0-3-15,-6 1 0 0,6-1-18 0,-12-5-4 16,12 0-1-16,-17 1 0 0,0-1 31 0,11-5 7 16,-17 0 0-16,0-5 1 0,6 5 14 0,-23-10 2 15,0 0 1-15,6 5 0 0,-6-5-14 0,0 0-4 16,0 15 0-16,0-4 0 0,-6-1-8 0,-5 5-3 15,-12 0 0-15,0 0 0 0,-5 5 0 0,-7 1 0 16,1-1 0-16,0 0 0 0,0-5-13 0,5 1-12 16,-11-6 3-16,6 5 0 0,0-5 9 0,6 0 0 15,5-5 10-15,6 0-10 16,-12-5-87-16,18 0-23 0,-6-5-5 0,5-5-1 16,12 0-102-16,-5-10-21 0,22-21-4 0,0 6-1 0</inkml:trace>
  <inkml:trace contextRef="#ctx0" brushRef="#br0" timeOffset="86711.4174">9841 17801 1076 0,'0'0'48'0,"0"0"9"0,0-10-45 0,0 0-12 16,0 0 0-16,0 10 0 0,0 0 120 0,0 0 23 16,-11-5 4-16,11 5 1 0,-6-5-52 0,6 5-9 15,-12 0-3-15,12 0 0 0,0 0-15 0,0 0-3 16,-17 10-1-16,12 0 0 0,-1 5-39 0,6 5-8 16,-11 0-2-16,11 1 0 0,-6 4-16 0,12 0 0 15,-6 1 0-15,0-1-9 0,0 0 9 0,0 1 0 16,11-6 0-16,-11 5 0 0,6-5 0 0,-1 6 0 0,7-6 0 0,5 0 0 15,0-4 8-15,6-1 4 0,0 0 1 0,-1-5 0 16,7 0 11-16,11-5 1 0,-12 0 1 0,6-10 0 16,1 0-9-16,4-5-1 0,-16-5-1 0,11-5 0 15,-5-6-4-15,5 1-1 0,0 0 0 0,-11-1 0 16,6 1-2-16,-7-5 0 0,1-1 0 0,-6 6 0 16,6 0-8-16,-17-6 0 0,5 6 9 0,0-6-9 15,-5 1-66-15,0 0-18 0,-6-1-3 0</inkml:trace>
  <inkml:trace contextRef="#ctx0" brushRef="#br0" timeOffset="87244.6856">11100 17062 1580 0,'0'-21'35'0,"0"21"7"0,0-10 2 0,0 10 0 0,0 0-36 0,0 0-8 15,0 0 0-15,0 0 0 0,0 0 122 0,-6 15 22 16,12 1 5-16,-6 9 1 0,0 0-66 0,0 6-12 16,0-1-4-16,6 0 0 0,0 1-17 0,-1 4-4 15,-5 1-1-15,6 4 0 0,0 1-21 0,-1 4-4 16,-5 6-1-16,6 10 0 0,-6-6 10 0,6 6 2 0,-12 5 0 0,6 0 0 15,-6 0-32-15,1-6 0 0,-1-4 0 0,-5-5 0 16,-1-1 16-16,1-14-4 0,5-1 0 0,-5 1 0 16,-1-11 7-16,1 0 1 0,-1-9 0 0,7 4 0 15,-7-10 9-15,7 0 3 0,-1-10 0 0,6 0 0 16,0 0-32-16,0 0 0 0,-6 0 0 0,1-10 0 16,-1 0 8-16,0-5 1 0,6-6 1 0,0 1 0 15,0-5-10-15,0 0 0 0,12-11 0 0,-1-4 0 16,0-1 0-16,12 1-12 0,6-6 4 0,11 0 8 15,5-4-43-15,1 9-1 0,-1 6 0 0,7-6 0 16,-1 11 19-16,12 10 3 0,-24 10 1 0,7 4 0 0,-6 6 21 16,-6 11 0-16,-11 4 0 0,0 10 0 0,-6 0 0 15,-6 1 0-15,-5 9 0 0,-6 1 0 0,-6-1 0 0,-5 6 15 16,-6-1-4-16,-6 1-1 0,-6-1 2 0,-11 1 1 16,1-6 0-16,-1 6 0 0,6-6-13 0,-6 1 0 15,-6-6 0-15,6 0 0 16,0-4-48-16,-5-1-4 0,-1-5 0 0,1-5 0 15,16-4-137-15,-11-1-28 0,17-5-6 0,1-5-1 0</inkml:trace>
  <inkml:trace contextRef="#ctx0" brushRef="#br0" timeOffset="87724.0884">12211 17933 921 0,'12'-5'82'0,"-7"0"-66"0,1-6-16 0,-6 1 0 16,6 0 196-16,-6-5 35 0,0 0 7 0,0 0 2 15,0-1-112-15,0 1-21 0,0 5-5 0,0 0-1 16,-6 0-50-16,6 10-11 0,-6-10-1 0,-5 5-1 16,-6 0-28-16,5 0-10 0,-5 5 0 0,0 0 9 15,-11 5 0-15,5 0 0 0,0 10 0 0,-5 0 0 0,5 5 28 0,-11 6 6 16,5-1 1-16,1 5 0 0,-1-4-20 0,1 9-4 16,-6 1-1-16,5-1 0 0,-5-5-3 0,11 1-1 15,-11-1 0-15,17 1 0 0,-6-6-15 0,12-5 8 16,5 0-8-16,12 1 0 0,-1-6 0 0,7 0 0 15,5 5 0-15,0-10 0 0,6 6 0 0,-1-1 0 16,7 0 0-16,-6-5 0 0,5 5 17 0,1 6-2 16,-12-6-1-16,0 0 0 0,0 0 13 0,-6 0 2 15,-5-5 1-15,0 6 0 0,-1-1 5 0,-5 5 1 16,-5-5 0-16,5-5 0 16,-6 0-16-16,6 1-4 0,-6-1 0 0,6-10 0 0,-5 10-28 0,5-10-5 0,0 0-2 0,0 0 0 31,-17 0-125-31,5 0-26 0,1-10-5 0,-12 5-937 0</inkml:trace>
  <inkml:trace contextRef="#ctx0" brushRef="#br0" timeOffset="88027.1644">12735 17897 1209 0,'0'0'53'0,"0"0"12"16,0 0-52-16,0 0-13 0,0 0 0 0,0 0 0 16,0 0 197-16,0 0 37 0,0 0 7 0,12-5 2 15,-1 0-111-15,1-5-23 0,5 0-4 0,5 0-1 0,7 0-40 0,5-6-9 16,6 1-2-16,6 0 0 0,-1 0-30 0,1 0-7 16,5-6 0-16,0 1-1 0,-5 5-15 0,-12 0 0 15,6 0 8-15,-6-1-8 16,-5 6-49-16,-12 0-13 0,0 10-2 0,-6-5-1 15,1 0-23-15,-12 5-4 0,0 0 0 0,0 0-1 16,0 0 20-16,0 0 4 0,0 0 1 0,0 0 0 16,0 0-106-16,0 0-21 0,5-15-4 0,-5 0-1 0</inkml:trace>
  <inkml:trace contextRef="#ctx0" brushRef="#br0" timeOffset="88325.1809">13134 17284 1400 0,'6'-25'62'0,"-6"10"13"0,0 0-60 0,0-5-15 0,0-6 0 0,11 1 0 16,6-5 90-16,1-6 15 0,-7 1 3 0,12 4 1 15,5 6-35-15,-5 0-7 0,0 9-2 0,-6 1 0 16,6 15 17-16,-12 0 3 0,6 5 1 0,-5 10 0 16,-7 6-23-16,7 4-5 0,-12 10-1 0,0 6 0 15,0 5 0-15,-12-1 0 0,-5 1 0 0,6 4 0 16,-1 1-1-16,1 0-1 0,-6-1 0 0,5 6 0 15,-5 0-31-15,6-1-5 0,0-4-2 0,-1 5 0 16,12-1-8-16,-6 1-1 0,-5 0-8 0,5 0 12 16,1-6-12-16,-1 6 0 0,0-5 0 0,1 4 0 15,-1-4 0-15,6 0 0 0,0-6-11 0,0-4 11 16,0-1-47-16,0 1-1 0,-11-11-1 0,11 5 0 16,0-4-137-16,0-1-27 0,-6-15-6 0,12 6-820 15</inkml:trace>
  <inkml:trace contextRef="#ctx0" brushRef="#br0" timeOffset="88588.6828">13921 18196 2019 0,'0'0'89'0,"-12"-5"19"0,12 5-86 0,-6-10-22 0,-5 5 0 0,11 5 0 16,0 0 121-16,0 0 20 0,0-5 4 0,0 5 1 16,0 0-80-16,0 0-16 0,0 0-3 0,0 0-1 15,0 0-46-15,0 0 0 0,0 10 0 0,6 5 0 16,-1 5-11-16,1 1 2 0,-6 4 0 0,6 0 0 31,-6-5-42-31,0 1-8 0,0-1-1 0,0 0-1 0,-6-5-148 0,0-4-30 16</inkml:trace>
  <inkml:trace contextRef="#ctx0" brushRef="#br0" timeOffset="88739.5216">14365 17558 979 0,'0'0'87'0,"-6"-10"-70"16,1 5-17-16,-1 0 0 0,6 5 313 0,-6 0 59 15,0 0 12-15,6 0-907 16,0 0-181-16</inkml:trace>
  <inkml:trace contextRef="#ctx0" brushRef="#br0" timeOffset="89015.2782">14809 17811 1422 0,'0'0'31'0,"0"0"6"0,0 0 2 0,0 0 1 0,17 0-32 0,-17 0-8 16,0 0 0-16,0 0 0 0,0 0 136 0,0 0 26 0,0 0 5 0,0 0 1 16,0 0-61-16,12 0-12 0,11 0-3 0,-1 0 0 15,-10 0-8-15,16-5-3 0,18 0 0 0,5 0 0 16,6-5-65-16,0 0-16 0,-6-5 0 16,12 4 0-16,5-4 55 0,-5 5 7 0,-6-5 2 0,6 5 0 15,11 5-64-15,-17-5-28 0,-12-1 3 0,1-4 0 16,0 10-11-1,-7 0-3-15,-4-5 0 0,-7 5 0 0,-11 5 28 0,0 0 11 0,0-5-8 0,-17 5 8 16,0 0-104-16,0 0-16 0,0 0-4 0,18 0-923 16</inkml:trace>
  <inkml:trace contextRef="#ctx0" brushRef="#br0" timeOffset="89300.1513">15487 17279 1796 0,'12'-5'40'0,"5"-10"8"0,-6-5 1 0,1-5 1 0,-1-1-40 0,6-4-10 15,6 0 0-15,0-1 0 0,-18 6 37 0,13 10 6 16,16-6 1-16,-17 11 0 0,-11 0 8 0,-6 10 3 16,5 0 0-16,7 10 0 0,5 5 5 0,-17 11 0 15,-12 4 1-15,7 16 0 0,5-1 3 0,-12 6 0 16,-5 10 0-16,0-1 0 0,0 11 0 0,6-5 0 15,-1 5 0-15,-5 5 0 0,0-5-20 0,6 5-4 16,-1-10-1-16,1 0 0 0,-6-6-31 0,0-9-8 16,11 5 0-16,-6-6 0 15,1-4-32-15,0-6-12 0,-1 1-1 0,1-6-1 16,5-4-170-16,1-6-33 0,-30 26-7 0,24-26-2 0</inkml:trace>
  <inkml:trace contextRef="#ctx0" brushRef="#br0" timeOffset="89584.9259">16353 17862 2588 0,'0'0'57'0,"0"0"12"0,0 0 3 0,0 0 0 0,0 0-58 0,0 10-14 16,0-10 0-16,0 15 0 0,12 5 32 0,-6-4 3 15,-12 9 1-15,12 0 0 0,11 6-44 0,-12-6-9 16,1 5-2-16,0 1 0 0,-1-1 19 0,1-5 0 15,-6 1 0-15,6-1 0 0,-6-5 48 0,6-5 12 16,11 1 4-16,-12-6 0 0,-5-10-52 0,0 0-12 16,17 0 0-16,1-5 0 0,-7-5 40 0,0-1 6 15,6-4 1-15,0-5 0 0,12-5-24 0,-6-1-5 16,-12-4-1-16,12 0 0 0,17-6-17 0,-6-4 0 16,-11-11 0-16,5 5 0 15,1-4-99-15,-6-6-23 0,-1 5-5 0,1 6-1127 0</inkml:trace>
  <inkml:trace contextRef="#ctx0" brushRef="#br0" timeOffset="89820.3673">17362 17558 2246 0,'0'0'200'0,"0"0"-160"0,17-10-32 0,0 5-8 16,0 0 65-16,6 0 12 0,6-6 3 0,5-4 0 15,0 0-39-15,6 0-7 0,5 5-2 0,7-5 0 16,-1-1-32-16,0 1 0 0,-11 5 0 0,6-5 0 16,-6 10 0-16,-1 0 0 0,-10 0 0 0,-1 0 0 15,-5 0-10-15,0 0-9 0,0 5-1 0,-12-6-1 16,-11 6 2-16,17-5 1 0,-5 0 0 0,-1 0-734 16,-11 5-146-16</inkml:trace>
  <inkml:trace contextRef="#ctx0" brushRef="#br0" timeOffset="90066.272">17875 16753 2016 0,'5'-15'179'0,"7"4"-143"16,-1 1-36-16,1 5 0 0,5-5 82 0,-6 5 10 16,6 5 1-16,-5 5 1 0,5 5-10 0,-6 5-1 15,1 6-1-15,-7 9 0 0,-5 6-14 0,0 4-4 16,0 11 0-16,-11 4 0 0,-6 6-50 0,0 0-14 15,-6 5 0-15,-6 0 0 0,1-1 30 0,-1 6 1 16,-5-5 0-16,6 10 0 0,-1-5 1 0,6-5 0 16,-5 5 0-16,11-5 0 0,0-1-32 0,0-4 0 15,0-5 0-15,5-5 0 16,1-11-45-16,-1 1-15 0,7-6-4 0,-7-5 0 16,7-4-142-16,-1-1-29 0,6-5-5 0,6-5-2 0</inkml:trace>
  <inkml:trace contextRef="#ctx0" brushRef="#br0" timeOffset="90255.757">18536 17801 2541 0,'22'-5'112'0,"-22"5"24"16,0 0-108-16,0 0-28 0,0 0 0 0,0 0 0 16,6 10 80-16,-6 5 12 0,-6 0 1 0,-5 6 1 15,5-1-43-15,1 5-9 0,-1 1-2 0,-5-1 0 16,-1 5-32-16,1 1-8 0,11-1 0 0,-6 0 0 15,6 1-97-15,-6-1-22 0,12-4-4 0,0-1-698 16,-6-5-140-16</inkml:trace>
  <inkml:trace contextRef="#ctx0" brushRef="#br0" timeOffset="90392.7422">18695 17441 1497 0,'12'-60'66'0,"-7"34"14"0,-5-4-64 0,6-5-16 16,-6 4 0-16,6 6 0 0,5 10 92 0,-5-1 16 15,-6 6 2-15,0 10-621 16,0 0-124-16</inkml:trace>
  <inkml:trace contextRef="#ctx0" brushRef="#br0" timeOffset="90735.3885">19288 17700 1497 0,'34'0'66'0,"-23"-5"14"0,1 5-64 0,-1-5-16 0,6 5 0 0,-5 0 0 16,5 0 144-16,-6 5 24 0,-11-5 6 0,6 10 1 15,0 0-95-15,-6 10-20 0,-6 0-3 0,0 6-1 16,-5 4-32-16,5 1-6 0,-5-1-2 0,5 5 0 16,-11 1 4-16,11-6 0 0,-5-4 0 0,5-1 0 15,0-5 26-15,6 0 6 0,0-10 0 0,6 6 1 16,0-6-53-16,-1-5 0 0,-5-5-8 0,0 0 0 0,23 0 16 0,-11-5 3 15,5-5 1-15,6 0 0 0,-6-6 5 0,0 1 2 16,0-5 0-16,-6-5 0 0,6-6 17 0,-5 1 4 16,5-6 1-16,-6-9 0 0,1-1-33 0,-7 1-8 15,1 4 0-15,0 1 0 0,-6 4-13 0,0 6-5 16,-6 4-1-16,0 11 0 0,-5-5 19 0,-6 10 0 16,-12 5 0-16,-5 5 0 0,0 5 0 0,-12 5 9 15,-5 5-9-15,0 5 8 0,0 6 4 0,-1-1 1 16,1 0 0-16,5 11 0 15,12-1-157-15,6-4-32 0,5-1-7 0</inkml:trace>
  <inkml:trace contextRef="#ctx0" brushRef="#br0" timeOffset="91125.041">19926 17583 288 0,'46'-5'12'0,"-29"0"4"0,0 5-16 0,0 0 0 0,-6-5 0 0,1 5 0 16,5 0 328-16,-6 5 62 0,0-5 13 0,-11 0 2 16,6 15-205-16,0 1-40 0,11-1-9 0,-11 5-2 15,-1 0-38-15,1 11-8 0,-6-6-2 0,6 5 0 16,-6 6-29-16,0-1-7 0,0-4-1 0,5 9 0 16,1-4-11-16,-6-6-2 0,0 0-1 0,0-4 0 15,12-1-36-15,-12-5-14 0,0 0 11 0,0 1-11 16,0-11 9-16,5 0-9 0,1 0 8 0,-6-10-8 15,0 0 0-15,0 0 8 0,0 0-8 0,6-5 0 0,5 5 14 0,-5-10-2 16,5 0-1-16,1-10 0 0,5-1 4 0,0-4 1 16,0 0 0-16,11-11 0 0,1 1-32 0,-1 9-7 15,1 1-1-15,5 0 0 0,-6 10 71 0,1 4 13 16,-1-4 4-16,-5 10 0 0,0 0-52 0,-6 10-12 16,6 0 0-16,-6 5 0 0,-6 6 0 0,1-1 0 15,-1 5 0-15,-5 0 0 16,5 1-20-16,-11 4-8 0,6 0 0 0,-6 1-1 15,0-1-107-15,0 0-22 0,0 0-4 0,-6 1-699 16,6-6-140-16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1:46:59.05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3676 2204 403 0,'17'-20'36'0,"-11"15"-36"15,-1-6 0-15,7-9 0 0,-12 0 214 0,0 10 36 16,17-5 7-16,-17 4 2 0,6-4-143 0,-6 5-29 15,0 10-6-15,0-10-1 0,-6 10-41 0,6-10-9 16,-11 10-2-16,5 0 0 0,6 10-11 0,0-10-2 16,-12 0-1-16,1 0 0 0,11 10-14 0,0-10 9 15,-11 5-9-15,11 0 8 0,0-5-8 0,0 0 0 16,0 0 0-16,0 0 0 0,0 15 0 0,0-15 8 16,0 0-8-16,0 0 8 0,0 0 27 0,0 0 5 15,0 0 0-15,0 0 1 0,0 0 7 0,0 0 0 0,0 0 1 16,0 0 0-16,0 0-21 0,0 0-5 0,0 0-1 0,0 0 0 15,0 11-10-15,0-11-1 0,0 0-1 0,0 0 0 16,0 15 4-16,0-15 1 0,0 0 0 0,0 0 0 16,0 0-5-16,0 0-1 0,0 0 0 0,0 10 0 15,0-10-9-15,11 15 0 0,-11-15 9 0,0 0-9 16,0 0 8-16,0 10-8 0,0-10 10 0,0 15-10 16,6-4 15-16,-1 4-3 0,7-5-1 0,-12 5 0 15,6-5 1-15,5 5 1 0,0 1 0 0,1 4 0 16,-7-5-1-16,13 5 0 0,-1 11 0 0,5 4 0 15,-5 1 3-15,6 14 0 0,6 1 0 0,-6-1 0 16,-1 11-1-16,1-5 0 0,6 5 0 0,-7 10 0 0,-4-11-14 16,4 6 0-16,-5-5 0 0,0 0 0 0,-5 5 20 0,-1-6 2 15,-5-4 0-15,5 0 0 0,-11 5-12 0,0-11-2 16,6 1-8-16,-6 5 12 0,-6-11-12 0,6 6 9 16,0-16-9-16,0 6 8 0,0-11-8 0,0 0 0 15,0 1 0-15,0-6 0 0,6-5 0 0,0-4 0 16,5-1 8-16,-11-5-8 0,6 0 0 0,5-5 8 15,-11-5-8-15,0 5 8 0,6 0 3 0,-6-5 0 16,0 0 0-16,0 0 0 0,0 0 1 0,0 0 1 16,0 0 0-16,0 0 0 0,11-10-1 0,-11 5-1 15,0 5 0-15,0 0 0 0,0-15-11 0,12 5 0 16,-1-5 0-16,-5 4 8 0,5-4-8 0,-11 5 0 16,6-15 9-16,11-1-9 0,-11 1 20 0,5-5-1 15,6-1 0-15,-5-14 0 0,-1-1-10 0,6 1-1 0,-6-16-8 0,1 0 12 16,5 0-12-16,-11-10-8 0,11-5 8 15,-12 6-13-15,7-6 13 0,-6-5 12 0,5 0-3 0,0-6 0 16,6 12-9-16,1-1-11 0,4 0 3 0,7 20 0 16,-1 0 8-16,7 21-12 0,-18-6 12 0,5 16-12 15,1 0 12-15,0 14 0 0,-6-4 0 0,-6 10 0 16,-11 5 0-16,18 10 0 0,4 6 0 0,-5 4-8 16,-5 5 8-16,-1 0 0 0,6 11-9 0,-11 4 9 15,5 6 0-15,12 5 0 0,-17-1 0 0,5 1 0 16,1 0 0-16,-1-1 0 0,6-4 0 0,0 9 0 15,-5 6 0-15,-1-10 0 0,-5 10 0 0,5-1 0 16,-5 16 0-16,0-10 0 0,5 10 0 0,-11 5 0 0,0-5 0 16,0 0 0-16,0-15 0 0,0 5 0 0,-11-21 0 15,11-4 0-15,0-6 0 0,0 6 0 0,0-26 0 0,0 5 0 16,11-5 8-16,-11-4-8 0,0-11 0 0,6 5 0 16,-6-5 0-16,11 0 0 0,6-5 8 0,-17-6-8 15,12 1 0-15,5-5 8 0,0-5 0 0,0 0 0 16,0-1 0-16,0-9 0 0,6 0 12 0,-6-6 1 15,6-9 1-15,-6-6 0 0,0-5 2 0,-6-10 0 16,18-5 0-16,-6-10 0 0,-1-5-12 0,13-5-1 16,-13 0-1-16,12 0 0 0,6 0-10 0,0 5 0 15,-11 0 0-15,16 15 0 0,-5 5 0 0,-11 15 0 16,-1 11-11-16,-5 4 11 16,-6 11-35-16,-11 0-1 0,5 14-1 0,-5-4 0 15,-6 15-117-15,0 0-23 0,0 0-5 0</inkml:trace>
  <inkml:trace contextRef="#ctx0" brushRef="#br0" timeOffset="1651.2253">6861 2082 907 0,'0'0'40'16,"0"0"8"-16,0 0-38 0,6-10-10 0,-6 5 0 0,5-5 0 16,7-5 70-16,-1 5 12 0,-11 0 2 0,6 5 1 15,5-6-29-15,-11 1-7 0,0 10-1 0,12-10 0 16,-1 5 2-16,-11 5 0 0,6-10 0 0,-6 10 0 0,0 0-26 0,0 0-4 16,11-5-2-16,-11 5 0 0,0 0 27 0,0 0 6 15,0 0 1-15,0 0 0 0,0 0-29 0,0 0-6 16,0 0-1-16,0 0 0 0,0 0-16 0,0 0 0 15,0 0 8-15,0 0-8 0,0 0 0 0,0 0 0 16,0 0 0-16,0 0 0 0,0 0 0 0,0 0 0 16,0 0 0-16,0 0 0 0,0 0 0 0,-11 5 0 15,5 5 0-15,6-10 0 0,-11 5 16 0,5 15-1 16,0-15 0-16,-5 16 0 0,5-11 5 0,-11 15 2 16,0-10 0-16,0 6 0 0,11 9-6 0,-17 5 0 15,-5-4-1-15,11 14 0 0,-6-9 2 0,0 14 1 16,0 6 0-16,1 5 0 0,5-5 4 0,-1 9 1 15,-4-14 0-15,5 10 0 0,5-5 2 0,1-1 1 16,-1 11 0-16,7-5 0 0,5 5-2 0,-12 5 0 0,7 5 0 16,5 10 0-16,-12-10 2 0,7 10 0 0,-1-5 0 15,6 5 0-15,-12-5 6 0,12-5 0 0,-5 5 1 0,5-10 0 16,0-5-17-16,0-11-3 0,0 1-1 0,17-10 0 16,-17 4-12-16,6-19 8 0,11-1-8 0,-12-5 0 15,7-4-11-15,-1-1-8 0,6-20-1 0,0 0-1 16,0 0-124-1,6-20-25-15,0 4-5 0</inkml:trace>
  <inkml:trace contextRef="#ctx0" brushRef="#br0" timeOffset="3925.5311">7926 2503 345 0,'-5'-5'31'0,"-7"0"-31"0,24-6 0 0,-12 1 0 16,0-5 177-16,0 0 30 0,0 5 5 0,11-5 2 15,6-11-105-15,0 6-21 0,-5 5-4 0,11-11 0 16,-6 1-20-16,5 5-3 0,-4 5-1 0,-1 0 0 15,-6-6-8-15,6 6-1 0,-5 0-1 0,-7 5 0 16,1 0-21-16,5-1-4 0,-11 11-1 0,0 0 0 16,0 0-10-16,0 0-2 0,0 0-1 0,0 0 0 15,0 0-2-15,17 21 0 0,-17-6 0 0,12 20 0 16,-7-14 6-16,1 19 1 0,-6 11 0 0,0-1 0 16,-6 11-4-16,1-5-1 0,-1 5 0 0,0-6 0 15,-5 1-3-15,5 5 0 0,-16-16 0 0,10 6 0 16,-5-5 15-16,6-1 2 0,-6-9 1 0,5-6 0 0,6 0-2 15,6-4-1-15,-17-11 0 0,12 10 0 0,5-15-10 16,0 6-1-16,0-16-1 0,0 0 0 0,0 0-3 0,0 0 0 16,0 0 0-16,0 0 0 0,0 0 9 0,0 0 2 15,-12-21 0-15,12 6 0 0,0 0-2 0,12-10 0 16,-1-11 0-16,0-4 0 0,7 4-6 0,-1-14-2 16,5-11 0-16,7 0 0 0,-1-5-9 0,12 0 0 15,0 1 0-15,-6-6 0 0,12 0 0 0,0 10 0 16,-7 0 0-16,7 11 0 0,-6-1 0 0,0 10 0 15,-12-9 0-15,6 14 0 0,6 1 0 0,-6 5 0 16,-5 4 8-16,-1 6-8 0,-10 5 0 0,4 0 0 16,1 15 8-16,0 0-8 0,-12 0 0 0,6 15 0 15,-5 0 0-15,-6 10 0 0,5 1 13 0,-11 9 1 16,0 11 0-16,-6 4 0 0,1 6 20 0,-1 0 4 16,-6-1 1-16,1 6 0 0,5 0-23 0,-5 0-4 0,-6 4 0 15,11-4-1-15,0-5-11 0,6-5 0 0,-17-6 0 0,17 1 0 16,0-6 0-16,0-9 0 0,-5-1 0 0,5-5-11 31,5-4-92-31,-5-1-18 0,-5-5-4 0,-1 5-963 0</inkml:trace>
  <inkml:trace contextRef="#ctx0" brushRef="#br0" timeOffset="4451.1155">7505 3419 576 0,'0'0'51'0,"0"0"-41"16,0 0-10-16,0 0 0 0,-12-5 109 0,12 5 20 15,0-5 4-15,0 5 1 0,0 0-35 0,0 0-7 0,-5-5-2 0,5 5 0 16,0 0-30-16,0 0-5 0,0 0-2 0,0 0 0 15,0 0 0-15,0 0 0 0,0 0 0 0,0 0 0 16,11 0 21-16,6 0 4 0,0 0 1 0,0 0 0 16,12 0-19-16,-6-10-4 0,5 10-1 0,12 0 0 15,0-5-11-15,-6 5-3 0,12 0 0 0,11-5 0 16,0 5-13-16,0-5-4 0,0 5 0 0,5 0 0 16,12 0-3-16,-11-15-1 0,11 4 0 0,0 1 0 15,6-10-7-15,-12 5-1 0,6 0-1 0,-5-1 0 16,11-4-11-16,-12 5 12 0,0-10-12 0,1 9 12 15,-12 6-12-15,0 10 0 0,-6-10 0 0,-11 5 0 0,-6 5-12 16,0 0-4-16,-11 5 0 0,0-5-1 16,-6 10-102-16,-6 0-20 0,-11-10-4 0,-5 16-847 15</inkml:trace>
  <inkml:trace contextRef="#ctx0" brushRef="#br0" timeOffset="4977.1901">8268 3743 1670 0,'0'-5'148'0,"6"-5"-118"0,0 0-30 0,-6 0 0 16,0 10 114-16,11-10 17 0,-5 5 3 0,5-10 1 15,1 4-53-15,5 1-10 0,6 5-3 0,-6 0 0 16,5 5-37-16,-5 5-8 0,12-5-2 0,-12 15 0 16,12-15-22-16,-7 16 0 0,-5-1 0 0,6 5 8 15,6 0 0-15,-18 6 0 0,6 4 0 0,-5 5 0 16,5-4-8-16,-17 4 8 0,0 1-8 0,-12 4 8 16,-5 6 1-16,0-11 1 0,-6 6 0 0,-5-1 0 15,-1 6-10-15,1-16 0 0,-12 6 0 0,6-6 8 16,0-5-8-16,5 1 0 0,-11-11 0 0,23-5 8 15,-11 5-8-15,5-15 0 0,6 10 0 0,5-10 8 16,1 0-8-16,11 0 0 0,0 0 0 0,0 0 0 16,0 0 0-16,0 0 0 0,17-10 0 0,-17 10-11 0,17 5 11 15,0-5 0-15,6 0 0 0,0 5 0 0,-6 0 0 0,6 6 0 16,0 14 0-16,5-15 0 0,-5 5 0 0,0 5 0 16,-1 6 0-16,7-1 0 0,-12-5 14 0,6 1 5 15,-6 4 1-15,-11 0 0 0,5-15 6 0,-5 11 2 16,-6-6 0-16,0 5 0 0,-6 0-4 0,0 6 0 15,-5-1 0-15,-6 0 0 0,-12-10-9 0,6 16-3 16,-5 4 0-16,-6 6 0 0,-6-1-21 0,0 1-5 16,0-11-1-16,-11 6 0 15,5 4-11-15,-11 1-2 0,0-16-1 0,6 5 0 16,0-4-246-16,17-6-49 0,-63 15-9 0,28-24-3 0</inkml:trace>
  <inkml:trace contextRef="#ctx0" brushRef="#br0" timeOffset="5420.0669">10052 2148 1915 0,'0'0'84'0,"0"0"19"0,11-5-83 0,1-10-20 15,-1 5 0-15,6-5 0 0,0 4 53 0,6 11 7 16,5-10 0-16,-11 0 1 0,12 5-5 0,-1 5-2 15,1 0 0-15,5 0 0 0,-11 0-17 0,11 10-3 16,-11 11-1-16,5 9 0 0,-5 10-10 0,0 1-3 16,-6 20 0-16,6 25 0 0,-12 10 1 0,-5 20 0 15,0 6 0-15,-12 15 0 0,0 15 30 0,-5 10 5 16,-12 0 2-16,6-5 0 0,-12 0-8 0,1-31-2 16,5 1 0-16,6 5 0 0,-6-21-33 0,1-10-7 15,-1-10-8-15,6-4 11 0,-6-22-11 0,6-4 8 16,-12-10-8-16,1-6 8 15,-6-4-28-15,-1-6-5 0,-16-9-2 0,-6-11 0 16,-11-5-221-16,-6 0-44 0</inkml:trace>
  <inkml:trace contextRef="#ctx0" brushRef="#br0" timeOffset="6283.2225">11909 3141 1209 0,'0'0'53'0,"0"0"12"0,0 0-52 0,0 0-13 16,0 0 0-16,0 0 0 0,0 0 95 0,6-10 16 15,-6 10 3-15,17 0 1 0,-6-11-46 0,1 6-9 16,5 0-1-16,6 0-1 0,11 5-26 0,6-10-6 15,0 5-1-15,11-5 0 0,0 0 9 0,6 0 2 16,6 5 0-16,0-11 0 0,11 6 7 0,-6 10 1 16,0-15 1-16,1 10 0 0,-12 0-9 0,0 5-1 0,5 0-1 0,-10 0 0 15,-1 0-23-15,-6 10-11 0,-10-5 10 0,-1 5-10 16,0-10 8-16,0 0-8 0,-5 0 0 0,5 0 9 16,0 0-9-16,6-10 0 0,-12 10 0 0,1-5 0 15,11 0 0-15,-6 0 0 0,0-10 0 0,-5 5 0 16,5 0-44-1,0-11-12-15,-11 6-1 0,5 0-936 0</inkml:trace>
  <inkml:trace contextRef="#ctx0" brushRef="#br0" timeOffset="6570.7775">12257 3510 864 0,'0'0'38'0,"0"0"8"0,-17 11-37 0,17-11-9 15,0 0 0-15,0 0 0 0,0 0 128 0,0 0 23 16,0 0 5-16,0 0 0 0,0 0-36 0,0 0-8 16,0 0-2-16,5 0 0 0,7-6 14 0,16 6 4 15,-16-5 0-15,10 5 0 0,13-5-41 0,-1 5-8 16,6 0-2-16,0 0 0 0,-1 0-21 0,7-10-5 15,5 10-1-15,1 0 0 0,-1 0-28 0,12 10-6 16,5-10 0-16,-5 0-1 0,5 0-15 0,0 5 0 0,6 0-9 16,1-5-818-16,-7 6-163 0</inkml:trace>
  <inkml:trace contextRef="#ctx0" brushRef="#br0" timeOffset="10248.6116">15641 2336 576 0,'0'0'51'0,"12"-6"-41"15,-1-9-10-15,-11 5 0 0,-6 0 129 0,6 0 24 16,17 5 5-16,-5-5 1 0,-12 10-62 0,0 0-12 0,0 0-2 0,0 0-1 16,0 0-2-16,0 0-1 15,0 0 0-15,0 0 0 0,17-5-23 0,-17 5-4 0,-11-10 0 0,11 10-1 16,0 0-14-16,0 0-2 0,-12 0-1 0,1-11 0 15,-1-4-22-15,12 15-12 0,0 0 12 0,-17 0-12 16,-11-10 0-16,11 10 0 0,17 0 0 0,-12 0 0 16,-11 0 0-16,6 0 0 0,0 10 0 0,0-10 0 15,6 5 12-15,-12 5 0 0,-5 6-1 0,5 4 0 16,6-5 5-16,-6 0 0 0,-11 5 1 0,5 6 0 16,1-11-1-16,-7 20-1 0,1-9 0 0,0 9 0 15,-17 1 4-15,11 4 1 0,6 11 0 0,-6-6 0 16,-11 6 8-16,11 5 1 0,0 4 1 0,6 1 0 15,-1 0-8-15,7 0-2 0,-1 5 0 0,7-6 0 16,10 1 3-16,1-5 0 0,-6 5 0 0,17-6 0 16,6 1-3-16,5 0-1 0,-11-11 0 0,11-4 0 0,6 4-1 15,6-19 0-15,17 9 0 0,-11-9 0 0,-1-1-8 0,12-10-2 16,11 0 0-16,12-5 0 0,0 0-8 0,11-20-9 16,0 5 9-16,11-5-803 15,12-10-153-15</inkml:trace>
  <inkml:trace contextRef="#ctx0" brushRef="#br0" timeOffset="10930.1343">16878 2442 1440 0,'0'0'64'0,"-6"-10"12"0,-5-5-60 0,-1 4-16 16,6-9 0-16,6 5 0 0,-5 0 80 0,10 0 14 15,1 4 2-15,11-14 1 0,0 5-46 0,6 0-10 16,0-1-1-16,11 6-1 0,0-15-11 0,6 4-1 16,6 6-1-16,-6 0 0 0,5 5-4 0,-5 0-1 15,0 4 0-15,-6 11 0 0,0 0-7 0,-11 6-2 16,-6 14 0-16,0 5 0 0,-5 5-12 0,-12 16 9 15,-6-5-9-15,-11 14 8 0,-6 11 4 0,-5 0 0 16,-1 5 0-16,-5-10 0 0,0-1 9 0,5 6 3 16,-5-15 0-16,11-11 0 0,1 6-4 0,4-11-1 15,-4 6 0-15,10-16 0 0,-5-10-4 0,11 6-1 16,1-11 0-16,-1 5 0 0,6-15 1 0,0 0 0 16,0 0 0-16,0 0 0 0,0-15 17 0,6 0 3 15,-1-6 1-15,1-4 0 0,6-5-13 0,5-1-3 16,0-19 0-16,0-1 0 0,6-5-20 0,5 1 9 0,1-6-9 15,11-15 0-15,-6 5 0 0,11 5 0 0,1-10 0 0,5 0-12 16,6 5-1-16,0 5 0 0,0 6 0 0,0 9 0 16,0 5 2-16,-6 16 1 0,-5 5 0 0,-12-1 0 15,0 26 10-15,-11-10 0 0,0 20-9 0,-6 6 9 16,0 4 0-16,-6 20 0 0,-5-9 0 0,0 14 0 16,-6 6 13-16,-6-5-2 0,0 19-1 0,1-14 0 15,-1 10 2-15,0 0 1 0,1 4 0 0,-1-14 0 16,6 10-5-16,0-11-8 0,0 1 11 0,0-10-11 15,11 4 0-15,-11-4 0 0,6-6 0 0,0 1 0 16,-1-6-85-16,-5 0-18 0,0-4-3 0</inkml:trace>
  <inkml:trace contextRef="#ctx0" brushRef="#br0" timeOffset="11365.9764">16439 3531 1443 0,'0'0'64'0,"0"0"13"0,0 0-61 0,0 0-16 0,0 0 0 0,-11-10 0 16,-1-1 102-16,12 11 18 0,0 0 3 0,0 0 1 15,0 0-47-15,0 0-9 0,0 0-1 0,0 0-1 16,12-5-23-16,10-5-5 0,7 5-1 0,-6 5 0 16,-23 0-4-16,22-5-1 0,35 5 0 0,-5-5 0 15,-1 5 6-15,6 0 1 0,6 5 0 0,11 0 0 16,-12-5-26-16,12 0-5 0,0 0 0 0,6-5-8 15,0 0 12-15,11-5-12 0,6 5 12 0,0-5-12 16,5-16 10-16,-5 6-10 0,0 0 8 0,6-5-8 16,-1 4 8-16,1-4-8 0,-1 0 0 0,-5 4 8 15,-6 1-8-15,-5 10 8 0,-12-5-8 0,0 5 8 0,-17 0-8 16,0 4-11-16,-6-4 3 0,-5 10 0 16,-6 0-84-16,-6 5-16 0,-6 0-3 0</inkml:trace>
  <inkml:trace contextRef="#ctx0" brushRef="#br0" timeOffset="11943.8844">17356 4052 1789 0,'0'0'79'0,"0"0"17"0,6-10-77 16,0-5-19-16,5 5 0 0,0 0 0 0,1 5 54 0,11-6 7 0,-6 1 2 0,6 0 0 16,5 5-26-16,-5-10-5 0,11 5 0 0,0 0-1 15,0 5 1-15,1 5 1 0,-1 0 0 0,6 0 0 16,0 0 1-16,-6 5 0 0,0 5 0 0,0 5 0 15,0 5-13-15,-5-5-2 0,-1 11-1 0,-5-1 0 16,0-15-2-16,-6 16-1 0,0-1 0 0,-6 0 0 16,1 1-15-16,-12-1 0 0,0 0 0 0,-6 0 0 15,-5 1 11-15,-6 4-1 0,-6 1 0 0,-6-6 0 16,-5 0-10-16,-6 1 12 0,0-1-12 0,-5 0 12 0,-1-10-12 16,-5 1 0-16,0-1 0 0,-1 5 8 0,12-10-8 0,6 0 0 15,0 0 0-15,6-5 0 0,11 6 0 0,-1-11 8 16,7 5-8-16,0-5 0 0,11 0 0 0,0 0 0 15,0 0 0-15,0 0 0 0,17 0 0 0,0-5 0 16,6 5-8-16,5 0 8 0,6-11 0 0,0 11-9 16,1 0 9-16,5 11 0 0,-1-11 0 0,1 10 0 15,-5 5 0-15,-1 0 0 0,0 5 0 0,-11 1-8 16,-1 4 8-16,1 5 0 0,-6 1 0 0,-5-1 0 16,-7 11 0-16,-5-11 0 0,0 5 8 0,-5 1 4 15,-1-1 2-15,0 1 0 0,-11-1 10 0,0-4 3 16,0 4 0-16,0-10 0 0,-6 6-16 0,-5-6-3 15,-6-5-8-15,5 1 12 16,1-1-34-16,-7-5-7 0,-5 0-2 0,12 0 0 16,-6-4-50-16,5 4-11 0,1-10-1 0,-1 0-965 0</inkml:trace>
  <inkml:trace contextRef="#ctx0" brushRef="#br0" timeOffset="13098.7199">19692 3171 864 0,'0'0'76'0,"0"0"-60"16,0 0-16-16,0 0 0 0,0 0 118 0,17 5 21 15,-5-5 4-15,-1 0 1 0,6 15-17 0,-5-15-3 16,-1 0-1-16,6-15 0 0,0 5-54 0,0 0-10 16,0-5-3-16,12-11 0 0,-6 1-25 0,5-5-6 0,1-11-1 0,-1 6 0 15,1-6-9-15,-1-4-3 0,6-1 0 0,1-5 0 16,-1 6-12-16,6-16 0 0,-6 0 8 0,6 1-8 16,-6 4 0-16,-6-20-13 0,7 15 2 0,-7-10 1 15,-5 5 0-15,0 1 0 0,-6 4 0 0,-6 10 0 16,1-10 10-16,-7 1-12 0,-5 4 12 0,-5 10-12 15,-1-4 12-15,0-1 0 0,0 5 0 0,-5 6 0 16,5-6 18-16,1 16-1 0,-7-11 0 0,12 11 0 16,0 5 11-16,-5-1 1 0,5 1 1 0,0 10 0 15,0-10-30-15,0 9-16 0,0 6 1 0,0-10 1 16,0 5 25-16,-6 15 5 0,6 0 0 0,0 0 1 0,-6-15-26 16,6 15-6-16,0 0-1 0,0 0 0 0,0 0 16 0,0 0 0 15,-11 5 0-15,-6 5 0 0,5 0 0 0,1 0 8 16,-1 5-8-16,1-10 0 0,0 16 16 15,-1-11-4-15,1 5-1 0,0 0 0 0,-1 0-3 0,1 6 0 16,-6-11 0-16,0 5 0 0,5-5 3 0,-5 5 0 16,0 5 0-16,0 1 0 0,0 4 0 0,5 5 0 15,-5 1 0-15,6 4 0 0,-6 6 2 0,5 4 1 16,1 6 0-16,0-10 0 0,-1 14 4 0,1-4 1 16,5 5 0-16,0 4 0 0,-5 6-8 0,0 5-2 15,-1-5 0-15,7 10 0 0,-7 5-1 0,6-5 0 16,-5 0 0-16,-6 10 0 0,11-10 20 0,-11-10 3 15,6 5 1-15,-1 5 0 0,-5-16-5 0,12 1-1 16,-7-5 0-16,6-1 0 0,6-4-14 0,6-5-4 16,0-11 0-16,5 1 0 0,6-1-8 0,6-10-12 0,0-9 2 15,11-6 1 1,6 0-135-16,0-10-26 0,5-5-6 0,7 0 0 0</inkml:trace>
  <inkml:trace contextRef="#ctx0" brushRef="#br0" timeOffset="13752.75">21544 3004 1130 0,'29'-15'50'0,"-18"15"10"0,-5-10-48 15,5 5-12-15,-5 0 0 0,-1-6 0 0,1 1 132 0,0 5 24 16,-6 5 5-16,-6-15 1 0,0 5-51 0,1-5-11 15,-12 5-1-15,5-6-1 0,1 6-37 0,-6 10-7 16,-6-15-2-16,0 5 0 0,0 0 10 0,1 5 2 16,5-5 0-16,-1 10 0 0,-4-11-38 0,10 6-7 15,-5 5-2-15,0 0 0 0,0 0-1 0,0 0-1 16,-6 0 0-16,-5 16 0 0,-1-16-15 0,-5 10 9 16,-6 5-9-16,-6 0 8 0,1 5-8 0,5 1 0 15,-6 4-12-15,1 5 12 0,-6 6 0 0,5 4 0 16,0-4 0-16,7 9 0 0,4 6 16 0,1 5 0 15,11-6 1-15,-5 1 0 0,16-11-17 0,-5 6 0 16,12 5 0-16,-1-21 0 0,6 6 0 0,0-11 0 16,0 0 0-16,11-5 0 0,-5-4-12 0,5-6 3 15,-11-10 1-15,12 0 0 0,-1 0 8 0,6-15 0 16,0 4 0-16,1-14 0 0,4-10 0 0,7 9 9 0,5-19-1 16,-5 4-8-16,-1 1 20 0,0-11-4 0,1 0 0 0,-1-4 0 15,1-1-16-15,-1 0 0 0,1 1 0 0,-1 4 0 16,7 0 0-16,-7 6 0 0,1 9 0 0,-7 6 0 15,1 5 0-15,0 4 0 0,-6 6 0 0,0 5-12 16,0 5 12-16,0 10 0 0,-5 5 0 0,5 0 0 16,-6 5-9-16,6 11 9 0,-5 9-8 0,-1 1 8 15,-5 9 0-15,-1 11 11 0,1 0-1 0,-6 15 0 16,-11-11-10-16,5 16-17 0,-11 5 4 0,-6 5 1 16,-11-5 12-16,6 6 0 0,-24 4 0 0,7-15 0 15,-7 10 16-15,-5 0-4 0,6-10-1 0,0 0 0 0,-6 0-3 16,6-5 0-16,-1-16 0 0,1 1 0 15,5-10 8-15,1-1 0 0,5-25 1 0,0 6 0 0,0-1 5 0,6-10 1 16,6-15 0-16,5 5 0 0,0 0-2 0,6-5 0 16,5-10 0-16,7 10 0 0,5-20-9 0,0 0-3 15,11-6 0-15,6 6 0 0,6-20-9 0,11-6 0 16,6 6 0-16,0-16 0 0,11 10-18 0,6 1-2 16,6 4-1-16,-6-15 0 15,0 11-157-15,11-1-31 0</inkml:trace>
  <inkml:trace contextRef="#ctx0" brushRef="#br0" timeOffset="14976.7413">22057 2523 748 0,'0'0'67'0,"0"0"-54"15,6-5-13-15,5-15 0 0,-5 4 101 0,5 1 18 16,-5 0 3-16,11 5 1 0,-6-15-7 0,6-1-2 0,0 6 0 0,1-5 0 16,4-1-31-16,-5 1-7 0,6 0 0 15,0 10-1-15,0-11-11 0,0 6-1 0,-6 10-1 0,6-5 0 16,-6 10-19-16,5-6-4 0,-10 11-1 0,5 5 0 15,0 6-13-15,0 4-2 0,6 15-1 0,-6-4 0 16,0 9-14-16,6 5-8 0,0 11 10 0,-6 0-10 16,-6-1 8-16,6 11-8 0,-11-10 0 0,0-6 0 15,5 6 8-15,-11 0-8 0,-6-11 0 0,6-4 9 16,-11-6-9-16,5 0 12 0,-5-4-12 0,-1-6 12 16,7 0 17-16,5-20 4 0,-12 10 1 0,12-10 0 15,0 0-7-15,0 0-2 0,0 0 0 0,0 0 0 16,-11 0-9-16,11 0-3 0,-6-10 0 0,1 0 0 0,-1 0-5 15,6-10-8-15,0 10 11 0,6-16-11 0,-1 1 8 16,7-11-8-16,-7 1 0 0,12-5 0 0,6-11 16 0,0 0 0 16,5-10 0-16,1-4 0 0,5 4-16 0,6-15 0 15,0 15 0-15,6-15 0 16,-1 15-25-16,1-4-6 0,5 9-1 0,-5 0 0 0,-7 6 18 0,1 14 3 16,0 1 1-16,0 9 0 0,-11 1 10 0,5 5 0 15,-6 15 0-15,-5-5 0 0,0 10 0 0,-6 10 9 16,0 0-1-16,0 10-8 0,-6 10 0 0,1 1 0 15,-12 4 0-15,6 6 0 0,-6 4 0 0,5 6 0 16,-5-5 0-16,0 19 0 0,-5-14 0 0,5 10 0 16,0-11 10-16,5 11-10 0,1 0 0 0,-6 5 0 15,6-16 0-15,5 1 0 0,-5-5-15 0,5-6 5 16,6 11 1-16,-5-16-748 0,-1-9-150 0</inkml:trace>
  <inkml:trace contextRef="#ctx0" brushRef="#br0" timeOffset="16313.1657">21823 3591 1224 0,'0'0'54'0,"0"0"11"0,0 0-52 0,0 0-13 15,0 0 0-15,0 0 0 0,0 0 72 0,0 0 12 16,0 0 3-16,0 0 0 0,0 0-15 0,0 0-2 16,0 0-1-16,0 0 0 0,0 0-17 0,0 0-4 15,0 0-1-15,0 0 0 0,0 0-3 0,0 0 0 16,0 0 0-16,0 0 0 0,0 0-8 0,0 0-1 16,0 0-1-16,0 0 0 0,0 0-9 0,17 0-1 15,-17 0-1-15,12 0 0 0,5 0-10 0,0 0-1 16,-6 0-1-16,6 0 0 0,-5 0-11 0,5 0 8 0,0 0-8 0,0-10 8 15,0 10 26-15,-5-5 5 0,-12 5 1 0,17-5 0 16,-6 0-29-16,-11 5-11 0,0 0 8 0,0 0-8 16,0 0 12-16,0 0-4 0,0 0 0 0,0 0 0 15,0 0-8-15,0 0 8 0,0 0-8 0,0 0 8 16,0 0-8-16,0 0 0 0,0 0 0 0,0 0 0 16,0 0 0-16,23 0 0 0,-23 0 0 0,0 0 0 15,17 0 0-15,-17 0 0 0,0 0 0 0,0 0 0 16,0 0 0-16,0 0 0 0,0 0 0 0,0 0 0 15,0 0 0-15,0 0 0 0,0 0 0 0,0 0 0 16,0 0 0-16,0 0 0 0,0 0 0 0,0 0 0 0,0 0 0 16,0 0 0-16,0 0 0 0,0 0 0 0,0 0 0 0,0 0 0 15,0 0 0-15,0 0 0 0,0 0 0 0,0 0 0 16,0 0 0-16,0 0 0 0,0 0 0 0,0 0 0 16,0 0 0-16,17 5 0 0,-17-5 0 0,0 0 0 15,0 0 8-15,0 0-8 0,0 0 0 0,0 0 0 16,0 0 0-16,0 0 8 0,0 0-8 0,0 0 0 15,0 0 0-15,0 0 0 0,0 0 0 0,0 0 0 16,0 0 0-16,0 0 0 0,0 0 0 0,0 0 0 16,0 0 0-16,0 0 0 0,0 0 0 0,0 0 0 15,0 0 0-15,0 0 0 0,23 5 0 0,-23-5 0 16,0 0 0-16,17 0 0 0,-17 0 0 0,0 0 0 16,23 0 0-16,-23 0 0 0,0 0 0 0,23 0 0 15,-23 0 0-15,22 0 0 0,-5 0 0 0,1 0 0 0,4 0 0 16,1 5 0-16,0-5 0 0,5-5 8 0,7 5-8 15,-1 0 0-15,6-5 0 0,5 0 0 0,12 5 8 0,0-15-8 16,6 5 0-16,5 5 0 0,6 0 0 0,6-11 0 16,-6 6 0-16,0-5 0 0,6 5 12 0,-6-5-4 15,0 10-8-15,0 0 0 0,-11-11 0 0,5 6 0 16,1 0 0-16,-7 5-11 0,-5 0 3 0,0 5 0 16,0 0 8-16,-5-5 11 0,-7 5-3 0,1-10 0 15,5 10-8-15,-11-5 0 0,5 5 0 0,-5-5 8 16,6 0-8-16,-6 5 0 0,5-10 9 0,-5 10-9 15,-6-5 0-15,1 5-13 0,-13 0 1 0,-4 0 1 16,-7 5-112-16,-11-5-22 0,0 0-5 0,-11 10-530 16,-7-5-105-16</inkml:trace>
  <inkml:trace contextRef="#ctx0" brushRef="#br0" timeOffset="16868.7178">23196 3946 1897 0,'0'0'41'0,"0"0"9"0,0 0 2 0,0 0 2 0,0 0-43 0,0 0-11 0,0 0 0 0,12-5 0 15,-12 5 63-15,17 0 10 0,6-10 3 0,0 5 0 16,-1 5-22-16,7 0-4 0,-1 0-1 0,6 0 0 16,1 0-7-16,-1 5-2 0,0 5 0 0,-5 0 0 15,5 5-14-15,-11-15-3 0,-1 10-1 0,1 5 0 16,-11 1-13-16,-1-1-9 0,-5 5 12 0,-12-5-12 16,0 0 8-16,-11 11-8 0,0-6 0 0,-11 16 0 15,-7-11 0-15,-5 0 0 0,-5 0 8 0,5 1-8 16,-6-1 0-16,1 0 0 0,-1-4 0 0,6-1 0 15,0 0 0-15,6-10 0 0,6 6-12 0,5-6 12 16,0 5 0-16,6-15-9 0,6 5 9 0,5 0 0 16,6-5 0-16,0 0-8 0,0 0 8 0,0 0 0 0,0 0 0 0,0 0-10 15,11 0 10-15,12 0 0 0,-6 0 0 16,6 0 0-16,-6 0 0 0,12 0 0 0,-7 5 0 0,1 5 8 16,0-10-8-16,0 10 9 0,5 0 3 0,-5 1 0 15,0 9 0-15,0 0 0 0,-1 0 4 0,1 6 2 16,0 4 0-16,-6 0 0 0,-5 6 7 0,5-1 2 15,-12 1 0-15,1 4 0 0,-12-4-3 0,1-6-1 16,-1 0 0-16,-11 1 0 0,0 4-3 0,-6-4-1 16,0-6 0-16,-5 5 0 0,-1-4-6 0,-5-1-1 15,0 0 0-15,0-9 0 0,-6 4-12 0,0 0 0 16,-6-10 8-16,-5 0-8 16,0-5-57-16,-6 6-15 0,-6-6-2 0,0 0-766 15,12-5-154-15</inkml:trace>
  <inkml:trace contextRef="#ctx0" brushRef="#br0" timeOffset="18079.011">6570 8645 1670 0,'0'0'74'0,"0"0"15"0,12-5-71 0,11-5-18 16,-6 0 0-16,-6 5 0 0,6 0 40 0,6 0 5 15,5-5 1-15,-10 5 0 0,10 0-3 0,1-6-1 16,10-4 0-16,1 5 0 0,6-5-19 0,5 0-4 16,6-11-1-16,12 11 0 0,-1-5-10 0,12 5-8 15,-12-6 9-15,6 1-9 0,6 10 0 0,5-10 0 16,1 0 0-16,-6-1 0 0,-6 11 10 0,0-5-1 16,0 0 0-16,-6 0 0 0,1 4 3 0,-12 1 1 15,-1 5 0-15,-4-5 0 0,-7 0 2 0,-5 5 0 16,0 0 0-16,-17 0 0 0,11 5 4 0,-5-5 1 0,-7 5 0 0,7-5 0 15,-18 5-10-15,18 0-2 0,-12 0 0 16,0 0 0-16,6-5-8 0,-12 0 0 0,6 0 0 0,0 5 0 31,-5 0-112-31,-12 0-16 0,0 0-2 0</inkml:trace>
  <inkml:trace contextRef="#ctx0" brushRef="#br0" timeOffset="18428.8313">7009 9187 1612 0,'0'0'72'0,"0"0"14"0,0 0-69 0,0 0-17 16,0 0 0-16,0 0 0 0,0 0 83 0,0 15 13 15,0-15 2-15,0 21 1 0,12-1-60 0,-1 0-12 16,6-5-3-16,-6 0 0 0,18 1-12 0,-12-6-4 16,11-5 0-16,1 0 0 0,11 0 9 0,0 0 2 15,5-5 0-15,7-5 0 0,5-5 5 0,11 0 2 16,0-11 0-16,12 6 0 0,6 0-3 0,-1 0-1 15,6-5 0-15,-5-1 0 0,-1 6-32 0,6-5-6 0,-17 5-2 16,6 5-998-16</inkml:trace>
  <inkml:trace contextRef="#ctx0" brushRef="#br0" timeOffset="20945.2808">11100 7678 1152 0,'12'-20'51'0,"-12"10"10"0,0 0-49 0,5-1-12 16,7 1 0-16,-7 0 0 0,-5 10 69 0,0 0 11 15,6-15 3-15,5 0 0 0,1 10-44 0,-12 5-9 16,6-15-2-16,5 4 0 0,-11 1-8 0,0 10-1 15,0 0-1-15,0 0 0 0,11-10 3 0,-11-5 1 16,0 15 0-16,-5-15 0 0,-1 10 2 0,6 5 0 16,0 0 0-16,-11-10 0 0,-7 5-15 0,1-6-9 15,6 6 12-15,-6 0-12 0,-6 5 0 0,6-5 0 16,-6 5 0-16,-5-5 0 0,-1 5 10 0,1 0-10 0,-6 0 8 16,-1 5-8-16,-5 0 20 0,1 5-2 0,-7-5 0 0,6 11 0 15,0-6 2-15,12 5 0 0,-18 0 0 0,12 0 0 16,0 1-1-16,0-1 0 0,5 5 0 0,1 0 0 15,-1 0-6-15,12-4-1 0,-6 4 0 0,6 5 0 16,6-4 7-16,-1 9 1 0,1-5 0 0,0 6 0 16,5-1 3-16,0-5 1 0,-5 1 0 0,5-1 0 15,0 10 3-15,6-4 1 0,-5-1 0 0,5-5 0 16,0 6-4-16,5-1-1 0,1 6 0 0,0-1 0 16,5-4-3-16,1-1 0 0,5 5 0 0,0-4 0 15,0-6-11-15,6 5-9 0,5 1 12 0,1-1-12 16,-7-10 9-16,7 6-9 0,-1-6 0 0,1 0 9 15,11 1-9-15,-6 4 0 0,0-10 0 0,6 0 0 16,6-5-38-16,-18 6 0 0,12-1 0 16,-6-5 0-16,0-5-139 0,6 0-28 0,-6-10-6 0</inkml:trace>
  <inkml:trace contextRef="#ctx0" brushRef="#br0" timeOffset="21461.2749">9887 9066 864 0,'0'0'76'0,"5"-11"-60"0,1 6-16 0,0-5 0 16,-1 5 66-16,7 0 10 0,-12 5 3 0,17-5 0 15,-6 0-12-15,1 0-3 0,5 0 0 0,-12 0 0 16,7 5-32-16,11-5-6 0,-18 0-2 0,7 0 0 15,-12 5 10-15,17 5 2 0,6-5 0 0,-12 0 0 16,6 0-20-16,0 0-3 0,6 0-1 0,-6 5 0 0,6 0 26 0,5 5 5 16,1-5 1-16,-1-5 0 0,12 0 14 15,-6 5 3-15,12 0 1 0,-1-5 0 0,7-10-22 0,-1 5-5 16,12 0-1-16,-6 0 0 0,0-5-2 0,11 0 0 16,0-11 0-16,-16 6 0 0,10 5-22 0,7-5-10 15,5-5 8-15,0 4-8 0,-6-4 12 0,6 10-4 16,6-5 0-16,-12 5 0 0,1-6-8 0,-1 6 0 15,-11 0 0-15,0 5 0 0,0 0-15 0,-17 5 5 16,0 0 1-16,0 0 0 16,-6 0-52-16,-6 0-11 0,-5 0-1 0,0 0-1 15,-6 5-26-15,0 0-4 0,-5-5-2 0,-12 0-673 0</inkml:trace>
  <inkml:trace contextRef="#ctx0" brushRef="#br0" timeOffset="24682.9819">10713 9547 1004 0,'0'0'44'0,"0"0"10"0,-6-5-43 0,6 5-11 0,0 0 0 0,0-5 0 16,-6-1 98-16,6 6 18 0,0 0 3 0,-5-10 1 15,5 0-53-15,0 10-11 0,0-10-1 0,0 10-1 16,5-10-17-16,-5 10-3 0,0 0-1 0,12-10 0 15,-1 0-8-15,6 0-1 0,-5 5-1 0,5-6 0 16,-6 11-4-16,6-5-1 0,-5-5 0 0,5 10 0 16,5-5 11-16,-4 5 3 0,4-5 0 0,-10 5 0 15,11-5-4-15,-1 0 0 0,7 5 0 0,-6-5 0 16,-1 5-11-16,1 5-2 0,0-10-1 0,0 5 0 16,-6 10-14-16,0-5 0 0,0 5 8 0,-6 0-8 15,7 6 17-15,-7-1 1 0,0 0 0 0,-5 0 0 0,0 5 18 16,-6-4 3-16,-6-1 1 0,0 5 0 0,-5 5-16 0,11-4-2 15,-17 4-1-15,0 0 0 0,0 1-13 0,-6-6-8 16,6 0 8-16,-6 0-8 0,0 6 0 0,6-1 0 16,-6-10 0-16,6 5 0 0,-6-4 8 0,1-1-8 15,5-5 8-15,-1-5-8 0,1 5 0 0,6-10-18 16,0 5 3-16,-1-10 1 0,12 5 5 0,0 0 1 16,0 0 0-16,0 0 0 0,0-10-3 0,6-5 0 15,0 5 0-15,16 0 0 0,-16-6-1 0,17 6-1 16,-6-10 0-16,6 10 0 0,5 10 13 0,-16 0 0 15,10-5 0-15,7 0-9 0,-6 5 9 0,-1 5 0 16,1 0 0-16,0 5 0 0,6 5 9 0,-1 5-9 0,-5-4 12 16,0 4-12-16,-1 0 14 0,1 0-4 0,-6 1-1 0,-5-1 0 15,-1 5-9-15,-5 1 0 0,-1-16 0 0,-5 10 0 16,-5 0 12-16,5-5-2 0,-6 6-1 0,0-1 0 16,-11-5 9-16,0 0 2 0,-6 5 0 0,6-4 0 15,-6-1-12-15,-5 5-8 0,0-5 12 0,-7 6-12 16,1-6 0-16,-6 0 0 0,6-5 0 0,-6 5 0 31,6-5-46-31,0-5-3 0,5 1-1 0,-11-1 0 0,1 0-155 16,10 0-31-16</inkml:trace>
  <inkml:trace contextRef="#ctx0" brushRef="#br0" timeOffset="25637.5941">12701 8331 1638 0,'-11'-25'72'0,"11"15"16"0,-6-10-71 0,6 4-17 15,0-4 0-15,0 0 0 0,6 5 87 0,0 0 13 16,-1 4 4-16,7-4 0 0,-1 0-62 0,12 0-12 15,0 0-2-15,-1 5-1 0,7-1-27 0,-1 6 0 16,7 0 8-16,-1-5-8 0,6 5 0 0,-6-5 0 16,0 10 0-16,0 0 0 0,-5 5 0 0,-7 5 0 0,1 5 0 15,0 6 8-15,0-1 9 0,-6 10 2 0,-11 6 0 0,-1 9 0 16,1 6 21-16,-6 0 5 0,-6 9 1 0,-5 1 0 16,-6-10 2-16,5 4 1 0,12 1 0 0,-5-5 0 15,-1-1-26-15,6-9-6 0,-6-1-1 0,1-4 0 16,5-6-16-16,-6 1 10 0,0-6-10 0,1-10 8 15,5-5-8-15,0-10 10 0,-6 15-10 0,6-15 10 16,0 0-10-16,0 0 10 0,0 0-10 0,0 0 10 16,0 0 2-16,0-10 1 0,6-10 0 0,-6 5 0 15,5-10-1-15,1-1-1 0,5-9 0 0,1-1 0 16,5-4-11-16,6-6 0 0,-1-4 0 0,7-11 0 16,11 5 0-16,0 0 0 0,0 1 0 0,-1 4 0 15,7 0 0-15,-12 6 0 0,0 9 0 0,1 6 0 0,-13 10-8 16,7 0 8-16,-12 9-10 0,0 1 10 0,-6 5 0 15,1 10 0-15,5 5 0 0,-6 6 0 0,1 9 0 16,-7 0 10-16,1 6-10 0,0 4 8 0,-1 6 1 0,-5 4 0 16,0 1 0-16,0-6 0 0,6 11-9 0,-6-11 12 15,-6 1-12-15,6-1 12 0,0-4-12 0,0-1 0 16,0 1 0-16,-5-6 8 0,-1-5-8 0,12 1-12 16,-6-1 2-16,0-5 1 15,-6 6-32-15,6-1-7 0,0-5 0 0,0 1-739 16,0-6-147-16</inkml:trace>
  <inkml:trace contextRef="#ctx0" brushRef="#br0" timeOffset="27106.5765">15732 7045 633 0,'35'-25'28'0,"-24"15"6"0,-17-1-34 0,18 1 0 0,5-15 0 0,0 5 0 16,-6 0 84-16,-5-1 9 0,5 1 3 0,6-5 0 15,6 4-26-15,-6 1-5 0,-22 5-1 0,10 0 0 16,1 5 6-16,0-6 1 0,-12 6 0 0,6 10 0 15,0 0-28-15,0 0-6 0,-6-10-1 0,1 5 0 16,-12 10-14-16,5 0-3 0,12-5-1 0,-6 15 0 16,-11 1-18-16,6 9 0 0,0-5 0 0,5 6 0 15,0 4 17-15,-11 0 0 0,-6 6 0 0,1-1 0 16,10 1 14-16,-5 4 2 0,-17 1 1 0,0 14 0 16,-1-9 21-16,1 10 4 0,-11 4 1 0,5 6 0 15,-6 5 4-15,12 5 2 0,-6-5 0 0,6 5 0 16,-12 0-20-16,12 5-4 0,11 0-1 0,1 5 0 15,5 5-13-15,-1-10-4 0,7-5 0 0,5 10 0 16,12 5-9-16,5-9-3 0,-11-1 0 0,6 0 0 16,17-5-12-16,5-1 11 0,-11 1-11 0,6 0 10 0,0-5-10 15,11-5 0-15,0 5 0 0,-5-15 0 0,-6-1-16 0,11-4-4 16,6-5-2-16,-6-11-1108 16</inkml:trace>
  <inkml:trace contextRef="#ctx0" brushRef="#br0" timeOffset="27782.4799">16650 8245 1728 0,'-17'0'153'0,"17"0"-122"0,0 0-31 0,0 0 0 16,0 0 82-16,0 0 10 0,0 0 3 0,17 0 0 15,6 0-35-15,5-10-8 0,6 10 0 0,6-15-1 16,11 5-24-16,1-10-5 0,-1-6-1 0,0 1 0 15,0 0-21-15,6-1 0 0,-5-4 0 0,-1-6 0 16,-5 6 0-16,-1-5 8 0,-5-1-8 0,0 1 0 16,-6-6 0-16,-5 1 0 0,-1-6 0 0,-5 6 8 0,0-11-8 0,0 5 9 15,-1 6-9-15,-5-6 10 0,0-9-2 0,-5 4-8 16,-1 5 12-16,1 1-4 0,-7-6-8 0,1 6 0 16,0-6 0-16,-1 0-11 0,-5 6 11 0,0-6 0 15,0 0 0-15,0 6 0 0,0-6 0 0,0 1 8 16,0 4-8-16,-5 0 8 0,5 1-8 0,-6 9 0 15,0 1 0-15,1 10 8 0,-1-1-8 0,0-4-8 16,6 5 8-16,-5 9-12 0,-7 1 12 0,1 5 0 16,5 0 0-16,0 0 0 0,1 5 0 0,5 5 0 15,0 0 0-15,0 0-8 0,0 0 8 0,0 0 0 16,0 0 10-16,0 0-10 0,0 10 0 0,-6 5 0 16,6 5 0-16,-6 6 0 0,1-1 0 0,-1 5 0 15,6 1 0-15,-6 4 0 0,1 6 14 0,-1 4 6 0,0 11 2 0,-5 0 0 16,-6 4 7-16,5 1 2 0,1 5 0 0,-1 0 0 15,1 5 5-15,0 0 0 0,-1 5 1 0,7 5 0 16,-1 0-4-16,6 0-1 0,0 0 0 0,0 0 0 16,6-5 3-16,-1 0 0 0,1 0 0 0,0 0 0 15,-6 0-35-15,5-6 0 0,1 1 0 0,-6-5 0 16,0 0 0-16,-6-5 0 0,6 0 0 0,0-6-9 16,-5-4-19-1,5-11-3-15,0-4-1 0,5-6 0 16,7-9-27-16,-1-6-5 0,6-10-2 0,6-5 0 0,6-5-146 0,-1-10-28 15,46-31-7-15,-6-5-1 0</inkml:trace>
  <inkml:trace contextRef="#ctx0" brushRef="#br0" timeOffset="28367.9206">18433 8103 921 0,'12'-15'40'0,"5"0"10"0,-6 5-40 0,6-5-10 16,0 5 0-16,6-6 0 0,0 1 196 0,0 0 38 15,-1-5 7-15,1 5 2 0,0-6-147 0,0 6-28 16,-6 0-7-16,6 10-1 0,-6-10-10 0,-6 0-2 15,-5 4-1-15,5 6 0 0,-11-5-5 0,0 5-1 16,0-10 0-16,-5 10 0 0,-1 5-29 0,-6-5-12 16,1 0 8-16,0 0-8 0,-6 0 8 0,-1 0-8 15,-4-1 8-15,-1 1-8 0,0 5 33 0,6-5 2 16,-6 5 0-16,-5 5 0 0,5 0-13 0,0 6-2 16,0-6-1-16,1 10 0 0,-7 0-6 0,1 0-1 15,-1 11 0-15,6-1 0 0,-5 5 8 0,-1 6 2 16,7-1 0-16,-1 1 0 0,6-1-22 0,-6 6 9 0,6-6-9 15,0 0 0-15,0-4 14 0,11-6-4 0,0 6-1 0,-5-11 0 16,11-5-25-16,0 0-4 0,0 0-2 0,5-4 0 31,-5-11-6-31,12 0 0 0,-1 0-1 0,6 0 0 0,0-11 13 0,1 1 4 0,4-10 0 0,1-5 0 16,6 4 12-16,-1-4 15 0,-5-10-3 0,11 4-1 16,0-9 17-16,0-1 3 0,6 1 1 0,-5-6 0 15,4 11-4-15,-4-6 0 0,-1 16 0 0,0-11 0 16,-6 11-28-16,1 5 0 0,-12 5 0 0,0 5-10 15,0-1 10-15,-5 6 0 0,-12 5 10 0,0 0-10 16,5 16 0-16,1 9 0 0,0 5-8 0,-6 11 8 16,-6-1 0-16,0 11 0 0,-5 10 8 0,0-1-8 15,-1 6 0-15,1 10 0 0,-1-5 0 0,-5 0 0 0,0 0 12 16,0 5-4-16,0-5-8 0,0-5 12 0,-6-1 3 0,0 1 0 16,-11-5 0-16,6 0 0 0,-12 0-1 0,-6-1 0 15,6-9 0-15,-5 0 0 0,-7-6-2 0,7-4 0 16,-1-6 0-16,1-4 0 0,5-6 0 0,0-5 0 15,0-10 0-15,6-5 0 0,5 0 18 0,1-10 3 16,-1-5 1-16,12-5 0 0,0-5-6 0,0-1-2 16,11-4 0-16,1 0 0 0,10-16-15 0,7-4-3 15,11 4-8-15,5-4 12 0,6-6-12 0,12-5-13 16,5 6 2-16,17-6 1 16,7 0-110-16,-1 6-21 0,5-6-5 0,1 5-1115 0</inkml:trace>
  <inkml:trace contextRef="#ctx0" brushRef="#br0" timeOffset="28880.9946">19818 7744 1785 0,'0'-20'159'0,"5"-1"-127"0,1 1-32 0,0-5 0 15,-1-1 82-15,7 6 10 0,-1 0 3 0,1 0 0 16,-1-6-17-16,0 11-3 0,7 10-1 0,-7-10 0 16,-11 15-19-16,0 0-4 0,11 0-1 0,6 15 0 15,-11-5-17-15,6 11-3 0,-1 9-1 0,-5 5 0 16,-1 16-4-16,-5-5-1 0,0 9 0 0,0 6 0 0,-5-5 0 0,-1-1-1 16,0 1 0-16,-5 0 0 0,5 0-11 0,0-1-1 15,-5-4-1-15,5-11 0 0,-5-4 6 0,5-11 2 16,1 1 0-16,-1-1 0 0,0-10-18 0,0 0 0 15,-5-5-11-15,11-10 11 0,-6 5 12 0,6-5 10 16,0 0 2-16,-11-10 0 0,5 0 2 0,6-5 1 16,0-10 0-16,0-1 0 0,6 6-8 0,5-10-2 15,1-6 0-15,-1-4 0 0,12-6-17 0,5-4-9 16,1-6 1-16,5 0 0 0,6-5-6 0,6 1-1 16,-1-6 0-16,6 5 0 15,6 0-12-15,0 5-2 0,-5 11-1 0,-1 9 0 0,-5 11 30 0,-12 5 0 16,0 5-8-16,-6 10 8 0,1 10 0 0,-6 5 16 0,-6 15-3 15,6-5-1-15,-6 16-1 0,-6 4-1 0,0 11 0 16,-5 5 0-16,0-1 10 0,0 1 1 0,-6 5 1 0,5-10 0 16,1-1-22-16,-6 1 9 0,6-11-9 0,-1 6 0 15,1-11 0-15,0-4 0 0,5-1-12 0,-5-5 3 32,0-4-37-32,-1 4-7 0,-5-10-2 0,6 0 0 15,0 1-75-15,-1-1-15 0,1 0-3 0,0-5-628 0,-1 5-124 0</inkml:trace>
  <inkml:trace contextRef="#ctx0" brushRef="#br0" timeOffset="29134.5963">22177 7729 2746 0,'0'0'60'0,"0"-15"13"0,0-1 3 0,0 6 1 0,0 10-61 0,5-5-16 16,-5 5 0-16,12-10 0 0,-1 10 47 0,12-10 6 15,0 5 2-15,5 5 0 0,6 0-43 0,1 0-12 16,10-5 0-16,1 0 0 16,11 0-18-16,-6 0-8 0,6-6-2 0,0 6 0 15,-6-5-168-15,6 5-33 0,0-5-7 0,-11 0-2 0</inkml:trace>
  <inkml:trace contextRef="#ctx0" brushRef="#br0" timeOffset="29961.1175">23818 7324 1630 0,'0'0'72'0,"0"0"16"0,5-16-71 0,7 6-17 0,-1 0 0 0,6 0 0 16,0 0 106-16,0-5 18 0,6-6 3 0,0 6 1 15,5-10-60-15,1 10-11 0,-6-21-2 0,5 11-1 16,1-5-40-16,-7-6-14 0,1 1 9 0,0-6-9 16,0 1 9-16,0-1-9 0,-1-4 10 0,1-1-10 15,-6-10 8-15,6 11-8 0,6-6 0 0,5 0 9 16,0 1-9-16,-6-6 0 0,1 5 0 0,-6-4 0 16,5-1-12-16,1-5 12 0,-18 6-10 0,6-1 10 15,0-5 0-15,-5 16 0 0,-1-11 0 0,-11 10 0 0,0 6 0 16,0-1 16-16,-6-4-1 0,6 4-1 0,-11 16 19 0,5 5 4 15,1-1 1-15,-7 6 0 0,6-5-20 0,-5 15-4 16,0-10-1-16,-1 10 0 0,-5 5-13 0,0 5 0 16,-6 0 8-16,0 10-8 0,6 5 0 0,-5 0 0 15,-7 11 0-15,1 9 0 0,-1 6 12 0,1 4-1 16,-7 11 0-16,7 0 0 0,-6 5 21 0,5 5 5 16,-5-5 1-16,0 10 0 0,-6 5-14 0,6-5-4 15,5-6 0-15,-5 1 0 0,11 5 20 0,-5 0 3 16,11-10 1-16,5 0 0 0,7 0-36 0,5-6-8 15,0 6 0-15,11 5 0 0,1 0 8 0,10-5-8 16,-5 5 12-16,6 0-4 0,0 5-8 0,5-10 0 0,-5-1 0 16,0 1 0-1,0-5-55-15,-6-10-13 0,6-6-2 0,-6-9-768 0,0-6-154 0</inkml:trace>
  <inkml:trace contextRef="#ctx0" brushRef="#br0" timeOffset="30473.2096">25122 7308 2109 0,'0'-25'93'0,"0"20"20"0,6-5-90 0,0 0-23 0,-6 0 0 0,0-6 0 15,5 11 82-15,1 0 12 0,0-5 2 0,-1 5 1 16,-10-5-52-16,5 10-10 0,-6-5-3 0,6-5 0 16,-6 5-32-16,6 5 0 0,-5 0 0 0,-7-10 0 15,-5 5 0-15,6 5 0 0,-6 0 0 0,-6 0 0 0,0 15 0 0,0-15 0 16,-5 15 0-16,-6 0 0 0,-6 0 0 0,6 6 0 15,-6-1 0-15,0 10 0 0,0-4 0 0,6 4 0 16,0 5 0-16,5 1 0 0,-5-6 11 0,11 1-11 16,6-1 10-16,6-5-10 0,-1 1 8 0,12-6-8 15,-5-5 0-15,10 0 9 0,-5-15-9 0,17 10 0 16,0-10 0-16,6-10 0 0,6 0 0 0,5 0 15 16,-6-10-4-16,7-6-1 0,-1 6 10 0,0 0 3 15,-6-10 0-15,1-1 0 0,-6 1-23 0,-1-1 0 16,1-4-10-16,-6 5 10 0,0 4 0 0,1 6 0 15,-7-5 0-15,0 9 9 0,1 11-9 0,-1 0 10 16,1 0-10-16,-12 5 10 0,5 15-10 0,-5 1 8 0,0 9-8 0,0 10 8 16,0 6-8-16,-5 15 0 0,-7-1 0 15,1 11 0-15,-6 5 0 0,0-5 0 0,-1 5 0 0,-10 5 0 16,-1-10 9-16,-5 4 3 0,0 6 1 0,-11-10 0 16,-7 0-1-16,1-5-1 0,5-16 0 0,-5 1 0 15,0 0-11-15,0-11 0 0,-1-10 0 0,12 1 0 16,-5-6 30-16,5-10 1 0,0 5 0 0,6-15 0 15,5 0-6-15,1-5-1 0,5-5 0 0,0 0 0 16,6-10-12-16,6 4-4 0,5-4 0 0,0 0 0 16,18-5-8-16,5-6 0 0,0 1 0 0,17-6 0 31,12 6-74-31,5-5-17 0,12-6-3 0,11-4-755 0,11 4-151 0</inkml:trace>
  <inkml:trace contextRef="#ctx0" brushRef="#br0" timeOffset="30989.9761">26290 6888 2329 0,'6'-20'51'0,"0"0"10"0,5-6 3 0,1 6 2 0,5 0-53 0,11-1-13 0,6 1 0 0,0 0 0 16,6 5 55-16,6 0 8 0,0 4 1 0,-1 1 1 15,-5 0-43-15,6 5-9 0,-7 0-1 0,-4 10-1 16,-1 5 23-16,-11 0 5 0,5 11 1 0,-11-6 0 16,-5 10-20-16,-7 0-3 0,-5 16-1 0,-5-11 0 15,-12 1-3-15,5 4-1 0,-11 1 0 0,-5 4 0 16,-1-4-12-16,1 4 0 0,-6-4 0 0,-6-6-10 15,6 5 10-15,-1-9 12 0,7-6-2 0,5-5-1 16,-5 0-9-16,11-4-12 0,-1-1 2 0,7 0 1 16,11-10 19-16,0 0 4 0,0 0 1 0,0 0 0 15,0 0 1-15,0 0 1 0,0 0 0 0,23-5 0 16,0 0-17-16,-1 5 0 0,7 0 0 0,-6 5 0 16,5 0 0-16,-5 5 0 0,0 0 0 0,0 0-9 15,-1 10 9-15,1 11 9 0,0-16-1 0,-6 10-8 16,6 1 14-16,-6 4-4 0,-6 0-1 0,1 1 0 0,-1 9-9 15,-5-4 10-15,-6-6-10 0,-6 0 10 0,0 11 0 0,-5-11 0 16,-6 6 0-16,0-6 0 0,-6-4-10 0,0 4 0 16,-11 0 0-16,0 1-11 0,-6-1-5 0,-6-5-2 15,1-4 0-15,-6-1 0 16,-12 5-108-16,6-10-22 0,6 1-4 0,5-6 0 16,0-10-96-16,1-5-20 0</inkml:trace>
  <inkml:trace contextRef="#ctx0" brushRef="#br0" timeOffset="31325.6684">27834 5637 2286 0,'18'-10'50'0,"4"-15"10"0,7 10 3 0,5-1 1 0,6 6-51 0,0 0-13 0,0 10 0 0,0 10 0 16,5 6 70-16,-5 14 11 0,6 15 3 0,-1 6 0 15,6 20-20-15,-5 10-3 0,5 10-1 0,-11 16 0 16,0-6-1-16,0 15-1 0,-6 6 0 0,-17 4 0 16,-5 1-20-16,-7 5-4 0,-5-11-1 0,-11-4 0 15,-6-1-16-15,-6-4-3 0,-5-1-1 0,-1-5 0 16,1-9-4-16,-7-1-1 0,-4-15 0 0,-7-5 0 15,0 0-8-15,-5-16 0 0,-6 1 9 0,0-5-9 0,-6-5 0 16,-5-6 0-16,5-9 0 0,-16-1 0 16,-1-5-124-16,-6 1-19 0,-10-1-4 0,-13-4-1130 15</inkml:trace>
  <inkml:trace contextRef="#ctx0" brushRef="#br0" timeOffset="32302.432">7493 12160 288 0,'0'0'12'0,"0"0"4"0,0 0-16 0,0 0 0 15,12-5 0-15,-1 0 0 0,-11 5 364 0,17-5 71 16,-5 5 13-16,5-6 4 0,0 6-301 0,6-5-60 15,5 5-12-15,-5 0-3 0,11 0-27 0,6 0-5 16,6 0-2-16,5 5 0 0,-5 1-28 0,5 4-6 16,6-10 0-16,5 5-8 0,-5 0 23 0,0-5-3 15,-5 5 0-15,-1-5 0 0,-5 5-9 0,-1-5-3 16,1-5 0-16,-6 0 0 0,-1 0-8 0,-4 0 0 0,5 0 0 16,-1-6 0-16,1-4 0 0,-11 0 0 0,5 0 0 15,12 0 0-15,-7 0-12 0,1 4 3 0,-11 1 0 0,11 0 0 31,-6 0-27-31,-6 5-6 0,1 5-1 0,-6 0 0 16,-6 0-40-16,-6 0-8 0,-11 0-1 0,0 0-525 0,0 0-105 0</inkml:trace>
  <inkml:trace contextRef="#ctx0" brushRef="#br0" timeOffset="32575.0498">7733 12626 1843 0,'0'0'164'0,"-6"-11"-132"0,6 1-32 0,0 10 0 0,0 0 111 0,0 0 15 16,0 0 3-16,11 0 1 0,1 0-62 0,11 5-12 15,-1 0-2-15,7-5-1 0,-1 11-14 0,12-6-3 16,12-5-1-16,5 0 0 0,0-5-8 0,5 5-2 15,12 5 0-15,-11-5 0 0,11-10-35 0,0 4-7 16,6-4-2-16,-6-5 0 16,6 5-67-16,-12-5-14 0,12 5-2 0,-6 0-621 15,-6-6-124-15</inkml:trace>
  <inkml:trace contextRef="#ctx0" brushRef="#br0" timeOffset="34553.6257">11772 11324 1659 0,'0'0'73'0,"0"0"16"0,-5-10-71 0,-1 0-18 0,6 10 0 0,-11-10 0 15,11 0 76-15,-12 0 12 0,7 4 3 0,5-4 0 16,0 10-55-16,-12-5-12 0,12 5-1 0,-6-10-1 16,1 0-22-16,-1 0 0 0,-11 0 0 0,0 0 0 15,11-1 0-15,-17 1 0 0,6-5 0 0,0 10 0 16,-11 5 0-16,5-5 0 0,0 5 0 0,0 5 0 0,-17-5 8 0,18 5-8 16,5 0 10-16,0 5-10 0,-23 0 8 0,11 1-8 15,-11 4 0-15,12 0 9 0,-12 0-9 0,6 5 10 16,0-4-10-16,-1 4 10 0,-5 5 7 0,6 6 2 15,6-6 0-15,-6 0 0 0,11 1 19 0,0-6 4 16,0 5 1-16,6 6 0 0,-6 4-7 0,12 0-2 16,5 1 0-16,1-1 0 0,-1 1-20 0,6-1-4 15,-6 1-1-15,12 4 0 0,5 1-9 0,6-1 0 16,-5-4 0-16,5-6 8 0,6 5-8 0,11-9 0 16,-6-6 9-16,12-5-9 0,0 6 0 0,11-11 0 15,1-5 0-15,5-5 8 0,-12-5-8 0,6 0 0 16,6-6 0-16,0 6-8 15,0-5-32-15,-22 5-7 0,10 0-1 0,-5-5 0 16,0 0-173-16,-6 5-35 0,12-15-8 0,-18-1 0 0</inkml:trace>
  <inkml:trace contextRef="#ctx0" brushRef="#br0" timeOffset="34878.218">10513 12615 2516 0,'0'0'56'0,"0"0"11"0,6-10 2 0,-6 10 1 0,17-5-56 0,6 0-14 16,-12 5 0-16,18-5 0 0,-1 5 22 0,12-5 2 15,6 0 0-15,-1 0 0 0,1 0 6 0,5 0 2 16,6 0 0-16,6 0 0 0,-6-10-32 0,11 4 0 15,12-4 0-15,5 5-10 0,-5-10 10 0,6 0 0 16,-7 4 8-16,7-4-8 0,-6 5-10 0,-6-5-6 16,0-1-2-16,0 1 0 0,-12 5-4 0,1 0-1 15,6 0 0-15,-24 4 0 0,6 1 6 0,1 5 1 16,-7 0 0-16,-5-5 0 16,-6 10-22-16,6-5-4 0,-11 10-1 0,-1-5 0 15,1 0-113-15,-7 5-24 0,-4 0-4 0</inkml:trace>
  <inkml:trace contextRef="#ctx0" brushRef="#br0" timeOffset="35348.9001">11619 12919 2026 0,'5'-10'90'0,"-5"5"18"0,12 0-86 0,-7 0-22 0,18 0 0 0,-11-5 0 16,16 0 80-16,-5 0 11 0,11-1 2 0,6 1 1 16,6 5-54-16,-7 0-12 0,7 0-1 0,-6 0-1 15,5 5-18-15,1 10-8 0,-12-5 0 0,6 5 8 16,-11 6-8-16,-7 4 8 0,-5 0-8 0,1 0 8 16,-7 1-8-16,-11 4 12 0,0 0-12 0,-6-5 12 0,-11 6 0 0,-6-1 1 15,-5 0 0-15,-6 6 0 0,0-6 1 0,-6 0 0 16,5 1 0-16,1-6 0 0,0-5-14 0,0 0 8 15,17 1-8-15,-12-6 0 0,12 5 8 0,0-10-8 16,6 0 0-16,11-5 0 0,0 0 0 0,0 0 0 16,0 0 0-16,0 0-10 0,0 0 0 0,17-10 0 15,6-5 0-15,11 5 0 0,-6-1 10 0,12 1-8 16,6 0 8-16,5 5-8 0,-5 0 8 0,5 5 0 16,-6 0 8-16,-5 5-8 0,6 0 0 0,-6 5 8 15,0 11-8-15,-12-6 0 0,-5 5 36 0,-6 5 4 16,0 1 0-16,-5-1 0 0,-12 5-15 0,-6 1-2 15,0-6-1-15,-11 11 0 0,-11-6 10 0,-1 0 3 16,-5 6 0-16,-12 4 0 0,1-4-27 0,-12-1-8 0,0 1 0 16,6-6 0-1,-24 0-22-15,13-4-8 0,-7-1-2 0,1-5 0 16,0 1-98-16,-1-6-20 0,1-5-4 0,5-5-941 0</inkml:trace>
  <inkml:trace contextRef="#ctx0" brushRef="#br0" timeOffset="35901.883">13715 11805 1900 0,'-5'-40'169'0,"5"25"-135"16,5-6-34-16,-5 6 0 0,12 0 59 0,-7 5 5 16,-5 10 0-16,18-10 1 0,-1 0-1 0,-6 4 0 15,-11 6 0-15,17 6 0 0,0-1-21 0,0 10-5 16,0-5-1-16,6 10 0 0,-6 5-9 0,6 6-3 16,0 4 0-16,0 6 0 0,-1-1 4 0,1 6 1 15,-6-1 0-15,6 6 0 0,-6-5 3 0,0 4 1 16,-5-4 0-16,-1-1 0 0,1-4-16 0,-7 0-3 15,1-1-1-15,0 1 0 0,-1-6 6 0,1-5 2 16,0-4 0-16,-6-1 0 0,5 0-22 0,1-9 0 0,-6-1 0 16,0-15 0-16,0 0 0 0,0 0 0 0,0 0 0 15,0 0 0-15,0 0 0 0,0 0 9 0,0 0-9 0,0 0 0 16,12-10 24-16,-7-6-3 0,7 1 0 0,-7-10 0 16,1 5-9-16,5-6-3 0,7 1 0 0,-1-10 0 15,0-1-9-15,5-4 0 0,7-1 0 0,-1-5 0 16,1-4 0-16,5 4 0 0,0-4 0 0,1 4 0 15,-1-5-13-15,0 1 5 0,0 9 8 0,6 11-13 16,-6-1 13-16,0 11-9 0,-11 0 9 0,0 10-8 16,5 5 8-16,1 5 0 0,-1 10 0 0,-11 0 0 15,1 5 0-15,-1 16 9 0,5 4-9 0,-4 11 10 16,-18 9-2-16,0 1 0 0,17 5 0 0,0 0 0 16,-6 4-8-16,1-4 0 0,-7 0 0 0,7-5 8 15,5-6-20-15,0-4-4 0,-17-1 0 0,0 1-1 16,11-11-146-16,1-4-29 0,-7-1-5 0</inkml:trace>
  <inkml:trace contextRef="#ctx0" brushRef="#br0" timeOffset="36502.1424">16234 12033 2016 0,'0'0'89'0,"0"0"19"0,0-10-87 0,0 10-21 0,0 0 0 0,6-10 0 15,5 0 92-15,0 0 13 0,1-6 3 0,-1 1 1 16,12 0-72-16,0-5-14 0,-1 0-3 0,-4-6-1 31,4-4-36-31,13-1-7 0,4-4-2 0,-4 0 0 0,-7-1 26 0,-5 1-8 0,5-6 8 0,-5-4 0 16,0 4 20-16,0 1 8 0,0-6 3 0,5 0 0 15,1-4-31-15,-7 4 0 0,-5-4 0 0,6-1-10 16,-6-5 18-16,0 6 4 0,-11-6 1 0,0 5 0 16,-1 6-13-16,7-1 0 0,-6 0 0 0,-6 6 0 15,0 4 8-15,0 1 0 0,5 5-8 0,-5 4 12 16,-5 6-12-16,5 5 11 0,0 0-11 0,0 5 10 0,0-6-10 15,0 6 0-15,0-5 0 0,0 15 0 0,0 0 0 0,0 0 0 16,-6-10 0-16,6 10 0 0,0 0 0 0,0 0 0 16,-12-5 11-16,7 0-11 0,5 5 9 0,0 0-9 15,0 0 8-15,-17 5-8 0,0 0 0 0,5 0 0 16,6 10 8-16,1-5-8 0,-18 6 11 0,12-1 0 16,-1 10 0-16,7 0 0 0,-1 6 9 0,-6 4 3 15,-5 11 0-15,6 4 0 0,11 1-13 0,-6 10-2 16,-11 5-8-16,11 5 12 0,6-6 15 0,0 6 2 15,0 0 1-15,-5 5 0 0,-7 5-4 0,12-5-1 16,0-5 0-16,-5-5 0 0,-12 5-9 0,-1-5-3 16,13-6 0-16,-1-4 0 0,0-5-13 0,6-6 0 0,-5-9 0 15,10-1 0-15,1 1 0 0,0-6-21 0,-6-10 3 16,11-5 1 0,23 1-38-16,-11-6-7 0,-17-5-2 0,11 0 0 15,11-10-123-15,7 0-25 0,4-5-4 0</inkml:trace>
  <inkml:trace contextRef="#ctx0" brushRef="#br0" timeOffset="37109.863">17533 11760 1728 0,'0'0'76'0,"0"0"16"16,11-21-73-16,-5 6-19 0,-12 0 0 0,6 0 0 16,6 0 144-16,5-1 26 0,-5 1 5 0,0 5 1 15,5 0-100-15,-5 0-20 0,0-5-4 0,-1 5-1 16,-5-1-33-16,6-4-6 0,-6 5-2 0,0 0 0 0,-6 0-10 0,1 5 0 15,-1-5 0-15,6 10 8 0,-6-10 1 16,6 10 0-16,0 0 0 0,-6-6 0 0,-5 6 14 0,0-5 2 16,-1 5 1-16,12 0 0 0,0 0-11 0,-11 0-3 15,0 0 0-15,11 0 0 0,0 0 9 0,0 0 2 16,-12 5 0-16,1 6 0 0,-1 4-23 0,1 0 9 16,0 5-9-16,-1 6 0 0,-5-1 8 0,0 0-8 15,0 11 0-15,0 4 0 0,0-4 10 0,0-1-10 16,-6-10 8-16,11 11-8 0,-5-6 0 0,6 1 0 15,-6-6 0-15,11-5 0 0,0 0-9 0,1-4 9 16,5-16 0-16,0 0 0 0,0 0-12 0,0 0 12 16,0 0-12-16,17 0 12 0,0-11-9 0,6-4 9 0,5-10 0 15,1 5-9-15,-1-6 9 0,6-4 0 0,-5-5 8 16,5-6-8-16,6 6 14 0,-12-6-2 0,7 1 0 16,-7 4 0-16,1 6 7 0,-1 4 1 0,-5 1 0 15,0 5 0-15,-12 0-11 0,0 9-1 0,-11 11-8 0,0 0 12 16,0 0-12-16,0 0 0 0,18 11 0 0,-13 9 0 15,7 5 0-15,-7 16-8 0,-5 4 8 0,0 6-13 16,0-6 13-16,-5 11 10 0,5 0-2 0,0 5 0 16,-12-1-8-16,7 6 0 0,-7-5-12 0,1 0 12 15,-1 10 0-15,-5-11 0 0,0 1 0 0,-6 0 0 16,1 0 9-16,-1 0-9 0,-6-6 10 0,1 1-10 16,-6-5 12-16,-1-1-3 0,-10 1-1 0,5-6 0 15,-6-4 3-15,6-1 0 0,1-4 0 0,-1-11 0 16,6 1 4-16,-1-11 1 0,7 0 0 0,-1 0 0 15,7-5-4-15,-1-5-1 0,6-5 0 0,5-5 0 0,1 0 1 16,5 5 0-16,-5-10 0 0,11 0 0 0,0-10-12 0,5-6 0 16,-5-9-10-16,18 5 10 15,-1-6-36-15,11-10-2 0,6-4 0 0,6-1 0 16,17-5-94-16,0 1-20 0,12-6-3 0,5 5-653 16,5 1-130-16</inkml:trace>
  <inkml:trace contextRef="#ctx0" brushRef="#br0" timeOffset="37541.2565">18752 11593 806 0,'0'0'36'0,"0"-11"7"0,-5-4-35 0,5 5-8 0,0 10 0 16,0-15 0-16,0 5 296 0,5 0 56 0,1 0 12 0,0-1 3 16,-6 11-230-16,11-5-45 0,-11 5-10 0,11 0-2 15,6 10-38-15,-5 1-8 0,5 9-2 0,-11 10 0 16,5 6-9-16,0 4-3 0,-5 11 0 0,0-1 0 15,-6 11 36-15,0 0 6 0,0 0 2 0,-6-6 0 16,6 1-19-16,-6 0-3 0,6-11-1 0,0 1 0 16,-5-11-21-16,5 1-4 0,0-6 0 0,0-4-1 15,0-6-1-15,0 0 0 0,0-5 0 0,0-5 0 16,0-10-14-16,0 0 9 0,0 0-9 0,0 0 8 16,0 0-8-16,0 0 10 0,5-10-10 0,7 0 10 15,-1-5 3-15,6-10 1 0,0-1 0 0,1-9 0 16,10-6-2-16,1-9-1 0,-1-6 0 0,12-5 0 15,0 1-11-15,11-11 0 0,0 0 9 0,6 5-9 16,0-5 0-16,0 10 0 0,0 11 0 0,-5 4-8 0,-7 11 8 16,-5 9-8-16,-6 1 8 0,-5 15-8 0,-1 10 8 15,-5 5 0-15,0 5 8 0,0 10-8 0,-6-5 16 0,0 16 0 16,-6 4-1-16,6 11 0 0,-5 5-2 0,-1-1 0 16,-5 6 0-16,-1 0 0 0,-5 4-13 0,0 1 8 15,0-5-8-15,0 0 0 0,0-6-12 0,-5-4-9 16,5-6-2-16,-6 1 0 15,0-6-96-15,1 1-19 0,-1-6-4 0,-5 0-1152 0</inkml:trace>
  <inkml:trace contextRef="#ctx0" brushRef="#br0" timeOffset="38338.0745">21373 11805 633 0,'0'0'56'0,"0"0"-44"16,-11 0-12-16,5 0 0 0,-5-10 232 0,-1 5 44 15,7 0 8-15,-7 5 3 0,7-5-129 0,-7 0-26 16,1-5-4-16,-1 5-2 0,-5 0-42 0,6 5-8 16,-1-11-1-16,-5 6-1 0,0 0-22 0,0 0-5 0,0 5-1 0,11-5 0 15,6 5-26-15,0 0-4 0,-11 5-2 0,11-5 0 16,0 0-14-16,0 0 0 0,-11 5 0 0,-1 0 0 15,1-5 0-15,-1 5-10 0,12-5 2 0,-11 6 0 16,0-1 8-16,-1-5 0 0,12 0 8 0,-11 5-8 16,-1-5 9-16,12 0-9 0,0 0 12 0,0 0-12 15,-17 0 31-15,17 0-1 0,-5-5 0 0,5 5 0 16,0 0-8-16,0 0-2 0,0 0 0 0,0 0 0 16,0 0-11-16,0 0-9 0,0 0 12 0,0 0-12 15,11 5 8-15,6 0-8 0,6-5 0 0,0 0 0 16,11 0 0-16,0 0 0 0,6 0 0 0,0 0-12 15,0 0 12-15,5 0 0 0,-5 0 12 0,0 0-12 16,0-5 0-16,0 0 0 0,0 5 0 0,0-11 0 16,5 1 17-16,-5 5 10 0,6-5 1 0,-6-5 1 0,11 5 0 15,0-10 0-15,6-1 0 0,-6 6 0 0,1 0-14 16,-1 5-3-16,-11-5-1 0,5 4 0 0,-10 1-11 0,-7 0 0 16,-5 5 0-16,-6 0 0 0,-17 5 0 0,0 0 0 15,0 0-10-15,0 0 10 0,0 0 0 0,0 0 0 16,-6 5 0-16,-5 0 0 0,-12 0 0 0,0 5-11 15,-5 1 11-15,-1-1-10 0,-5 5 10 0,0 0-8 16,-6 5 8-16,6 1-8 0,5-6-7 0,7 0-1 16,-13 5 0-16,7-5 0 15,-1 6-107-15,7-6-21 0,-1 0-5 0,6 0-635 16,0 0-126-16</inkml:trace>
  <inkml:trace contextRef="#ctx0" brushRef="#br0" timeOffset="43548.2263">24467 10489 403 0,'0'0'36'15,"0"0"-36"-15,0 0 0 0,0 0 0 16,0 0 243-16,0 0 41 0,0 0 9 0,0 0 2 0,0 0-187 0,0-11-36 16,0 11-8-16,6-5-2 0,-1-5-42 0,1 0-9 15,-6 0-2-15,0 0 0 0,-6 0-9 0,6 5 0 16,0-5 0-16,6-1 8 0,0 1-8 0,0 5 0 16,-6 5 0-16,0-10 8 0,-6 5 16 0,6-5 2 15,-6 0 1-15,-5 5 0 0,-1 0 25 0,1 0 4 16,0 0 2-16,-1-6 0 0,1 11-21 0,-6-5-4 15,5 5-1-15,-5 0 0 0,-6-5-21 0,1 5-11 16,-1-5 10-16,6 5-10 0,-6 0 0 0,0 0 0 16,6 0 0-16,-11 0 0 0,10 5 0 0,-4-5 0 15,5 0 0-15,0 5 0 0,-6 0 8 0,6 6-8 16,0-11 0-16,-6 5 9 0,0 5 7 0,0 0 0 16,0 0 1-16,1 5 0 0,4 0-17 0,1-4 0 0,-5 4 0 15,5 0 0-15,-1-5 28 0,1 5 3 0,-5 5 0 0,4 1 0 16,-4-1 3-16,5 0 1 0,-6 6 0 0,6-1 0 15,0-5-5-15,-1 5-1 0,1 6 0 0,0-1 0 16,6 6 3-16,0-6 1 0,11 0 0 0,-6 6 0 16,0 4-33-16,0 1-9 0,6-6-1 0,0 6 0 15,0-6 10-15,0 1 0 0,-5-1 8 0,10-4-8 16,13-6 8-16,-1 0-8 0,5-5 8 0,13 1-8 16,-7-6 0-16,6 0 0 0,6-5 0 0,0 0 8 15,6-5-8-15,-7 1 0 0,7-1 0 0,0-10 0 16,-1-1-46-16,7 1-4 0,-1-10-1 15,6 5 0-15,0-5-113 0,0 0-24 0,0-1-4 0,-6-4-436 16,12 5-88-16</inkml:trace>
  <inkml:trace contextRef="#ctx0" brushRef="#br0" timeOffset="43997.2979">23339 11648 1209 0,'0'0'53'0,"0"0"12"0,0 0-52 0,0 0-13 0,0 0 0 0,0 0 0 16,0 0 157-16,0 0 29 0,0 0 6 0,0 0 0 16,0 0-124-16,11 0-26 0,6-5-5 0,-5 5-1 15,-12 0-17-15,11-5-4 0,6 0-1 0,-5 0 0 16,-12 5-5-16,0 0-1 0,17 0 0 0,-6 0 0 16,-11 0 17-16,17 0 3 0,-5 0 1 0,5 0 0 15,6 0 3-15,-1 10 1 0,1-5 0 0,6-5 0 16,5-5 0-16,6 0 0 0,5 5 0 0,7-5 0 15,5 0-4-15,-6 0-1 0,0 0 0 0,6 0 0 16,6 5-5-16,-1-5-2 0,7-5 0 0,5 4 0 16,-6-4-7-16,1 0-2 0,5 0 0 0,0 5 0 0,6 5 0 15,-12-5 0-15,-5-5 0 0,-1 5 0 16,-10 0-38-16,4-5-8 0,-4-1-2 0,-7 1 0 16,1 5-124-16,0-5-26 0,22-10-5 0,-28 0-1 0</inkml:trace>
  <inkml:trace contextRef="#ctx0" brushRef="#br0" timeOffset="44597.9733">24148 11952 979 0,'0'0'87'0,"0"0"-70"0,0 0-17 0,0 0 0 15,0 0 235-15,0 0 43 0,0 0 9 0,0 0 1 16,11 0-186-16,1 0-38 0,5 0-7 0,0-5-1 16,0 5-25-16,-6 0-5 0,7-5-1 0,-1 5 0 15,0 0-6-15,6 0-2 0,5 5 0 0,-5-5 0 16,-6 0-1-16,6 0 0 0,5 0 0 0,1 5 0 15,-18 10 9-15,0-5 2 0,7-5 0 0,-1 6 0 16,0 4-13-16,0-5-2 0,-6 0-1 0,6 0 0 16,0 5-11-16,-11 1 0 0,0-6 9 0,0 5-9 15,-6-5 8-15,-6 0-8 0,-6 5 8 0,1-5-8 16,0 6 16-16,-1-6-2 0,1 5 0 0,-12-5 0 0,0 0 3 16,-5 0 1-16,-1 6 0 0,1-6 0 0,-1 0-4 0,1 0-1 15,-1 0 0-15,7-5 0 0,-1 5-13 0,6-5 9 16,0 0-9-16,5 0 8 0,1 1-8 0,11-6 0 15,0 0 0-15,0 0 0 0,0 0 0 0,0 0 0 16,0 0 0-16,0 0-11 0,0 0-3 0,0 0-1 16,17-6 0-16,0 1 0 0,-6 5 15 0,6 0-12 15,6 0 12-15,0 0-12 0,0 5 12 0,0 1 0 16,-1 4 0-16,-5-5 0 0,1 10 15 0,4-5 2 16,-5 0 1-16,1 5 0 0,-7 6-18 0,6-6 10 0,-6 0-10 15,1 0 8-15,-6-5 3 0,-1 5 0 16,-5 1 0-16,0-16 0 0,-5 5 2 0,-7 10 1 0,1 0 0 15,-6-5 0-15,-6 0-14 0,-6 6 0 0,-5-1-9 0,-11 0 9 32,-1 0-34-32,-5 0-1 0,-12-5 0 0,6 11 0 15,-6-6-103-15,1 0-21 0,-1 0-4 0,6-5-1 16,12-10 60-16,5 5 11 0,5-5 2 0,18-5 1 0</inkml:trace>
  <inkml:trace contextRef="#ctx0" brushRef="#br0" timeOffset="45170.4613">25590 10990 864 0,'0'0'76'0,"0"0"-60"16,5-10-16-16,1 0 0 0,5-11 213 0,1 6 40 15,-1 5 8-15,1 0 2 0,5 0-139 0,5 0-27 16,-5 5-5-16,6 0-2 0,0-6-38 0,-6 1-8 16,6 5-2-16,-6 0 0 0,0-5-5 0,6 10-1 15,-6 0 0-15,0 5 0 0,0 0 7 0,0 5 1 16,-5 0 0-16,-1 6 0 0,6 4 3 0,-11 0 1 0,0 5 0 0,-1 11 0 15,-5 4-24-15,0 6-5 0,-11 0-1 16,5 4 0-16,-11-4 6 0,6-1 2 0,-6-4 0 0,5 4 0 16,-5-4-6-16,6-6 0 0,-1-4-1 0,1-6 0 15,0-5-19-15,-1-4 10 0,6-1-10 0,6 0 8 16,-5-5-8-16,5-10 0 0,0 0 9 0,0 0-9 16,0 0 8-16,0 0-8 0,0 0 10 0,0 0-10 15,5-15 12-15,1 0-4 0,0-11-8 0,5 1 12 16,1 0-12-16,-1-11 9 0,6 1-9 0,0-1 8 15,0-4-8-15,12-1 0 0,-1-9 0 0,6 4 8 16,6-4-8-16,0-1 0 0,0 0 0 0,6 11 0 16,5-1 0-16,0 6 0 0,-5 4 0 0,-1 6 0 15,-5 5-12-15,-6 5 12 0,1 10-10 0,-13 5 10 16,-4 10 0-16,-1 5 0 0,-6 5 8 0,-5 11-8 0,-1 9 8 16,-5 6-8-16,-5 4 0 0,-1 6 0 0,-5 0 30 15,-1-1 2-15,1 1 1 0,-1 0 0 0,-5 5-33 0,6-11 0 16,0 1 0-16,-1-6 0 15,6-4-40-15,1 4-12 0,-7-9-3 0,12-6-853 16,6-4-170-16</inkml:trace>
  <inkml:trace contextRef="#ctx0" brushRef="#br0" timeOffset="46048.9619">27082 11076 1796 0,'0'0'80'0,"0"0"16"0,0 0-77 0,0 0-19 0,0 0 0 0,0 0 0 15,0 0 90-15,0 0 14 0,0 0 4 0,0 0 0 16,0 0-76-16,12 0-16 0,-1 0-2 0,6-5-1 16,12 0-3-16,-1-5-1 0,1 0 0 0,5-6 0 15,0 1 11-15,6 0 3 0,-6-5 0 0,6 0 0 16,-6-1 16-16,-5-4 3 0,-1 0 1 0,1-11 0 16,-1 1 13-16,-5-1 4 0,5-4 0 0,1-6 0 15,-1 6-34-15,7-6-6 0,-1-5-2 0,0 1 0 16,6-6-18-16,0 0 0 0,-6 1 0 0,0-6 0 15,0 0 0-15,0 5 0 0,1-4 0 0,-7 4 0 16,1 5-11-16,-7 1-2 0,1-1-1 0,-6 11 0 16,0 4 14-16,-5 1 0 0,-1-1 0 0,1 6 0 15,-7 5 0-15,-5-1 0 0,0 1-12 0,-5 5 12 16,5 4 0-16,-6-4 0 0,-5 10 0 0,5 0 0 16,0 5 0-16,6 5 0 0,0 0 0 0,-11-5-9 0,5 5 9 15,6 0 0-15,-17 0 0 0,6 10 0 0,-1-5 0 16,1 5 0-16,-1 0 0 0,1 0 0 0,-6 6 0 0,5-1 14 15,-5 0-3-15,0 5-1 0,0 6-10 0,0 4 0 16,6 0 0-16,-1 11 0 0,-5 4 22 0,0 11-1 16,0-5 0-16,-6 10 0 0,6-1-1 0,-6 11-1 15,1 0 0-15,-1 5 0 0,0-5 3 0,0 5 1 16,0-10 0-16,1 5 0 0,5 0-23 0,-6-1 9 16,11-14-9-16,1 5 0 0,0 5 8 0,11 0-8 15,-6-11 0-15,12 1 0 0,-1 0 0 0,7-6 0 16,-7-4 0-16,7-1 0 15,-1-9-36-15,1-6-5 0,-1 1-1 0,0-6 0 16,6-5-110-16,0 0-23 0,-5-4-4 0</inkml:trace>
  <inkml:trace contextRef="#ctx0" brushRef="#br0" timeOffset="46542.9814">28575 11147 1728 0,'0'-10'153'16,"12"-5"-122"-16,-7-1-31 0,1 1 0 0,-6 5 156 0,0 10 26 0,6-5 5 0,-6-5 1 15,0 0-76-15,0 10-16 0,-6-10-2 0,6 10-1 16,0 0-69-16,-6-5-13 0,-11 0-3 0,6-1-8 16,-6 6 0-16,-6 0 0 0,0 0 0 0,-5 6 0 15,-1-1 0-15,-5 0 0 0,-6 5-8 0,0 0 8 16,0 5 0-16,-5 5 0 0,-1 1 0 0,1-1 0 16,-7 5 0-16,12 6 15 0,6-6-2 0,6 0 0 0,-1 1 2 15,6-1 0-15,1 0 0 0,10-5 0 0,7 1-15 16,-7-6 9-16,6-5-9 0,6-10 8 0,0 0-8 0,12 5 0 15,5-5 0-15,0-5 8 0,6 0 10 0,11-5 2 16,6-5 0-16,0-6 0 0,11 1-20 0,-5-5-17 16,5-6 3-16,-6 1 1 0,7 0 23 0,-1 4 5 15,-5-4 1-15,-1 0 0 0,6 9-7 0,-5-4-1 16,0-5 0-16,-1 14 0 0,-5 6 3 0,0 10 0 16,-12 0 0-16,1 10 0 0,-6 6-11 0,-6 4 0 15,-6 10 0-15,-5 11 0 0,0 4 0 0,-6 6 0 16,-6 0 0-16,-11 14 0 0,0-4 8 0,-12 10-8 15,-5 5 8-15,0-5-8 0,-12 0 11 0,1 0-3 16,-1-5-8-16,-11-6 12 0,0 1-3 0,0-10-1 0,-5-6 0 16,5 1 0-16,0-6 0 0,0-4 0 0,5-1 0 15,1-9 0-15,11-11 0 0,0 0-8 0,6-5 12 0,0-5-4 16,5 0 6-16,7-10 1 0,-1 5 0 0,6-10 0 16,5 5-4-16,1-5-1 0,5-5 0 0,6-6 0 15,0 1-10-15,17-10-12 0,0-1 2 0,6-4 1 31,11-6-91-31,12 1-19 0,5-1-3 0,6 1-1 16,17-11-101-16,-5 6-21 0</inkml:trace>
  <inkml:trace contextRef="#ctx0" brushRef="#br0" timeOffset="47152.2234">29390 11182 1796 0,'0'-20'80'0,"0"20"16"0,11-10-77 0,6 0-19 0,1 0 0 0,4-5 0 16,-5 4 61-16,6 1 9 0,6 0 2 0,5 5 0 15,-6-5-42-15,1 5-8 0,-1 0-2 0,1 5 0 16,-1-5 15-16,6 5 2 0,1 5 1 0,-1 0 0 16,6 0 13-16,0 5 2 0,-6 0 1 0,0 5 0 15,0 6-16-15,-5-6-3 0,-1 0-1 0,-5 10 0 16,-6 1 3-16,0-1 1 0,-11 5 0 0,-6 1 0 15,-6-1-8-15,-5 6-2 0,-1-1 0 0,-10 0 0 16,-7-4 13-16,1-1 3 0,-12 1 0 0,6-1 0 16,-6-5-28-16,5 1-4 0,-4-1-2 0,4 0 0 15,1-4-10-15,6-1 0 0,5-5 0 0,-6-5 8 16,12 0-8-16,0-10-11 0,6 5 3 0,11-5 0 16,-12 0 8-16,12 0 0 0,0 0 0 0,0 0-8 15,6-5-2-15,6-5 0 0,10 0 0 0,-5 0 0 16,12 5 10-16,-1 0 11 0,7-5-3 0,-1 5 0 0,6 0-8 0,-6 10 0 15,0 5 0-15,-5 0 0 0,-7 0 0 16,1 0 0-16,0 5 0 0,-12 11 0 0,1 4 19 0,-7 0 1 16,1 11 1-16,0-6 0 0,-12 11 5 0,0-1 1 15,-5 1 0-15,0 5 0 0,-7-6-14 0,-10 1-2 16,0-1-1-16,-7 1 0 0,1-5-10 0,0 4 0 16,-12-9 9-16,1-1-9 15,-6 0-16-15,-6 1-8 0,0-1-2 0,-6-4 0 16,0-6-106-16,1-5-22 0,-13 6-4 0,1-11-666 15,-17-5-132-15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2-19T01:47:50.28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3192 1890 633 0,'0'0'56'0,"0"-10"-44"16,5-10-12-16,-5 4 0 0,12-9 180 0,-12 5 35 16,11-1 6-16,1 1 2 0,-12 5-131 0,17 0-25 15,-17 5-6-15,5 0-1 0,-5 10-16 0,0 0-3 16,0 0-1-16,0 0 0 0,0 0-8 0,0 0-1 0,0 0-1 0,0 0 0 15,0 0-2-15,0 10-1 0,-5-5 0 0,5 5 0 16,-12 0-16-16,12 0-3 0,0 5-8 0,-5-5 12 16,5 6-12-16,5-6 9 0,-5 5-9 0,12-5 8 15,-12 5 20-15,5-5 3 0,12 6 1 0,-11 4 0 16,6 5 16-16,5 1 4 0,-6 4 1 0,17 16 0 16,-5 4-5-16,-6 11-2 0,0 5 0 0,6 20 0 15,0 0-19-15,0 15-4 0,-6 0-1 0,0 1 0 16,0 9-4-16,6 1-1 0,11-11 0 0,-5 10 0 15,-1-15-9-15,12 6-8 0,0-16 9 0,0-10-9 16,-6-5 16-16,-11-11-2 0,5-9-1 0,1-5 0 16,-12-11-13-16,6 1 0 0,-18-11 0 0,12-5 0 15,-11 0 9-15,5-4-1 0,-11-6 0 0,0 0 0 16,6 5 9-16,-6-15 2 0,0 0 0 0,0 0 0 0,0 0 3 16,0 0 1-16,0 0 0 0,0 0 0 0,-6-20-1 15,12 5 0-15,6-1 0 0,-12-19 0 0,5 0-22 0,7-11 0 16,10 0 0-16,-4-19 0 0,4-1 0 0,-5-5 0 15,0-10 0-15,6 5 0 0,0 0 0 0,0 0 0 16,-6-10 0-16,6 5 0 0,-6 10 0 0,0-5 0 16,0 0 0-16,0 5 0 0,0 5 0 0,-11 5 0 15,0-4 0-15,5 9 0 0,-11 5 0 0,6 11 0 16,5-1 0-16,-11 6 0 0,0 10 0 0,0-1 0 16,6 6 0-16,-6 5 0 0,0 15 0 0,0 0 0 15,0 0 0-15,17 0 0 0,0 10 0 0,-11 15-10 16,11 6 10-16,0 14 0 0,-11-9-10 0,11 14 10 0,0 6-8 15,0 15 8-15,6-5 0 0,-6 5 0 0,0 5 0 16,6 10 0-16,-18-10 0 0,12 0 0 0,1 0 0 0,-13-1 0 16,7 1 0-16,-7-5 0 0,7-10 0 0,-7-5 0 15,1-11 0-15,5 6 9 0,-11-21 0 0,0-4 0 16,6 4-9-16,-6-15-9 0,12 0 9 0,-12-15-13 16,0 0 13-16,0 0 8 0,0 0 0 0,0 0-8 15,0 0 24-15,5-15-3 0,1 0 0 0,11-20 0 16,0-6 1-16,-5-4 0 0,10-11 0 0,1-10 0 15,0-5-12-15,5-5-2 0,-5-5-8 0,6 0 12 16,5-10-12-16,0 0 0 0,6-5 0 0,-6-1 0 16,6 6 0-16,-11 10-15 0,-1-5 3 0,-5 10 1 15,-6 0-29-15,-6 15-7 0,1-4-1 0,-7 9 0 16,7 15-89-16,-12-4-19 0,0 14-3 0,0 6-616 16,0 0-123-16</inkml:trace>
  <inkml:trace contextRef="#ctx0" brushRef="#br0" timeOffset="511.9277">6679 1429 1785 0,'-6'-10'159'0,"-5"0"-127"0,11 5-32 0,-18 0 0 16,18 5 0-16,0-5-13 0,0 5 1 0,-11 0 0 15,0 0 20-15,-1 0 4 0,-5 5 0 0,0 5 1 16,6 5-2-16,-6-5-1 0,-6 5 0 0,6 6 0 16,-12 14-1-16,6-10 0 0,-5 6 0 0,-1 4 0 15,7 11 43-15,-1 4 9 0,0 1 2 0,6 10 0 0,-6 5 2 0,-5 5 1 16,22 5 0-16,-11 10 0 0,11 5-6 0,-11 5-2 15,17 5 0-15,0 6 0 0,0-1-7 0,6-5-2 16,5 11 0-16,1-11 0 0,16-5-28 0,-11-5-5 16,6 5-2-16,6-4 0 0,-1-6-14 0,0-10 9 15,7-16-9-15,-1 1 8 0,6 5-8 0,-12-10 0 16,12-1 0-16,6-14 8 0,-6 5-26 0,5-6-6 16,6-4 0-16,6-6-784 15,12-10-157-15</inkml:trace>
  <inkml:trace contextRef="#ctx0" brushRef="#br0" timeOffset="2100.9009">7585 1743 1652 0,'0'0'73'0,"-6"-15"15"0,6 5-70 0,-6 10-18 0,6-10 0 0,0-6 0 16,0 6 85-16,0 10 14 0,0-15 2 0,6 5 1 16,-6 10-51-16,11-10-11 0,1 5-1 0,5-5-1 15,-6 10-27-15,12-10-11 0,5 10 8 0,1 0-8 16,-1 0 8-16,1 10-8 0,11-10 8 0,0 0-8 15,-17 0 0-15,11 0 0 0,-6 0 0 0,6 0 0 16,6 0 0-16,0 0 0 0,0 0 0 0,-6 0 0 16,0 0 0-16,6 0 0 0,-11 0 0 0,-1 0 8 15,-11 10-8-15,6-5 10 0,-6 5-10 0,6 5 10 16,-17 5 8-16,5-4 2 0,-11-1 0 0,0 5 0 16,0 5 1-16,-17 1 1 0,6-1 0 0,-6 10 0 15,-12-9-2-15,6 9-1 0,-17 6 0 0,6-6 0 16,-6 6-2-16,0-6 0 0,1 1 0 0,-1 4 0 0,-6-4-17 15,18 4 0-15,-12-4 0 0,6-11 0 0,-1 10 9 0,7-4-1 16,-6 4-8-16,5-10 12 0,1 1-12 16,-1-11 0-16,1 5 0 0,5 6 0 0,6-16 0 0,0 5 0 15,0-5 9-15,5 5-9 0,1-15 14 0,-1 10-2 16,12-10-1-16,0 0 0 0,0 0-11 0,0 0 0 16,0 0 9-16,0 0-9 0,0 0 0 0,0 0 0 15,29-10 0-15,-6-5 0 0,11 5 0 0,6-10 0 16,11-1 0-16,0 11 0 0,1-10 0 0,10 5 0 15,-5-11 0-15,12 1 0 0,-7 5-13 0,1 0-1 16,0-1 0-16,-6 6 0 16,-6 0-49-16,0 5-9 0,0-10-3 0,-5 15 0 15,-6-6-126-15,11 1-26 0,-5 5-5 0,-1-5 0 0</inkml:trace>
  <inkml:trace contextRef="#ctx0" brushRef="#br0" timeOffset="2713.0064">9112 1606 2048 0,'0'0'45'0,"-6"-15"10"0,6 5 1 0,0-5 1 0,0 5-45 0,0-6-12 16,6 6 0-16,-6 10 0 0,11 0 40 0,-11 0 5 16,11 0 2-16,6 0 0 0,-5 0-34 0,5 0-13 15,6 10 11-15,-12 6-11 0,6 9 16 0,0-10-2 16,0 11-1-16,-5 9 0 0,11-10 17 0,-12 11 3 15,0-1 1-15,7 6 0 0,-1-6 2 0,-6 6 0 16,-5-6 0-16,5 6 0 0,1-6-12 0,-1 1-3 16,-5 4 0-16,-1-5 0 0,-5-9-10 0,0-1-3 15,0 0 0-15,0 1 0 0,-5-1 12 0,5 0 1 0,-6-14 1 16,0 4 0-16,6-15-22 0,0 0-10 0,0 0 1 16,0 0 0-16,0 0 23 0,-5 0 5 0,-18-5 1 0,17-5 0 15,6-1 4-15,0-4 0 0,0-5 1 0,6 5 0 16,-6-21-13-16,11 6-4 0,1 5 0 0,-1-11 0 15,0 1-8-15,1-6 0 0,10 6 0 0,-10-11 0 16,16 6-8-16,-11-11 8 0,6 5 0 0,0 1 0 16,11 9 0-16,-17-9 0 0,12 9 0 0,-6 6 0 15,5-11 0-15,1 6-11 0,-1 10 11 0,-11 4-8 16,6 6 8-16,-6 5 0 0,6 5 0 0,-17 10 0 16,5 5 0-16,6 16 0 0,-6-11 8 0,1 20-8 15,-6 6 12-15,-1 4-1 0,1 6-1 0,5 10 0 16,1-11-2-16,5 1-8 0,-17 10 12 0,17-11-4 15,-6 1-8-15,1 0 0 0,-1-11 0 0,0 6 8 16,7-11-28-16,-13 6-5 0,1-6-2 0,0-4 0 16,-1-1-138-16,1 0-28 0,-6-9-6 15</inkml:trace>
  <inkml:trace contextRef="#ctx0" brushRef="#br0" timeOffset="3181.3684">7419 3176 1796 0,'0'0'80'0,"0"-10"16"0,-17 10-77 0,17 0-19 0,0 0 0 0,0 0 0 15,0 0 52-15,0 0 6 0,0 0 2 0,0 0 0 16,23-5-36-16,-6 5-6 0,6 0-2 0,0 0 0 16,11-5 7-16,0 5 1 0,12-15 0 0,-1 15 0 15,7-10 15-15,5 10 3 0,11-16 1 0,-5 6 0 16,11 0 13-16,-6 0 2 0,18 5 1 0,-7-10 0 15,1 5-14-15,6-6-2 0,-1 6-1 0,12-10 0 16,-12 5-18-16,12 0-3 0,-6 5-1 0,6-11 0 16,-23 16-4-16,17-15 0 0,-5 15-1 0,-12-15 0 0,0-1-1 15,12 11 0-15,-18-15 0 0,6 10 0 0,6-6-6 0,-1 6 0 16,-4-5-8-16,-1 5 12 0,0-10-12 0,-6 4 0 16,-5 1 0-16,-1 0 0 15,-5 5-23-15,-17-6-7 0,6 6-2 0,-6 0 0 16,-12 5-35-16,1 0-7 0,-12 0-2 0,-6 4 0 15,1-4-109-15,-12 10-23 0,0 0-4 0,0 0-680 0</inkml:trace>
  <inkml:trace contextRef="#ctx0" brushRef="#br0" timeOffset="3692.4549">8981 3591 2066 0,'0'0'92'0,"5"-15"18"0,7 5-88 0,5 10-22 0,-6-15 0 0,18 0 0 16,-7 10 47-16,13-5 5 0,4-1 0 0,1 6 1 16,6-5-16-16,-6 5-3 0,5 0-1 0,1 0 0 15,-6 10-9-15,5 0-1 0,-5 0-1 0,-5 5 0 16,-1-5-4-16,-6 6-1 0,-16 4 0 0,-1-5 0 15,6 0-5-15,-11 0 0 0,-6 5-1 0,-6 0 0 16,-5 6 1-16,-12-11 0 0,0 5 0 0,0 10 0 16,-17-9-12-16,6 4 0 0,0-5 0 0,0 5 0 15,0-5 12-15,5-4-2 0,1 4-1 0,11-10 0 16,-12 0-9-16,6 10 0 0,6-15 0 0,6 5 0 0,-1-5 0 0,7-5 8 16,-7 5-8-16,12 0 0 0,0 0 0 0,0 0 0 15,0 0 0-15,17-10 0 0,-5 0 0 0,11 5 0 16,-1 5 0-16,13-10 0 0,-18 5 0 0,23 0 0 15,-12 5 0-15,6 0 0 0,6 0 0 0,0 0 0 16,0 5 0-16,11 0 0 0,-11 5 23 0,0 0-1 16,0 10 0-16,0 0 0 0,0 6 6 0,-6-1 2 15,-11-5 0-15,11 6 0 0,-23-1 7 0,6 5 2 16,-5 6 0-16,5-6 0 0,-17-5-27 0,-12 11-12 16,7-1 10-16,-12 1-10 0,0-6 11 0,-12 1-11 0,-5 4 12 15,-6-5-12-15,0 6 0 0,-6-11-11 0,-5 1 0 16,0-1 0-1,5-15-32-15,-11 5-6 0,-5-5-2 0,5 0 0 16,5-10-77-16,1 0-16 0,-6-5-4 0,6-10-944 0</inkml:trace>
  <inkml:trace contextRef="#ctx0" brushRef="#br0" timeOffset="4077.7944">11083 1561 2311 0,'0'-21'51'0,"0"11"10"0,0 0 3 15,0 10 0-15,0-10-51 0,0 10-13 0,0 0 0 0,0 0 0 0,17 10 47 0,0 0 6 16,0 16 2-16,0-1 0 0,12 0-23 0,-6 26-5 15,5-11-1-15,1 16 0 0,5 10-2 0,0-5-1 16,0 15 0-16,0 0 0 0,1 0 17 0,-7 10 4 16,6-15 1-16,-5 10 0 0,-1 5-8 0,1-10-1 15,-12 10-1-15,6-15 0 0,-6 5-6 0,0 0-1 16,-6-16 0-16,-11 11 0 0,0 10-11 0,0-15-2 16,-17 5-1-16,0 5 0 0,-6 0 5 0,-5-5 1 15,-12 5 0-15,0 0 0 0,-6 0-10 0,-5 0-2 0,-6-10 0 16,-6 4 0-16,-5 6-21 0,-6-5-5 0,6-5-1 15,-12-10 0 1,0 5-97-16,0-11-19 0,6-4-4 0,0-11-1 16,6-4-104-16,11-6-20 0</inkml:trace>
  <inkml:trace contextRef="#ctx0" brushRef="#br0" timeOffset="4769.576">13129 2771 1612 0,'-12'-5'144'0,"12"5"-116"0,0 0-28 0,0 0 0 16,-11-5 115-16,11 5 17 0,0 0 3 0,0 0 1 15,0 0-55-15,0 0-10 0,0 0-3 0,0 0 0 16,11 0-46-16,12 0-10 0,-6 0-1 0,23 0-1 0,-6 0 6 0,17 0 0 16,-5 0 1-16,5 0 0 0,6-5 11 0,0 5 1 15,6-15 1-15,-12 10 0 0,6 0 8 0,0-11 2 16,11 6 0-16,1-5 0 0,-12 5-1 0,5 0 0 15,1 0 0-15,-12 5 0 0,1-11-17 0,-1 11-3 16,0 0-1-16,-5-5 0 0,-1 0-10 0,-5 5-8 16,0-5 9-16,0 10-9 0,-6-15 0 0,-5 15-8 15,-1-5-1-15,-5 5 0 16,6-6-23-16,-12 6-4 0,-17 0 0 0,11 0-1 16,6 0-96-16,-17 0-19 0,0 0-4 0,0 0-1 15,-11 0-60-15,-1 11-12 0</inkml:trace>
  <inkml:trace contextRef="#ctx0" brushRef="#br0" timeOffset="5029.377">12918 3455 633 0,'0'0'28'0,"0"0"6"0,11-10-34 0,1 4 0 0,-1-4 0 0,0 0 0 16,6 5 417-16,6 0 77 0,0 0 15 0,5 5 3 16,7-10-354-16,5 10-71 0,-12 0-15 0,18-5-2 15,11 5-34-15,5 5-6 0,7 5-2 0,-1-10 0 0,6 0-18 16,0-10-10-16,12 10 10 0,5-5-10 16,11 0 0-16,-5 5 0 0,0 0 0 0,6 0 0 15,-7-5-55-15,13 5-17 0,-1-15-3 0,0 4-723 16,-17 1-145-16</inkml:trace>
  <inkml:trace contextRef="#ctx0" brushRef="#br0" timeOffset="12371.807">16450 1794 633 0,'-22'0'56'0,"22"0"-44"0,0 0-12 0,0 0 0 16,0 0 142-16,0 0 26 0,0 0 6 0,0 0 1 16,0 0-65-16,0 0-13 0,0 0-2 0,0 0-1 15,0 0-44-15,0 0-9 0,0 0-1 0,0 0-1 16,0 0-13-16,0 0-2 0,0 0-1 0,0 0 0 15,-12-10 6-15,12 10 2 0,0 0 0 0,0 0 0 16,-11-6 1-16,-1 1 0 0,12 5 0 0,0 0 0 16,0 0-19-16,-5-5-3 0,-7-10-1 0,12 15 0 15,0 0-9-15,0 0 0 0,-5-5 0 0,5 5 0 16,5-5 0-16,-5 5 0 0,-5-15 0 0,5 15 0 16,0 0 0-16,0 0 8 0,0-10-8 0,0 10 8 0,0 0 7 15,0 0 1-15,0 0 0 0,0 0 0 0,-12-10-2 0,12 10 0 16,0 0 0-16,0 0 0 0,0 0-14 15,0 0 0-15,0 0 0 0,0 0 0 0,17 0 0 0,-17 0 0 16,0 0 0-16,0 0 0 0,17 0 0 0,-5-11 0 16,-12 11 0-16,0 0 0 0,5-5 0 0,7-5 0 15,-1 10 0-15,-11 0 0 0,0 0 12 0,0 0-1 16,12-10 0-16,-12 10 0 0,0 0 13 0,0 0 4 16,0 0 0-16,11-5 0 0,-11 5-8 0,0 0 0 15,0 0-1-15,0 0 0 0,17 0-19 0,-17 0-19 16,0 0 4-16,0 0 1 0,0 0 22 0,0 0 5 15,0 0 1-15,0 0 0 0,-17 0-14 0,6 0 11 16,11 0-11-16,-17-10 10 0,-6 10-10 0,0 0 0 16,12 0 9-16,-7 0-9 0,-4 0 9 0,-1 0-9 0,0 10 12 0,6-10-12 15,-6 5 10-15,0 5-10 0,-5-10 8 0,-1 0-8 16,7 10 9-16,-1-10-9 0,-11 5 10 0,5 6-10 16,-5-11 0-16,11 10 0 0,-5 0 0 0,-1-5 0 15,-11 5 9-15,18 0-9 0,-1 5 8 0,0-5-8 16,-6 6 0-16,7-1 8 0,5 0-8 0,-6 5 0 15,6 6 16-15,-6-11-3 0,0 5 0 0,6 5 0 16,11-9-1-16,-5 4 0 0,-12 5 0 0,6-5 0 16,11 11-4-16,1-6 0 0,-7 0-8 0,7 1 12 15,5-1-12-15,0 0 8 0,11 6-8 0,-5-1 0 16,-6 6 22-16,5-6-2 0,12 5 0 0,-5-9 0 16,-6 9-9-16,5 6-3 0,6-16 0 0,6 11 0 15,0-6 2-15,-6 0 0 0,-12 1 0 0,18 4 0 16,11-15 8-16,1 6 2 0,-13 4 0 0,7-5 0 0,5-4-8 15,6 4 0-15,-6-10-1 0,6 5 0 0,-6-4 2 0,6-6 1 16,0-5 0-16,0 5 0 0,-6-10-14 0,0 0 0 16,12 0 0-16,-6-10 0 0,0 5-8 0,-6 0 8 15,6 0-12-15,0-11 12 16,16 6-106-16,-16 0-14 0,-17-10-4 0,11 0-665 16,6 10-134-16</inkml:trace>
  <inkml:trace contextRef="#ctx0" brushRef="#br0" timeOffset="14580.4421">17396 2047 1332 0,'0'0'59'0,"0"0"12"0,0 0-57 0,0 0-14 15,0 0 0-15,0 0 0 0,-6-15 80 0,6 15 14 16,0 0 2-16,0 0 1 0,0-10-53 0,0 10-12 16,0 0-1-16,6-5-1 0,-6-6-30 0,12 1 0 15,-7 0 0-15,-5 10 0 0,0 0 0 0,6-5 0 0,0-10 9 0,-1 10-9 16,-5 5 28-16,0 0 0 0,0 0 0 0,6-5 0 16,0-5 28-16,-6 10 7 0,0 0 1 0,0 0 0 15,5-11-8-15,-5 11-2 0,6-5 0 0,-6 5 0 16,0-15-34-16,0 15-6 0,6-10-2 0,11 10 0 15,-11-15-12-15,5 10 0 0,0 0 0 0,-11 5 0 16,0 0-14-16,0 0 1 0,6-10 0 0,-6 10 0 16,0 0 13-16,6 0-9 0,-6 0 9 0,0 0-8 15,6-16 8-15,-6 16 0 0,0 0 0 0,0 0 0 16,0 0 8-16,0 0 0 0,0 0 0 0,0 0 0 16,11 0-8-16,-11 0 0 0,0 0 8 0,0 0-8 15,0 0 0-15,0 0 8 0,0 0-8 0,0 0 0 16,0 0 0-16,0 0 0 0,0 0 0 0,0 0 8 15,0 0-8-15,0 0 0 0,0 0 0 0,0 0 8 16,0 0-8-16,0 0 0 0,0 0 0 0,0 0 0 0,0 0 0 0,0 0 0 16,0 0 0-16,0 0 0 0,0 0 0 0,0 0 0 15,0 0 0-15,0 0 0 0,0 0 0 0,0 0 0 16,0 0 0-16,0 0-8 0,0 0 8 0,0 0 0 16,0 0 0-16,0 0 0 0,0 0 0 0,0 0 0 15,0 0 0-15,0 0-8 0,0 0 8 0,0 0 0 16,0 0 0-16,0 0 0 0,0 0 11 0,0 0-3 15,0 0 0-15,0 0 0 0,0 0 7 0,0 0 1 16,0 0 0-16,0 0 0 0,0 0-3 0,17-10 0 16,-6 10 0-16,6-10 0 0,-5 5-13 0,5 5 0 15,0-10 0-15,0 10 0 0,6-10-10 0,0 5-2 16,5-5 0-16,1 10 0 0,-1-16 12 0,1 6 0 16,-1 0 8-16,1 5-8 0,-7-5 11 0,1 10-3 0,0-10 0 15,-6 5 0-15,0 0-8 0,0 0 0 0,0 5 9 0,1 0-9 16,-7-10 8-16,0 10-8 0,1 0 8 0,-1 0-8 15,-11 0 8-15,17 0-8 0,-5 10 10 0,-1-10-10 16,6 0 0-16,-11 5 8 0,-6-5-8 0,17 5 0 16,-6 10 0-16,1-15 0 0,-1 10 0 0,0-10 0 15,7 15 0-15,-7-15 0 0,-5 5 0 0,5 6 0 16,0-1 0-16,1-5 0 0,-12 5 8 0,0-10-8 16,0 0 8-16,6 15 0 0,-6 5-8 0,0-10 12 15,0-10 0-15,-6 16 0 0,6-6 0 0,-6 0 0 16,6-10-12-16,-6 15 0 0,1-5 0 0,-1 5 0 15,6-15 8-15,-11 11 6 0,5 4 1 0,-5-10 0 16,5 5-15-16,-6 0 0 0,1 0 0 0,0 5 0 16,5-10 0-16,-5 6 0 0,-1 9 0 0,-5-5 0 0,6-5 11 15,-1 0-11-15,-5 5 12 0,0 11-12 0,0-16 12 16,0 5-4-16,0 0 0 0,5 6-8 0,-10-6 8 0,-1 10-8 16,6-10 0-16,0 6 0 0,0 4 0 0,-12-10 0 15,12 5 0-15,-6-5 0 0,6 11 10 0,0-16-10 16,-6 5 8-16,6-5-8 0,-6 5 0 0,6-4 0 15,0 4 0-15,0-5 0 0,-6 0 0 0,6 5 0 16,-6-10 0-16,6 5 0 0,0 1 0 0,0-1 0 16,6-5 0-16,-6 5 0 0,0 0 8 0,-1 5 0 15,1-10 0-15,-5 15 0 0,10-14-8 0,-5 4-11 16,0 0 3-16,0 0 0 0,11 5 8 0,-5-15 0 16,-6 10 0-16,17-10 0 0,0 0 0 0,-6 5 0 0,6-5 0 15,0 0 0-15,0 0 0 0,0 0 0 0,0 0 0 16,0 0 0-16,0 0 0 0,0 0 0 0,0 0 0 0,0 0 0 15,0 0 0-15,0 0 0 0,0 0 0 0,0 0 0 16,11 5 0-16,6-5 0 0,6 5 0 0,0-5 0 16,0 0 0-16,0 0 0 0,-1 0 0 0,7-5 0 15,-1 5 0-15,7-5 0 0,-1 0 8 0,6 5-8 16,0-10 0-16,-1 0 0 0,-4 5 0 0,10-5 8 16,-5 0-8-16,0 0 0 0,6 4 0 0,-1-9 0 15,1 5 0-15,-1-5-8 0,1 5 8 0,-1 0-12 16,7 0-15-16,-7 5-3 0,-11-6-1 15,6 6 0-15,-5 0-16 0,-7 0-3 0,6 5-1 0,-5 0 0 16,-1 5-27-16,-5-5-6 0,5 0 0 0,-5 0-581 16,-6 0-116-16</inkml:trace>
  <inkml:trace contextRef="#ctx0" brushRef="#br0" timeOffset="15456.1673">17157 3141 691 0,'0'0'61'0,"0"0"-49"0,0 0-12 0,0 0 0 16,0 0 140-16,0 0 26 0,0 0 5 0,0 0 1 16,0 0-76-16,0 0-16 0,0 0-2 0,0 0-1 15,0 0-32-15,0 0-6 0,0-5-2 0,0 5 0 16,0 0-18-16,0 0-4 0,0 0-1 0,0 0 0 16,0 0-14-16,0 0 9 0,0 0-9 0,11-5 8 15,-5-11 1-15,5 6 0 0,-11 10 0 0,0 0 0 16,12 0 23-16,5-10 5 0,-6 5 1 0,6 0 0 15,0 5 22-15,0-5 4 0,6 5 0 0,0 0 1 16,11-10-18-16,-5 5-4 0,5-5-1 0,6 10 0 16,11-16-19-16,-5 11-4 0,11-10-1 0,-6 5 0 15,0-5-18-15,6 5 10 0,0-5-10 0,0-1 8 16,0 6-8-16,0-10 0 0,-6 0 0 0,6 10 8 0,6-11-8 16,-12 6 0-16,1 0 0 0,-1 5 8 0,-6-5-8 0,7 4 0 15,-12 6 0-15,-6-5 0 0,0 10 0 0,0-10 0 16,0 10 0-16,-5-10 0 0,-1 10-8 0,-11 0 8 15,6 10-10-15,-6-10 10 16,-5 10-32-16,-12-10-1 0,0 0 0 0,0 0 0 16,0 0-125-16,0 0-25 0,0 0-5 0</inkml:trace>
  <inkml:trace contextRef="#ctx0" brushRef="#br0" timeOffset="16146.259">17841 3389 1742 0,'0'0'38'0,"0"0"8"0,0 0 2 0,0 0 1 0,0 0-39 0,0 0-10 0,0 0 0 0,0 0 0 0,0 0 36 0,0 0 6 16,0 0 1-16,0 0 0 0,0 0-9 0,0 0-2 15,11 5 0-15,6-5 0 0,0 0 6 0,0-5 1 16,0 5 0-16,0 0 0 0,1-5-9 0,4 0-2 15,-10 5 0-15,5 0 0 0,0 0-6 0,0 0-2 16,0 0 0-16,0 0 0 0,-5 0-11 0,-1 5-9 16,-11-5 12-16,0 0-12 0,0 0 13 0,0 0-4 15,6 10-1-15,-6 0 0 0,0 0 4 0,0 5 0 16,-12 11 0-16,1-16 0 0,-1 5 12 0,-5 0 4 16,-5 5 0-16,-1-4 0 0,0-6 0 0,0 5 0 15,-5-5 0-15,-1 5 0 0,6-5-14 0,1 6-2 16,-7-6-1-16,6 0 0 0,-5 5-11 0,5-10 0 0,0 0 0 15,6 10 0-15,0-15 16 0,0 5-3 0,0 1 0 0,11-6 0 32,6 0-37-32,0 0-8 0,0 0-2 0,0 0 0 0,0 0 11 0,0 0 3 0,12 15 0 0,5-15 0 15,6 0 4-15,-1 0 2 0,1 0 0 0,6 0 0 16,-12 0 26-16,11 0 4 0,-5 5 2 0,0 0 0 16,0 0 11-16,-1 0 3 0,1 5 0 0,0 0 0 15,-6 0-8-15,0 6-2 0,0 4 0 0,0-10 0 16,-5 5-8-16,-1 10-2 0,0-9 0 0,-5 4 0 15,0-5-4-15,-6 5-8 0,0-4 11 0,0-1-11 16,-6 5 12-16,-5-5-12 0,-1 10 12 0,1-14-12 16,-6 4 8-16,0 0-8 0,-6-5 0 0,0 0 0 15,0 5 0-15,-5-10 0 0,-1 6-13 0,-5-6 5 16,0 5-36-16,-6-10-6 0,6 5-2 16,0-5 0-16,-6 0-19 0,6-5-4 0,-6 5-1 0,6-10 0 15,5 5-134-15,1-11-27 0</inkml:trace>
  <inkml:trace contextRef="#ctx0" brushRef="#br0" timeOffset="16814.1789">19345 2341 1998 0,'-23'-26'88'0,"17"16"19"0,-5 0-86 0,5 0-21 0,-5-5 0 0,5 5 0 16,6 10 70-16,6-5 10 0,-12-6 1 0,6-4 1 15,0 5-41-15,0 10-8 0,12-15-1 0,-7 10-1 16,-5 5-7-16,6-5-2 0,-6 5 0 0,6-10 0 16,-6 10-22-16,0 0-16 0,11-5 2 0,-11 5 1 15,0 0 29-15,11 5 5 0,-11-5 2 0,12 10 0 16,-12-10 0-16,11 10 0 0,1 5 0 0,-7-5 0 16,1 5 6-16,-6 11 2 0,6-1 0 0,-6 10 0 0,5-9-18 0,-5 9-3 15,0 6-1-15,6-1 0 0,-6 6-9 0,0 4 8 16,0 1-8-16,0-5 8 0,0 9 8 0,0-4 2 15,6-5 0-15,-6 4 0 0,0-9-18 0,0 4 0 16,5-4 0-16,1-1 0 0,0-4 8 0,-6-1-8 16,0-9 0-16,0-1 0 0,0-20 0 0,0 10 0 15,0 0 0-15,0-15 0 0,0 0 29 0,0 0 3 16,0 0 0-16,0 0 0 0,6-20-32 0,-6 5 0 16,5-10 0-16,1-1 0 0,0-14 0 0,5 4-10 15,-5-4 2-15,5-6 0 0,6-4 8 0,6-11 8 16,-6 0-8-16,12-5 11 0,5 0 0 0,0-5 0 15,6 1 0-15,0 4 0 0,0 5-11 0,0 20 0 16,-1-4 0-16,-4 15 0 0,-7 4 0 0,1 1-14 0,-1 15 3 16,-5 0 1-16,0 5 10 0,-1 10 12 0,7 5-2 0,-6 0-1 15,-6 15-9-15,0 1 12 0,0-1-12 0,0 5 12 16,0 6-12-16,0 9 8 0,0 6-8 0,0 0 8 16,-5-11 1-16,-1 21 0 0,-5-16 0 0,0 6 0 15,-1-10-1-15,1 9 0 0,0-14 0 0,-1 4 0 16,1-4-8-16,0-1 0 0,0-10 0 0,-1 1 0 31,7-1-79-31,-7-15-8 0,7 5-1 0,-1-5-1184 0</inkml:trace>
  <inkml:trace contextRef="#ctx0" brushRef="#br0" timeOffset="17624.7431">21362 2341 403 0,'0'0'36'0,"0"0"-36"0,0 0 0 0,0 0 0 15,0 0 228-15,0 0 40 0,0 0 7 0,0 0 1 16,0 0-126-16,0 0-26 0,0 0-4 0,17 15-2 16,-6-5-33-16,1 5-6 0,5-5-2 0,0 5 0 15,0-4-15-15,0-11-3 0,0 15-1 0,6-15 0 16,0-10-25-16,0 5-5 0,5-6 0 0,0-9-1 16,7 0-4-16,-7 0-1 0,1-11 0 0,5 6 0 15,-11-5-22-15,5-1 0 0,-11-14 0 0,6 4 0 0,-12-4-12 16,1 4-6-16,-7-5-2 0,1-4 0 0,-6-6 32 0,6-5 7 15,-12 1 1-15,6-1 0 0,0 5-20 0,0-5 0 16,0-5 0-16,0 6 0 0,6-1 10 0,0-5-2 16,-1 5 0-16,-5 6 0 0,6-1-8 0,5-5 0 15,-5 11 0-15,5-1 0 0,-5 0 0 0,6 1 0 16,-1 14 0-16,0-4 0 0,-5 14 0 0,0 6 0 16,-1-5 0-16,-5 10 0 0,6 4 11 0,-6-4 0 15,0 15 0-15,0-10 0 0,0 0 5 0,0 10 0 16,0 0 1-16,0 0 0 0,-11 0-17 0,-1 10 0 15,-5-10 0-15,0 10 0 0,0-5 0 0,0 5 0 16,-6 1 0-16,6 4 0 0,0 10 0 0,6-15 0 16,-6 5 0-16,-1 6 0 0,7 4 0 0,0-5 0 0,-1 11 0 15,1-6 0-15,5 0 10 0,-5 6-2 0,5-1 0 0,0 11 0 16,-5-6 10-16,5 5 2 0,-5 6 0 0,-1 5 0 16,7-1-10-16,-7 11-2 0,1 5 0 0,0 10 0 15,-7-5 8-15,7 10 2 0,0 0 0 0,-1-5 0 16,7 5 22-16,-1-5 4 0,0 5 0 0,6-15 1 15,0-1-25-15,6-4-4 0,0 10-2 0,-1-20 0 16,1 10-14-16,0-11 11 0,5 1-11 0,0-16 10 16,7 6-10-16,4-16 0 0,1 0 0 0,6-4 8 15,-1-6-28 1,6-5-7-16,6-10-1 0,6 0 0 0,-1-5-132 0,-5 0-28 0,6-20-4 16,-6 9-924-16</inkml:trace>
  <inkml:trace contextRef="#ctx0" brushRef="#br0" timeOffset="18304.0837">22541 2285 1285 0,'0'0'56'0,"0"0"13"0,0 0-55 0,17 5-14 15,0-5 0-15,1 5 0 0,-1 5 62 0,5-10 10 16,1 0 1-16,0 5 1 0,0-5-53 0,-6 0-10 16,6 0-3-16,-6-5 0 0,0 5-8 0,0 0 0 15,-17 0 0-15,6-15-11 0,-1 10 11 0,-5 5 11 16,0 0-3-16,-5-5 0 0,-1-15 67 0,-5 15 13 15,5-6 2-15,-6-4 1 0,1 5 3 0,-6-5 1 16,6 5 0-16,-1 0 0 0,6 5-34 0,-5-6-6 0,0 1-2 16,-1 0 0-16,12 5-22 0,-11-10-5 0,-1 5-1 15,1 0 0-15,5 5-5 0,-5-6-2 0,0 1 0 16,-1 5 0-16,1 0-8 0,-1 0-2 0,1 5 0 0,0 0 0 16,-6 0 3-16,-1 0 0 0,7 0 0 0,-6 5 0 15,-6 0 0-15,0 10 0 0,1-9 0 0,-1 14 0 16,-6-10-11-16,1 10 0 0,-1 0 0 0,1 6 0 15,5-1 0-15,-5 11 0 0,5-11 0 0,0 10 0 16,6 6 8-16,11-11 0 0,-5 6 0 0,5-6 0 16,0 0-8-16,12 6 0 0,0-11 0 0,-1 0 0 15,1-14 0-15,6 4 0 0,5-5 0 0,0-10 0 16,0 0 0-16,0-10 0 0,6 0 0 0,0-6 0 16,-1-4 0-16,7 0 18 0,-6-10-3 0,-1-1-1 15,7 6 24-15,-6-11 5 0,-1-4 1 0,-4 4 0 16,4 1-26-16,-5 0-5 0,6 4-1 0,0-4 0 0,6 9-2 15,-12 1-1-15,5 5 0 0,1 5 0 0,-11 5-9 0,-1 4 0 16,0 6 0-16,1 0 0 0,-12 0 0 0,5 11 0 16,-5 4 0-16,6 10 0 0,-6 11 0 0,-11 4 0 15,5 6-9-15,-11-1 9 0,0 11 0 0,0 0 0 16,-6-1 0-16,0 11 0 0,0-5 0 0,-5 0 0 16,5 5 0-16,-5-6 0 0,5 1 0 0,-6 5 11 15,7-15-11-15,-7 9 10 0,1-4-10 0,-1-5 0 16,1 4 0-16,-7-4 8 0,7-16 0 0,-6 6 0 15,0-6 0-15,5-4 0 0,-5-1-8 0,5-10 0 16,7 1 0-16,-7-6 0 0,6-5 10 0,-5 0 0 16,5-5 0-16,0 5 0 0,0-20 13 0,6 10 2 0,6-5 1 15,0 0 0-15,-1-10-11 0,1 5-3 0,5 5 0 16,0-16 0-16,6 16-12 0,6-15 8 0,0 5-8 0,-1 0 0 16,13-6 0-16,-1 6 0 0,5-5-11 0,7 0 11 15,11-6-21-15,11-4 3 0,0 0 1 0,6-6 0 31,6 1-75-31,5-1-16 0,7-4-2 0,-1-1-762 0,5-9-152 0</inkml:trace>
  <inkml:trace contextRef="#ctx0" brushRef="#br0" timeOffset="19241.6519">23875 1394 979 0,'0'0'87'0,"0"0"-70"16,0 0-17-16,0 0 0 0,0 0 243 0,0 0 45 15,5-10 8-15,1-1 3 0,5 6-204 0,6-10-41 16,0 5-8-16,1 0-2 0,4 0-20 0,7 5-5 16,-6-5-1-16,5-6 0 0,-5 6-5 0,0-10-1 15,5 5 0-15,-5 5 0 0,5-6 1 0,-5 1 0 16,6 0 0-16,-1 5 0 0,-5-5-1 0,6 5-1 0,-1-1 0 0,1 1 0 16,-1 5-11-16,0-5 0 0,-10 10 0 0,-1-10 8 15,0 10-8-15,0 0 0 0,-6 0 0 0,-11 0 0 16,0 0-9-16,6 10 9 0,-6 5 0 0,-6 6 0 15,1 4 0-15,-7 0 0 0,6 1 0 0,-11-1 0 16,-17 10 23-16,6 6 1 0,-1-6 1 0,1-4 0 16,-6 4-2-16,5 1-1 0,1-1 0 0,-1 0 0 15,1-4-6-15,5 4-2 0,6-4 0 0,-6-1 0 16,6-15-14-16,5 11 8 0,-5-11-8 0,6 5 0 16,-6-10 8-16,5 5-8 0,1-5 0 0,5 6 0 15,-5-16 9-15,5 10-9 0,6-10 8 0,0 0-8 16,-11 15 15-16,11-15-3 0,0 0 0 0,0 0 0 15,0 0 4-15,0 0 1 0,0 0 0 0,0 0 0 16,11 10-9-16,1 5-8 0,-1-15 12 0,6 10-12 0,6-10 10 16,11 0-10-16,-5-10 8 0,10 10-8 0,1-10 0 0,6 5 0 15,5-5 0-15,-5 10-11 16,-1-15-137-16,1 5-27 0,5-11-5 0</inkml:trace>
  <inkml:trace contextRef="#ctx0" brushRef="#br0" timeOffset="20451.2325">24951 1247 1785 0,'12'-26'79'0,"-7"16"17"0,7-5-77 0,-6 5-19 16,5-5 0-16,0 0 0 0,6 4 100 0,6 11 16 16,-6-15 3-16,0 15 1 0,1 0-68 0,4 0-12 0,-10 0-4 0,5 0 0 15,0 15-24-15,0 1-4 0,-6 4-8 0,1 5 11 16,-1 1-11-16,-5-1 0 0,0 10 0 0,-1 6 0 15,-10 4 0-15,5 1 0 0,-6 10 0 0,-6-6 0 16,7 1 0-16,-7 0 0 0,7-11 0 0,-1 6 0 16,0-11 8-16,6 6 0 0,-5-16 0 0,5 0 0 15,0-15-8-15,0 6 12 0,0-16-12 0,0 0 12 16,0 0 4-16,0 0 0 0,0 0 1 0,0 0 0 16,0-16 14-16,0-4 2 0,0-5 1 0,5 0 0 15,-5-11-5-15,0 6-1 0,0-16 0 0,6 6 0 16,0-11-10-16,5 5-2 0,-5-4-1 0,11-1 0 15,0 1-15-15,6-1 0 0,5 0 0 0,1 1 0 16,5 4 0-16,6 5 0 0,-6 1 0 0,0 5-10 16,-11-6 10-16,0 11 0 0,0 9-9 0,-1 11 9 15,-10 0 0-15,-1 0 0 0,-11 10 0 0,0 0 0 0,17 0 11 16,-17 0 0-16,12 20 0 0,-1 6 0 0,-5-1-11 16,-1 0 0-16,-5 11 9 0,6 4-9 0,0-4 11 0,-6-1-3 15,0 6 0-15,6-1 0 0,-1 6-8 0,1-16 0 16,0 6 0-16,-1 4 0 0,7-5-19 0,-7 1 1 15,7-1 0-15,-1-9 0 16,1 9-38-16,-7-10-8 0,12 1-2 0,-5-1-708 16,-1 0-142-16</inkml:trace>
  <inkml:trace contextRef="#ctx0" brushRef="#br0" timeOffset="20861.8949">23806 2295 2012 0,'0'0'44'0,"0"0"10"0,0 0 2 0,-6 0 0 0,6 0-45 0,0 0-11 0,0 0 0 0,0 0 0 16,0 0 54-16,0 0 9 0,0 0 1 0,6-5 1 16,11 0-32-16,6 0-6 0,0-10-2 0,5 10 0 15,12 0 14-15,-6-6 2 0,12-4 1 0,-6 5 0 0,11 0-9 0,6 0-1 16,6 5-1-16,-1-10 0 0,7 4 14 0,5-4 3 16,0 5 1-16,6 10 0 0,-1-15-26 0,1 5-6 15,-6-10-1-15,6 4 0 0,0 1-16 0,5 5 10 16,1-5-10-16,5-5 8 0,0 9-8 0,-11 6-17 15,-6-10 4-15,-11 5 1 0,-1 0-10 0,-10 5-2 16,-1-5 0-16,-6 10 0 16,-10 0-52-16,-1-10-12 0,-6 5-1 0,1 5-1 15,-1 0 30-15,-5 0 7 0,0 0 1 0,5 5 0 16,-11 5-76-16,1-10-14 0,-1 5-3 0</inkml:trace>
  <inkml:trace contextRef="#ctx0" brushRef="#br0" timeOffset="21461.6396">24997 2467 1825 0,'0'0'80'0,"0"0"18"15,0-10-78-15,0 10-20 0,11-5 0 0,1 0 0 16,-1 0 109-16,1 5 19 0,5-10 3 0,0 10 1 0,6 0-49 0,-1-10-10 16,-5 10-1-16,12 0-1 0,-1 0-21 0,7 10-4 15,-7-10-1-15,6 10 0 0,-5-5-33 0,5 5-12 16,-6 5 0-16,1 6 9 0,-1-11-9 0,-5 10 8 15,6 0-8-15,-7 5 8 0,1 1-8 0,-6-11 0 16,-5 5 0-16,-1-10 0 0,-5 6 8 0,0-1-8 16,-12 0 0-16,6-5 8 0,-12 0 1 0,1 0 0 15,-6 6 0-15,-6-16 0 0,-5 10-1 0,5-5 0 16,-6 5 0-16,1-10 0 0,5 5 8 0,0 0 2 16,1 0 0-16,-1 5 0 0,6-20-1 0,5 10 0 15,7 0 0-15,-7 0 0 0,6 0-17 0,6 0-16 0,0 0 4 16,0 0 0-16,0 0 12 0,0 0 16 15,0 0-3-15,0 0-1 0,12 0-27 0,-1 10-5 0,6-10-2 16,6 10 0-16,0-10 10 0,5 0 3 0,1 10 0 0,-1 6 0 16,1-11 9-16,-1 15 11 0,1-10-3 0,-1 5 0 15,1 11 4-15,-1-16 0 0,-5 15 0 0,0-5 0 16,-6 6 9-16,0 4 3 0,-6-5 0 0,1 1 0 16,-1-11 20-16,-5 10 5 0,-6 11 1 0,0-11 0 15,0-5-34-15,-6 5-6 0,-5 6-2 0,-1-6 0 16,-5 11 0-16,0-11 0 0,-5 0 0 0,-1-4 0 15,-11 9-8-15,-6 5-17 0,5-9 4 0,-10-1 1 16,-12 0-67 0,0 1-13-16,0-6-2 0,-6 5-1 0,-11 1-134 0,0-6-27 0</inkml:trace>
  <inkml:trace contextRef="#ctx0" brushRef="#br0" timeOffset="22530.2675">5847 8655 1825 0,'0'0'40'0,"0"-10"8"0,0 0 1 0,0 10 3 0,5-10-41 0,-5 10-11 15,0 0 0-15,6-5 0 0,6-5 46 0,5 10 7 16,0-5 2-16,-12 5 0 0,13 0-23 0,-1 0-4 16,-6 0 0-16,6 0-1 0,12 0 6 0,-7 0 2 15,1 5 0-15,11 0 0 0,6-5-26 0,0 0-9 16,17 0 0-16,0-5 9 0,0 0-9 0,23-5-12 15,-6-6 2-15,6-4 1 0,17-10 9 0,-12-1 8 0,12 1-8 16,0 0 11-16,0-1-11 0,-1-4 0 0,-4 4 9 16,-7 6-9-16,-11-5 0 0,-5 9-10 0,-7 1 1 0,-5 5 0 15,0 5 9-15,-11 0 8 0,-6 5-8 0,0 0 11 16,-12 5-11-16,1 5-12 0,-7 0 2 0,-5 0 1 16,1 5-2-16,-7 0 0 0,0 0 0 0,1 5 0 31,-12-4-104-31,5 9-21 0,-5-5-4 0</inkml:trace>
  <inkml:trace contextRef="#ctx0" brushRef="#br0" timeOffset="22789.5636">6149 9162 1882 0,'0'0'84'0,"0"0"16"0,0 0-80 0,0 0-20 16,0 0 0-16,17-5 0 0,11 5 52 0,-5 0 7 15,17 0 1-15,6 0 0 0,11 0-8 0,0 0-2 16,0 0 0-16,17-5 0 0,-12 0-30 0,18 0-5 16,0-6-2-16,5 1 0 0,12 0-13 0,0 0 0 15,0 5 0-15,0-10 0 16,0 5-78-16,-1-6-22 0,7 1-4 0,0 0-826 0</inkml:trace>
  <inkml:trace contextRef="#ctx0" brushRef="#br0" timeOffset="28300.6755">10057 7886 806 0,'0'0'36'0,"0"0"7"0,0 0-35 0,0 0-8 16,0 0 0-16,0 0 0 0,0 0 137 0,0 0 26 15,0 0 5-15,0 0 0 0,0 0-112 0,0 0-22 16,0 0-5-16,0 0-1 0,0 0-19 0,0 0-9 15,0 0 8-15,0 0-8 0,0 0 0 0,0 0 0 16,0 0 0-16,0 0 0 0,0 0 0 0,0 0 0 0,0 0 0 16,0 0 0-16,0 0 24 0,0 0 0 0,0 0 0 0,0 0 0 15,0 0-11-15,0 0-2 0,0 0-1 0,0 0 0 16,18 15-10-16,-18-15 0 0,0 0 0 0,0 0 0 16,0 0 0-16,0 0 12 0,0 0-12 0,0 0 12 15,0 0 19-15,0 0 4 0,0 0 1 0,0 0 0 16,0 0 13-16,0 0 3 0,0 0 1 0,0 0 0 15,0 0-17-15,0 0-4 0,0 0-1 0,0 0 0 16,0 0-19-16,0 0-3 0,0 0-1 0,0 0 0 16,0 0-8-16,0 0 0 0,0 0 9 0,0 0-9 15,0 0 13-15,0 0-1 0,0 0-1 0,0 0 0 16,0 0 7-16,0 0 2 0,-12-10 0 0,1 10 0 16,11 0-20-16,-6 0 0 0,-5 0 8 0,-1-5-8 15,7 5 0-15,-7 0 0 0,-5-5 8 0,6 5-8 0,-6 0 0 0,5 0 10 16,1 0-10-16,-6 0 8 0,5 0-8 15,-5 0 0-15,6 0 0 0,-1 0 0 0,-10 5 0 0,5-5-11 16,-6 5 11-16,6 5-8 0,0-5 8 0,-6 0 0 16,0 5 0-16,-6 0 0 0,7-5 0 0,5 5 0 15,-6 1 0-15,0-1 0 0,0 0 0 0,0 5 0 16,6 0 0-16,-5-5 8 0,-1-5-8 0,11 6 0 16,-5 4 0-16,0 0-8 0,0 0 8 0,6-5 9 15,-1 0-1-15,1 11-8 0,0-6 15 0,-1 5-4 16,6-5-1-16,1 11 0 0,-1-11 2 0,6 10 0 15,-6 0 0-15,6 1 0 0,6-6-4 0,-6 10 0 16,6 1 0-16,-6 4 0 0,5 1 5 0,1-1 1 0,6 6 0 0,-7-11 0 16,1 5 5-16,0 1 1 0,5-6 0 0,0 6 0 15,6-6 0-15,-17 6 0 0,18-6 0 0,4 0 0 16,-10-4-8-16,16-1-2 0,-5 0 0 0,11-4 0 16,12-6 12-16,5 5 2 0,-11-5 1 0,17 0 0 15,0 1-25-15,0-11 0 0,11 0 0 0,-5 0 0 31,0-5-24-31,5-5-9 0,12 0-3 0,-12-5-748 0,-5-1-149 0</inkml:trace>
  <inkml:trace contextRef="#ctx0" brushRef="#br0" timeOffset="29290.2713">11362 7946 1152 0,'0'-25'51'0,"0"20"10"0,0-10-49 0,0 5-12 16,0-5 0-16,-5-1 0 0,-1 6 165 0,6-5 31 15,11 0 5-15,1 5 2 0,-12 0-121 0,0-1-24 16,11-4-5-16,6 5-1 0,6 0-38 0,0 0-14 0,5 0 9 0,6 0-9 16,-5 5 0-16,5 0 0 0,6-6 0 0,-6 6 0 15,0 0 0-15,0 0 0 0,1 0 0 16,-1 5 0-16,-6 0 0 0,-5 0 8 0,0 0-8 0,-6 0 0 16,6 0 9-16,-12 5-9 0,-5 0 10 0,11 0-10 15,-6 0 12-15,-5 6-3 0,5-6-1 0,-5 10 0 16,6-5-8-16,-7 0 0 0,7 5 0 0,-12 5 8 15,0 1-8-15,-12 4 0 0,12 0 0 0,-5 1 0 16,-7 4 0-16,-5-5 10 0,0 1-10 0,0 4 10 16,0-10 3-16,-12 1 1 0,1-1 0 0,-1 10 0 15,-5-20 2-15,6 11 0 0,-12 4 0 0,6-5 0 16,-1 0 1-16,1 1 1 0,-6-1 0 0,6 0 0 16,11-5-7-16,-17 6-2 0,18-6 0 0,-1 0 0 15,-6 0-9-15,7-5 8 0,-1 6-8 0,6-1 8 16,5 0-8-16,1 5 0 0,0 0 0 0,5-9 0 15,12 4 0-15,-6-5 0 0,5 0 0 0,1 0 0 0,11 0 0 16,0-5 0-16,0-5 0 0,0 5 0 0,0 1 0 16,6-6 0-16,6-6 9 0,5 1-9 0,0 5 9 0,6-5-9 15,11-5 12-15,-17 5-12 0,12-5 0 0,0 5 0 16,-7-5 0-16,7 5 0 0,0-5-11 0,-1 5-9 16,6-6-1-16,-5 6-1 15,5 0-24-15,-5-5-5 0,-6 5-1 0,5-5 0 16,12 10-92-16,-5-5-20 0,-12-5-3 0,5 0-620 0</inkml:trace>
  <inkml:trace contextRef="#ctx0" brushRef="#br0" timeOffset="29555.1517">11043 8797 172 0,'0'0'16'15,"0"0"-16"-15,17 5 0 0</inkml:trace>
  <inkml:trace contextRef="#ctx0" brushRef="#br0" timeOffset="29982.2234">11060 8777 403 0,'0'0'36'0,"0"0"-36"16,0 0 0-16,0 0 0 0,0 0 133 0,0 0 20 15,-11-5 4-15,-1 5 1 0,1 0-82 0,0 0-17 16,11 0-3-16,0 0-1 0,-12 0-17 0,12 0-3 15,0 0-1-15,0 0 0 0,0 0-21 0,0 0-4 16,-5 5-1-16,5-5 0 0,0 0 0 0,0 0 0 16,0 0 0-16,0 0 0 0,0 0 13 0,0 0 3 15,0 0 0-15,0 0 0 0,-12 0 9 0,12 0 3 16,0 0 0-16,0 0 0 0,0 0-13 0,0 0-3 0,0 0 0 16,0 0 0-16,0 0 33 0,0 0 7 0,0 0 0 15,0 0 1-15,0 0-2 0,0 0-1 0,0 0 0 0,0 0 0 16,0 0-25-16,0 0-5 0,0 0 0 0,0 0-1 15,12 0 3-15,5 0 1 0,0 5 0 0,0-5 0 16,0 0-11-16,6 0-3 0,5 0 0 0,6-5 0 16,1 5-5-16,4-5 0 0,13 0-1 0,-7-5 0 15,7 5 0-15,10 0 0 0,1 5 0 0,5-5 0 16,-11-6-11-16,6 11 0 0,-6-5 9 0,6 0-9 16,-1 0 0-16,1 0 8 0,0 0-8 0,-6-5 0 15,5 0 0-15,1 0 0 0,5 0 0 0,-5-1 0 16,0 6 0-16,-6 0 0 0,-6-5 0 0,0 0 0 15,-5 5-16-15,-1-5 0 0,-5 0-1 0,-5 5 0 16,-1-5-7-16,-6 4-2 0,1-4 0 16,-7 5 0-16,-4 0-13 0,-1 0-2 0,-6 0-1 0,-11 5 0 15,0 0-32-15,0 0-6 0,0 0-2 0,0 0-497 16,-17 10-99-16</inkml:trace>
  <inkml:trace contextRef="#ctx0" brushRef="#br0" timeOffset="30881.6535">11641 9202 1267 0,'0'0'56'0,"0"0"12"0,0 0-55 0,0 0-13 0,0 0 0 0,0 0 0 16,0 0 111-16,0 0 19 0,0 0 4 0,0 0 1 15,0 0-72-15,0 0-15 0,23 0-2 0,-11-5-1 16,16 5-5-16,-11 0 0 0,6-5-1 0,0 5 0 16,0 0-3-16,-1 0-1 0,-5 10 0 0,1-5 0 15,-1 0 4-15,-6 1 1 0,12 4 0 0,-17 0 0 16,-1 5-15-16,1 0-2 0,0 5-1 0,-1 1 0 16,-5-1 1-16,0-5 0 0,6 5 0 0,-6 1 0 15,6-6-23-15,-1 5-10 0,-5-10 1 0,0 5 0 16,6 1 9-16,0-1 0 0,-6-15 0 0,0 0 0 15,5 20 0-15,-5-20 0 0,0 0 8 0,0 10-8 16,0-10 13-16,0 0-1 0,0 0-1 0,0 0 0 16,0 15-1-16,0-15 0 0,0 0 0 0,0 0 0 0,0 0-2 15,0 0 0-15,0 0 0 0,0 0 0 0,0 0-8 0,0 0 10 16,0 0-10-16,0 0 10 0,0 0-10 0,0 0 0 16,0 0 9-16,0 0-9 0,0 0 0 0,-5-5 9 15,-1-10-9-15,0 5 0 0,1-10 8 0,5 5-8 16,5-11 0-16,1 6 0 0,0 0 0 0,-1-1 0 15,7-4 0-15,-1 10 0 0,1-5 0 0,-1 4 0 16,-5-4 0-16,5 5-9 0,1 0 9 0,-1 10 0 16,0 0 0-16,1 0 8 0,11-5-8 0,-12-1 0 15,0 11 0-15,1-5 0 0,5 0 0 0,-11 0 0 16,5 5 0-16,6 0 0 0,-6-5 0 0,1 0 0 16,-1 5 0-16,6-5 0 0,-5 5 0 0,-1-5 0 0,-11 5 0 15,17 0 0-15,0 0 0 0,12-5 12 0,-12 0-4 0,6 5 0 16,5 0-8-16,-11 0 0 0,0 0 0 0,0 0 0 15,0 10 19-15,1-10 2 0,-18 0 1 0,0 0 0 16,0 0-2-16,0 0 0 0,11 5 0 0,-11-5 0 16,0 0-3-16,0 0-1 0,0 0 0 0,0 0 0 15,0 0-16-15,11 5 0 0,-11-5 0 0,0 0-9 16,0 0 9-16,0 0 0 0,0 0 8 0,0 0-8 16,6 10 0-16,5 5 0 0,-11-15 0 0,0 0-8 15,0 0 8-15,0 0 0 0,0 0 8 0,0 0-8 16,0 0 0-16,0 0 0 0,0 0 0 0,0 0-8 15,0 0 8-15,0 0 0 0,0 0 0 0,0 0-8 16,0 0 8-16,0 0 0 0,0 0 0 0,0 0 0 0,0 0-16 0,0 0 0 16,0 0-1-16,0 0 0 0,0 0 3 15,0 0 1-15,0 0 0 0,0 0 0 16,0 0-22-16,0 0-4 0,6-10-1 0,-6 10 0 0,0 0 23 0,0 0 4 16,0-15 1-16,0 5 0 15,0 10-38-15,-6-5-7 0,1-5-2 0,-1 10 0 16,0 0-46-16,-5-5-10 0,0 0-1 0,-7 5-1 15,7 10 29-15,0-10 7 0,-6 0 1 0,5 0 0 0,-5 0 52 0,17 0 12 16,-23 0 1-16,12 5 1 0,-6 0 14 0,0 0 10 16,5-5-2-16,12 0 0 0,0 0 38 0,0 0 7 15,0 0 2-15,0 0 0 0,-11-5-22 0,5 0-4 16,6 5-1-16,0 0 0 16,0 0-127-16,0 0-25 0,0 0-6 0,0 0-1 0</inkml:trace>
  <inkml:trace contextRef="#ctx0" brushRef="#br0" timeOffset="31716.9474">11385 9420 288 0,'0'0'12'0,"0"0"4"16,0 0-16-16,0 0 0 0,0 0 0 0,0 0 0 0,0 0 316 0,0 0 60 15,0 0 12-15,0 0 2 0,0-10-286 0,0 10-58 16,17-5-11-16,0-5-3 0,-5 10-16 0,5-10-3 16,-6 5-1-16,6 5 0 0,0-5 0 0,6-1 0 15,-6 1 0-15,0 0 0 0,0 5 20 0,0 0 3 16,6-5 1-16,-11 0 0 0,5 0-4 0,11 5-1 15,-16-10 0-15,5 5 0 0,0 0 1 0,6 0 1 16,5 0 0-16,-11 0 0 0,6-5-20 0,-6-1-4 16,0 6-1-16,6-5 0 0,5 0-8 0,-5 0 8 15,6-5-8-15,-7 5 8 0,13 0-8 0,-18-6 0 16,6 1 0-16,-1-5 0 0,13 5 14 0,-18 5 1 16,11-6 0-16,1 6 0 0,-7 0 17 0,1 0 4 15,0 5 1-15,-6 0 0 0,0 5-25 0,0 0-4 0,0 0-8 16,6 5 11-16,-6-5 1 0,0 5 1 0,6 0 0 0,-6 0 0 15,6 5-3-15,-6-5-1 0,0 0 0 0,6 0 0 16,-17 6-9-16,5-6 0 0,-11-5 0 0,11 10-11 16,-11-10 11-16,0 0 0 0,0 0 0 0,0 0 0 15,0 10 0-15,0 0 0 0,-11 0 0 0,-6 0 0 16,0 0 0-16,-12 1 8 0,1 9-8 0,5 0 11 16,-11 0-3-16,0-5 0 0,-12 6 0 0,6 4 0 15,0 0-8-15,1 1 0 0,-1-6 0 0,0 0 0 16,0 6 0-16,6-6 8 0,-1 5-8 0,1-5 0 15,6-4 0-15,-6-1 0 0,5-5 0 0,1 0 0 16,5 0 0-16,0 0-9 0,6-5 0 0,0 0 0 16,5 0 9-16,1-5 0 0,0 0 0 0,11 0 0 15,0 0 0-15,0 0 8 0,0 0 0 0,0 0 0 0,0 0-8 16,0 0-10-16,0 0 10 0,17 6-13 0,0-6 13 16,6 0 0-16,-6-6 12 0,6 6-12 0,-1 6 0 0,7-6 0 15,-1 0 0-15,1 0 0 0,-1 5 0 0,1-5 0 16,-1 5 0-16,1 0 0 0,-1 0 0 0,-5 0 0 15,6 0 0-15,-7 0 0 0,1 5 0 0,0 0 0 16,5 5 0-16,-11-4 0 0,1-1 0 0,-1 0 0 16,-6 0-15-16,0 0 5 0,1 5 10 0,-1-5 0 15,1 1 0-15,-7-1 8 0,-5 5 7 0,0-5 1 16,6 5 1-16,0-5 0 0,-12 11-1 0,0-6-1 16,-5-5 0-16,5 5 0 0,-5 10 13 0,-12-4 4 0,0-1 0 15,-5 0 0-15,-1 0 5 0,1 1 2 0,-12-1 0 16,6 0 0-16,-6 0-31 0,6 1-8 0,-12-1 0 0,12 0 0 15,-6-5 0-15,6 6-10 0,5-1 10 0,-5-5-13 32,6-5-83-32,-1-5-16 0,1 0-3 0,5 0-1 15,0-5-108-15,0-5-23 0</inkml:trace>
  <inkml:trace contextRef="#ctx0" brushRef="#br0" timeOffset="32788.3412">13146 8407 1231 0,'0'0'54'0,"0"0"12"0,0 0-53 0,-6-10-13 15,-5-15 0-15,5 10 0 0,0-1 101 0,0-4 18 16,-5 5 3-16,11-5 1 0,0 5-45 0,0-6-9 16,-11 1-1-16,22 5-1 0,-11 5-30 0,11 0-5 15,1-1-2-15,5 1 0 0,-6 0-30 0,-5 5 0 16,5-5 0-16,7 10 0 0,-1-5 21 0,0 5-1 0,0 5-1 0,0 0 0 15,0 5 27-15,6 0 6 0,-12 6 0 0,1-1 1 16,5 0-23-16,-6 0-5 0,0 5-1 0,1 6 0 16,-1-6-2-16,1 10-1 0,-1 1 0 0,-5 9 0 15,5 1-1-15,-5-1-1 0,0 1 0 0,-1 4 0 16,1-4-4-16,0-1-1 0,-1-9 0 0,1 4 0 16,0 1-14-16,-6-6 9 0,5-5-9 0,1 1 8 15,-6-11-8-15,0 5 8 0,0-20-8 0,0 15 8 16,-6-5-8-16,6-10 12 0,0 0-12 0,0 0 12 15,-5 16-3-15,5-16 0 0,0 0 0 0,-12 0 0 16,12 0-1-16,-11 0-8 0,5 0 12 0,-5-5-4 16,5-6 4-16,-5 1 1 0,11 0 0 0,-6-5 0 15,0 0-13-15,6 0 0 0,-5-6 0 0,5-4 0 16,0 0 0-16,11-6 0 0,-5-4 0 0,5-1 0 0,-5 1 0 16,5 5 0-16,6-6 0 0,0 1 0 0,0-1-12 0,1 6-4 15,4-6-2-15,-5 11 0 0,12 0 18 0,-12 5 0 16,0-1 0-16,0 1 0 0,6 5 14 0,-6 0 0 15,0 10 0-15,0-1 0 0,0 6 2 0,0 0 1 16,1 0 0-16,-1 11 0 0,-6-1-6 0,0 5-2 16,12 5 0-16,-6-5 0 0,0 1-9 0,1-1 8 15,-1 0-8-15,5 5 8 0,-4 6-8 0,-1-1 8 16,0-5-8-16,0 5 8 0,0 1-8 0,-6-1 0 16,-5-5 0-16,0 6 0 0,5-1-23 0,-11 0 0 15,0 1 0-15,0 9 0 16,0-5-110-16,0 6-23 0,-6-1-4 0,-5-4 0 0</inkml:trace>
  <inkml:trace contextRef="#ctx0" brushRef="#br0" timeOffset="35118.7551">16114 6843 633 0,'-11'-16'56'0,"5"6"-44"0,12 0-12 0,-1 5 0 16,-10-15 107-16,5 15 19 0,0 5 4 0,0 0 1 15,5-16-44-15,-5 16-9 0,0 0-2 0,0 0 0 16,0 0-14-16,0 0-3 0,0 0-1 0,0 0 0 15,0 0-22-15,0 0-5 0,0 0-1 0,0 0 0 0,-11-5-2 0,11 5-1 16,0 0 0-16,-11 5 0 0,-6-10-15 0,-1 10-2 16,13 11-1-16,-12-11 0 0,0 15 3 0,-6-10 1 15,6 10 0-15,0 6 0 0,5-1 19 0,-5 5 3 16,-23 1 1-16,6 14 0 0,23-9 5 0,-18 9 2 16,-5 11 0-16,-6 5 0 0,12 10-1 0,-1 10 0 15,1 5 0-15,-7 15 0 0,-4-5 4 0,4 6 1 16,13-6 0-16,4 5 0 0,7 0-12 0,-6-4-3 15,0 4 0-15,6-15 0 0,5 0-17 0,6-10-4 16,-6-5-1-16,6 0 0 0,17-5-10 0,-5 0 0 16,-1-1 9-16,6 6-9 0,12-5 0 0,-1-5 0 15,12 5 0-15,-6-6 0 16,0 1-22-16,12-5-9 0,17 0-1 0,-6-16-730 0,-6-4-146 0</inkml:trace>
  <inkml:trace contextRef="#ctx0" brushRef="#br0" timeOffset="35768.7946">17014 8154 921 0,'0'0'82'0,"0"0"-66"15,0 0-16-15,0 0 0 0,12-10 212 0,-1 5 38 16,1 0 8-16,-1 0 2 0,6-5-171 0,0 5-33 16,0-6-8-16,0 1 0 0,6-5-22 0,0-5-4 15,-6 5-1-15,6-1 0 0,-6-4-21 0,11-5 9 16,-5 0-9-16,0-1 0 0,-6-4 14 0,6 0-4 15,0-6-1-15,-1 1 0 0,1-6 3 0,-6 1 0 16,6-6 0-16,-6 5 0 0,0 1-12 0,-5-1 0 16,-1 1 9-16,1-11-9 0,-7 1 0 0,1-1 8 15,0-5-8-15,-6 1 0 0,0 4 0 0,0-10 8 16,0 6-8-16,0-1 0 0,-6 0 0 0,6 0 9 0,-6 1-9 16,6 9 0-16,6 11 16 0,0-11-4 0,-12 11-1 0,6-1 0 15,-11 1-3-15,11 4-8 0,-6 1 12 0,6 0-4 16,-6 4-8-16,6 1 0 0,-6 5 0 0,1 5 0 15,5-1 0-15,0 1 0 0,-6 5 0 0,0 5 0 16,6 5 0-16,0 0 0 0,-11-10 12 0,11 10-4 16,-11-5 3-16,-1 5 0 0,1 5 0 0,11-5 0 15,0 0-11-15,-17 10 12 0,11 0-12 0,-5 5 12 16,-1-5-4-16,1 11 0 0,-1 4 0 0,1 5 0 16,0 6 5-16,-1 4 1 0,1-4 0 0,-6 14 0 15,5-4 1-15,-5 10 0 0,6-1 0 0,-1 6 0 16,-5 10 14-16,-5-15 3 0,4 10 1 0,1 10 0 15,6 0 6-15,-6 5 1 0,5-6 0 0,1 7 0 16,0-1-17-16,5 0-3 0,0-5-1 0,6-6 0 0,-5 6-19 16,5-15 0-16,0 5 0 0,5-5 0 0,1 0 13 15,5-1-1-15,-5-9 0 0,5 0 0 0,1-1-12 0,5-4-10 16,0-11 2-16,0-4 0 16,0-1-78-16,6-5-15 0,-6-9-3 0,6-1-1 15,0-5-146-15,-6-10-29 0</inkml:trace>
  <inkml:trace contextRef="#ctx0" brushRef="#br0" timeOffset="36401.6733">17920 8022 1263 0,'29'-20'56'0,"-12"15"12"0,0-10-55 0,0 5-13 16,6 5 0-16,-6-5 0 0,6-1 72 0,-6 1 11 16,0 5 2-16,-6 0 1 0,6 0-43 0,-5-5-9 0,-6 5-2 0,-6 5 0 15,11-5 12-15,-11 5 3 0,0 0 0 0,0 0 0 16,6 0 22-16,-6 0 5 0,5-15 1 0,-5 10 0 15,0-5-5-15,0-1-1 0,0-4 0 0,0 10 0 16,-5-5-21-16,5 0-4 0,0-5 0 0,0 5-1 16,0 10-24-16,0 0-5 0,0-6-1 0,0-4 0 15,-6 0-13-15,6 10 8 0,0-10-8 0,0 10 0 16,0 0 0-16,0 0 8 0,-11 0-8 0,5-5 0 16,-6 5 0-16,7 5 8 0,-7-5-8 0,1 0 0 15,0 5 8-15,-12 0-8 0,6 5 0 0,5 0 0 16,-10 1 0-16,4-1 0 0,-4 5 0 0,5 0 0 15,5 0 0-15,-5 1 8 0,11-1-8 0,-5 5 0 16,5 0 0-16,1 6 8 0,-1-1-8 0,0 0 0 0,6 0 0 16,6-4 8-16,0 4-8 0,-1 0 0 0,-5-4 0 0,6-6 0 15,5 0 0-15,-5-5 0 0,0 0 0 0,-6-10 0 16,0 0 0-16,0 0 0 0,11-5 0 0,1-5 0 16,-1 0 0-16,6 0 0 0,-6-5 8 0,1 5-8 15,-1-11 11-15,1-4-11 0,5-5 18 0,0 4-3 16,0 1-1-16,6 0 0 0,-1-6-14 0,7 6 9 15,-1-16-9-15,7 11 8 0,-7 10-8 0,1-1 0 16,5 11 0-16,-6 0 0 0,1 5 0 0,-6 10 0 16,-1 0 0-16,-5 16 0 0,6-1 0 0,-11 10 0 15,5 6 0-15,-6 9 0 0,1 11 20 0,-7 5-2 16,-5 5 0-16,-5 9 0 0,-7 1-18 0,6 0 10 16,-11 5-10-16,0-5 8 0,0 0-8 0,0 0 12 15,6-15-12-15,-6 0 12 0,-12-5-12 0,6-6 0 0,6 1 0 0,-6-11-11 16,1-4 11-16,-1-6 0 0,-6-5 0 0,7-4 8 15,-1-1 0-15,0-5 0 0,-6-10 0 0,7 0 0 16,-1-10 22-16,0 0 5 0,0-10 1 0,6 0 0 16,0 0-4-16,0-6 0 0,0-4 0 0,11 0 0 15,1-1-6-15,10-9-2 0,1-1 0 0,11 1 0 32,0 0-50-32,12-11-10 0,5 0-3 0,6 6 0 15,5-6-13-15,12 6-2 0,0-6-1 0,12 6 0 0,5-1-121 0,5 6-25 16,1-6-5-16</inkml:trace>
  <inkml:trace contextRef="#ctx0" brushRef="#br0" timeOffset="37611.391">19390 7582 1630 0,'0'-25'72'0,"0"14"16"15,6-4-71-15,0 10-17 0,5-15 0 0,1 5 0 0,-1 5 58 0,6-1 8 16,0 1 2-16,0 0 0 0,0 5-22 0,0-5-4 16,1 10-1-16,-1 0 0 0,0 0-21 0,0 5-4 15,0 0 0-15,0 10-1 0,-6-5 21 0,1 11 4 16,5 4 0-16,-6 5 1 0,6 6 15 0,-5 4 2 15,-7 6 1-15,7 5 0 0,-1-1-19 0,-5 1-3 16,0 0-1-16,5 4 0 0,-5-9-11 0,5 4-2 16,-5-4-1-16,0 0 0 0,-1-11-2 0,1 0 0 15,-6 1 0-15,0-11 0 0,0 1-9 0,6-6-3 16,-6-5 0-16,0 0 0 0,0-5-8 0,0-10 8 16,0 5-8-16,0-5 8 0,0 0-8 0,0 0 10 15,-12-5-10-15,12 5 10 0,-11-5 4 0,5 0 1 16,0-15 0-16,1 5 0 0,-7 0-3 0,12-6 0 0,-5-4 0 15,5-5 0-15,5-1 7 0,7-4 1 0,-7-6 0 16,7 1 0-16,5-6-34 0,6-4-6 0,-1-1-2 0,1 0 0 16,0 1 10-16,11-1 1 0,-5 5 1 0,5 1 0 15,0 9 0-15,0 1 0 0,-11 5 0 0,6 9 0 16,-1 1 10-16,-5 5 0 0,5 0 0 0,-5 5-8 16,0 4 8-16,0 6 0 0,0 0 8 0,-6 11-8 15,5 4 11-15,-5 0-3 0,6 10 0 0,-6 6 0 16,0 9-8-16,1 1 8 0,-1 4-8 0,-6 1 8 15,0 4 16-15,7 1 4 0,-7-5 0 0,0-1 0 16,1 6-28-16,-1-11 0 0,1 1-14 0,-1 5 5 16,0-6 9-16,-5 1 9 0,5-1-1 0,-5-10-8 15,6-4-34-15,-7-1-14 0,1-5-2 16,0 1-792-16,-1-1-158 0</inkml:trace>
  <inkml:trace contextRef="#ctx0" brushRef="#br0" timeOffset="38886.0327">22091 7607 1864 0,'0'0'41'0,"-17"-10"9"0,11 0 2 0,6 10 0 0,0 0-42 0,-11-5-10 0,11 5 0 0,-11-5 0 16,11 5 67-16,0 0 11 0,-12-5 2 0,12 5 1 16,0 0-42-16,0 0-9 0,0 0-2 0,0 0 0 15,0 0-28-15,0 0-16 0,0 0 1 0,0 0 1 16,0 0 14-16,0 0 16 0,0 0-3 0,17 5-1 16,-5-5-2-16,5 0-1 0,0-5 0 0,6 5 0 0,-1 0 23 15,1 0 5-15,6-10 1 0,5-1 0 0,-6 6-5 0,1-5-1 16,5 0 0-16,0 0 0 0,0 5-8 0,1-5-1 15,-7 0-1-15,6 0 0 0,6-1-6 0,0 1-2 16,-6-5 0-16,-5 5 0 0,-1 0-5 0,6 5-1 16,1-5 0-16,-1 0 0 0,-6 4 0 0,1 1-8 15,-1 0 12-15,1 0-4 0,-1 5-8 0,-5-5 0 16,0 0 0-16,0 5 0 0,-6 0-8 0,0 0-4 16,0 0-1-16,-6 0 0 0,6 0-5 0,-17 0-1 15,0 0 0-15,0 0 0 0,12 0 19 0,-12 0 16 16,0 0-4-16,0 0 0 0,0 0-12 0,0 0-16 15,0 0 3-15,0 0 1 0,-12 10 25 0,-5-10 6 0,12 5 1 0,-13-5 0 16,7 0-7-16,0 0-1 0,-1 0 0 0,1 5 0 16,-1 0-12-16,-5-5-18 0,6 6 4 0,-12-1 1 15,6-5 21-15,0 0 4 0,0 5 0 0,-6 5 1 16,6 0-28-16,0-5-5 0,-6 0-2 0,-5 0 0 16,-1 0 22-16,1 5-9 0,-7-5 9 0,7 0 0 15,0-5 0-15,-7 6 0 0,1-6 0 0,6 5 0 16,-1 5 0-16,6-5 0 0,-5-5 0 0,5 5 0 15,0-5 0-15,1 10 0 0,4-5 0 0,-4 5 0 16,10-20 0-16,-5 10 0 0,6 10 8 0,-6-10-8 16,5 5 0-16,7-5 0 0,5 0 0 0,0 0 0 15,-12 5 19-15,12-5 1 0,0 0 0 0,0 0 0 16,0 0-20-16,0 0-17 0,0 0 3 0,0 0 1 16,0 0 21-16,0 0 4 0,0 0 0 0,0 0 1 15,0 0-13-15,0 0 0 0,0 0 0 0,23 5 0 0,-6 0 0 16,6 0 14-16,0-5-4 0,5 0-1 0,1 0-9 0,5-5-12 15,0 0 2-15,6 0 1 0,0-5 9 0,0 10 0 16,5-10 0-16,-5 5 0 0,0 5 0 0,-6-5 0 16,0-5 0-16,6 5 8 0,0 0-8 0,-6 0 11 15,0 0-11-15,1-1 12 0,-1 6-12 0,0-5-11 16,-5 0 3-16,5 5 0 16,-11 5-120-16,11 0-23 0,-6-5-5 0,1 6-555 15,-1-1-111-15</inkml:trace>
  <inkml:trace contextRef="#ctx0" brushRef="#br0" timeOffset="39291.7539">26615 7425 910 0,'0'0'20'0,"0"0"4"0,0 0 0 0,0 0 3 0,0 0-27 0,0 0 0 16,0 0 0-16,-6-5 0 0,-5 0 13 0,5 0-2 15,-5 0-1-15,-6 0 0 0,0-6-10 0,0 1-17 16,-12 5 4-16,6 0 1 0</inkml:trace>
  <inkml:trace contextRef="#ctx0" brushRef="#br0" timeOffset="42503.7182">24775 6306 331 0,'0'0'14'0,"0"0"4"0,0 0-18 0,0 0 0 16,0 0 0-16,0 0 0 0,0 0 45 0,0 0 6 16,0 0 1-16,0 0 0 0,0 0 12 0,0 0 2 15,0 0 1-15,0 0 0 0,-6-10 1 0,-5-1 0 16,5 6 0-16,6 5 0 0,0 0 19 0,0 0 4 16,-6-10 1-16,1 5 0 0,-7 5-24 0,12 0-5 0,0 0-1 15,0 0 0-15,0 0-34 0,0 0-6 0,0 0-2 0,0 0 0 16,6-15-20-16,5 5 8 0,-11 10-8 0,12 0 0 15,-12 0 0-15,0 0 0 0,11-10 0 0,-11 10 0 16,6-5 0-16,-6 5-12 0,0 0 12 0,0 0-12 16,0 0 12-16,0 0 0 0,0 0 0 0,0 0 0 15,0 0 16-15,0 0 4 0,0 0 2 0,0 0 0 16,0 0 2-16,0 0 0 0,0 0 0 0,0 0 0 16,0 0-13-16,0 0-3 0,0 0 0 0,0 0 0 15,0 0-8-15,0 0 8 0,0 0-8 0,0 0 8 16,0 0-8-16,0 0 0 0,0 0 0 0,0 0 0 15,0 0 0-15,0 0 0 0,0 0 0 0,0 0 8 16,0 0 7-16,0 0 1 0,0 0 0 0,0 0 0 16,0 0 16-16,0 0 3 0,0 0 1 0,0 0 0 15,0 0-10-15,0 0-2 0,0 0 0 0,0 0 0 0,0 0-4 0,0 0-2 16,0 0 0-16,0 0 0 0,0 0 5 0,0 0 1 16,0 0 0-16,0 0 0 0,0 0-24 0,0 0-10 15,0 0 1-15,0 0 0 0,0 0 9 0,0 0 0 16,0 0 0-16,0 0 0 0,0 0 0 0,0 0 0 15,0 0 10-15,0 0-10 0,0 0 16 0,0 0-2 16,-6 0-1-16,6 0 0 0,0 0-13 0,-11 5 8 16,5 5-8-16,-5-10 0 0,-1 10 8 0,6 5-8 15,1-10 0-15,-7 10 0 0,1 1 0 0,5 4 0 16,-5-5 0-16,-6 10 0 0,5 1 13 0,1 4 0 16,0 6 0-16,-1-1 0 0,-5 6 3 0,0 4 1 15,0-4 0-15,6 9 0 0,-7 11 7 0,7 0 2 0,5 5 0 16,1-1 0-16,-1 6 10 0,0-10 1 0,1 5 1 15,5 5 0-15,5 5-9 0,-5 0-1 0,-5-15-1 0,5 9 0 16,0-4-27-16,0 0 8 0,-6 0-8 0,12-10 0 16,-6-1 0-16,5 1 0 0,7-10 8 0,-7-6-8 15,7 1 0-15,-1-6 0 0,6 1 0 0,6-11 0 32,6 5-40-32,-1-20-14 0,6 6-2 0,6-11-724 0,0-5-144 0</inkml:trace>
  <inkml:trace contextRef="#ctx0" brushRef="#br0" timeOffset="43346.3866">25430 7197 288 0,'0'0'25'0,"0"0"-25"0,0 0 0 0,0 0 0 16,0 0 324-16,0 0 59 0,0 0 12 0,0 0 2 16,0 0-246-16,0 0-50 0,0 0-9 0,0 0-3 15,0 0-52-15,0 0-10 0,0 0-3 0,17 0 0 16,-6-10-12-16,1 5-4 0,5-10 0 0,0 4 0 16,0 6-8-16,0-20 0 0,6 0 0 0,0-6 0 15,-6 6 0-15,0-5-17 0,-6-6 4 0,7-4 1 16,-7-1 12-16,0-9-11 0,1 4 11 0,-7 0-10 15,7 1 10-15,-7-6 0 0,-5 6 0 0,12-16 0 16,-12 5 0-16,6 6 0 0,5-11 0 0,-5 5 11 16,5 5 7-16,0 11 2 0,-5-16 0 0,6 11 0 15,-1-1 6-15,0 6 2 0,1-1 0 0,-7 16 0 16,1-1-10-16,6 6-2 0,-7 5 0 0,7 0 0 0,-12 0-8 16,5 9-8-16,-5 6 9 0,0-15-9 0,0 5 0 0,0 10 0 15,0 0 0-15,0-15 0 0,0 15 0 0,0 0 0 16,0 0 0-16,0 0-10 0,0 0 10 0,0 0 0 15,-5-10 0-15,5 10 0 0,0 0 0 0,0 0 0 16,0 0 0-16,0 0 0 0,-6-10 0 0,0 0 0 16,6 10 0-16,0 0 0 0,-5-5 0 0,5 5 0 15,0 0 0-15,0 0 0 0,0 0 0 0,0 0 0 16,0 0 0-16,0 0 0 0,-12 0 0 0,12 0 0 16,0 0 0-16,0 0 0 0,-11 10 0 0,11-10 0 15,0 0 0-15,-12 5 0 0,7 5 0 0,5-10 0 16,-6 10 0-16,0 5 0 0,1-10 0 0,-7 5 0 0,6 6 0 15,1-6 0-15,-1 0 9 0,0 0-9 0,1 0 12 16,-7 5-12-16,7 5 16 0,-7-4-4 0,6 9-1 0,-5-5 0 16,5 11 1-16,-5 4 1 0,5 1 0 0,-5-1 0 15,0 11 7-15,-1-6 0 0,1 6 1 0,-1 4 0 16,1 6 5-16,0 5 1 0,-7 0 0 0,1-1 0 16,6 1 1-16,-6 0 1 0,0 5 0 0,11-11 0 15,-5-4-5-15,5 0-2 0,0 4 0 0,1-9 0 16,5 5-13-16,0-6-9 0,5 1 12 0,1-11-12 15,-6 6 10-15,6 4-10 0,-6-4 8 0,5-6-8 16,1 1-8-16,-6 4-8 0,6 1 0 0,5-1-1 16,1 1-62-1,-1-6-12-15,0-4-2 0,6-1-676 0,6-10-135 0</inkml:trace>
  <inkml:trace contextRef="#ctx0" brushRef="#br0" timeOffset="43969.291">26239 7136 2286 0,'0'-10'50'0,"0"-5"10"0,0 5 3 0,0 0 1 0,0 0-51 0,0-1-13 16,6 6 0-16,-1-5 0 0,-5 10 48 0,0 0 6 15,0-10 2-15,0 10 0 0,0-10-48 0,0 10-8 16,12-10 0-16,-6 0-8 0,5 5 8 0,-11 5 0 16,0-11 8-16,0 11-8 0,-6-10 0 0,6 10 0 15,0 0 0-15,0 0 0 0,-11-15 8 0,5 10 1 16,6 5 0-16,-11 0 0 0,-6-5-9 0,0 5 8 0,5 0-8 15,-5 5 8-15,0 0 1 0,0 10 0 0,0-15 0 0,0 10 0 16,-6 6-9-16,6-1 10 0,5 0-10 16,1 0 10-16,0 0-10 0,-1 6 0 0,1 4 0 0,-1 5 0 15,1-4 0-15,5-1 0 0,-5 5 0 0,5-4 0 16,6-6 0-16,-5 0 0 0,5-5 0 0,0 1 0 16,0-1 0-16,0-10 0 0,0-5 0 0,0 0 0 15,0 0 0-15,0 0 0 0,11-5 0 0,0 0 0 16,6-15 0-16,-5 4 12 0,5-4-12 0,0 0 12 15,6 0 12-15,0-1 2 0,-1-9 1 0,-4 0 0 16,4 4-18-16,1-9-9 0,-6 9 10 0,0 1-10 16,-5 10 8-16,-1-5-8 0,-5 4 0 0,-6 6 9 15,0 0 9-15,0 10 2 0,0 0 0 0,0 0 0 16,0 0-20-16,0 0 10 0,0 15-10 0,5 11 8 16,-5-1-8-16,0 5 0 0,0-4 0 0,0 9 0 0,12 6 0 15,-12-11 0-15,0 11 0 0,-6-1 0 0,-5 11 0 0,5-6 0 16,-11 1-11-16,6 5 11 0,-12 4 0 0,6-4 0 15,-6 0 0-15,-6-1 8 0,1 1 0 0,5-1 1 16,-5-4 0-16,-1 0 0 0,6-11 0 0,-5-5 0 16,-1 6 0-16,1-6 0 0,5-4 9 0,0-1 2 15,1 0 0-15,-1-15 0 0,6 11-20 0,0-11-16 16,-1 0 4-16,1-5 0 0,6-5 12 0,0 0 10 16,-7 0-2-16,7 0 0 0,0-10 12 0,5 0 3 15,0-5 0-15,1 4 0 0,-1 1-10 0,6-10-1 16,0 0-1-16,0-1 0 0,6-4-1 0,11 0 0 15,-12-6 0-15,12 1 0 0,6 0-24 0,-6-6-5 16,6-4-1-16,6 4 0 16,-1-4-76-16,6 4-16 0,6 1-4 0,-6 4 0 15,6 1-93-15,6 0-19 0</inkml:trace>
  <inkml:trace contextRef="#ctx0" brushRef="#br0" timeOffset="44816.1912">26883 6843 1324 0,'-6'-21'118'0,"1"16"-94"0,5 5-24 0,0-10 0 16,0 5 123-16,0-15 20 0,-6 15 4 0,12-11 1 16,-6 6-48-16,5-5-10 0,1 0-2 0,0 5 0 15,5-5-51-15,0 5-10 0,1-1-3 0,5-4 0 16,6 5-24-16,5 0 0 0,1 0 8 0,5 0-8 16,-11 5 0-16,5-6 8 0,1 6-8 0,-1 0 8 0,-5 5 16 0,0 0 4 15,-1 0 0-15,1 5 0 0,-6 0 5 0,0 6 2 16,-11-6 0-16,-6-5 0 0,6 10-12 0,0 5-3 15,-1 0 0-15,-5 5 0 0,-5-4 3 0,-1-1 0 16,0 0 0-16,0 5 0 0,-5 1-10 0,0-1-1 16,-1-5-1-16,1 5 0 0,-1-5-11 0,-5 6 0 15,0-6 0-15,-5 5-11 0,4-10 11 0,7 5 9 16,0-4-1-16,-1-6-8 16,7 5-17-16,5-10-11 0,0 0-1 0,-12 5-1 0,12-5 17 0,0 0 3 15,0 0 1-15,0 0 0 0,0 15 9 0,0-15-13 16,0 0 5-16,6 10 8 0,0 5 0 0,11 1 8 15,0-1 2-15,6 0 0 0,-6 5 4 0,5 6 1 16,1-6 0-16,6 5 0 0,-7 0 4 0,7-9 1 0,-6 4 0 16,-6 0 0-16,6 5-20 0,-12-4 8 0,6-1-8 0,-11-5 0 15,5 0 16-15,-5-5-3 0,0 1-1 0,-6-11 0 16,0 0 7-16,-6 15 1 0,-5-5 0 0,-1 0 0 16,-5 0-20-16,0 0 0 0,-6 0 0 0,-5 1 0 15,-7-6 13-15,1 5-1 0,-11 5 0 0,5-5 0 16,6 5-12-16,-1 0-18 0,1 1 4 0,-6-1 1 31,0 10-79-31,6-5-16 0,-6-4-4 0,1-1-659 0,-1 5-132 0</inkml:trace>
  <inkml:trace contextRef="#ctx0" brushRef="#br0" timeOffset="45102.0983">28057 7187 1728 0,'5'-10'76'0,"-5"-5"16"0,6 9-73 0,-6 1-19 15,0-10 0-15,11 10 0 0,1 0 143 0,-1 5 25 16,1-5 4-16,5 0 2 0,0 0-110 0,0 0-21 15,6 5-5-15,-1-5-1 16,7 5-55-16,-6-5-11 0,11 0-3 0,-6 0 0 0,7 5 6 0,-1-11 1 16,6 6 0-16,-6-5 0 15,0 0-125-15,0 0-25 0,0-5-5 0,6 0-653 0</inkml:trace>
  <inkml:trace contextRef="#ctx0" brushRef="#br0" timeOffset="45836.8832">29259 6934 1209 0,'0'0'108'0,"-12"-5"-87"16,7 0-21-16,-1-1 0 0,6 6 218 0,0 0 39 16,0 0 8-16,0 0 2 0,0 0-190 0,11-10-37 15,-5 5-8-15,6 0-2 0,-1-5-22 0,0 5-8 16,6-5 0-16,-5 5 0 0,5 0 0 0,0 0-10 15,0-5 0-15,0-6 0 0,0 11 10 0,0-5-8 16,-5 0 8-16,5-5-8 0,0 0 22 0,0-6 5 16,-6-4 1-16,1 5 0 0,5 0 8 0,0-1 1 0,0 1 1 0,-5-5 0 15,-1-1-19-15,6 1-11 0,-6-5 12 0,1-1-12 16,-1 1 0-16,1 5 0 0,-1-6 0 0,-5-9 0 16,-1 4 0-16,7-4 0 0,-6-1-13 0,5-4 5 15,-5-1 8-15,-1-5 0 0,7 1-9 0,-7 4 9 16,7-4 0-16,-12 9 0 0,0 1 0 0,0 4 0 15,5-9 0-15,1 4 0 0,-6 6 10 0,6-1-10 16,-6 6 21-16,6 4-2 0,5-9-1 0,0 10 0 16,-5 4-18-16,5-4 0 0,1 10 0 0,-1 0 0 15,1 0 0-15,-7 4-14 0,1-4 2 0,0 5 1 16,5 10 23-16,-11 0 5 0,0 0 1 0,0 0 0 16,6-10-18-16,-6 10 10 0,0 0-10 0,0 0 8 15,11-5-8-15,-11 5 0 0,0 0 0 0,0 0 8 16,0 0-8-16,0 20 0 0,0 0 0 0,0-4 0 15,-5 9 0-15,-7 0 0 0,6-4 0 0,1 9 0 0,-7 0 0 16,-5 1 0-16,6 4 0 0,-1-5 0 0,1 11 0 0,0 0 0 16,-6-6 0-16,5 5 0 0,-5 6 0 0,0 0 0 15,0 9 8-15,0-4-8 0,0 10 44 0,5-6 3 16,1 11 1-16,-6-5 0 0,5 10-22 0,1-10-4 16,0 5-1-16,-1-1 0 0,-5 1-1 0,0 5 0 15,6-10 0-15,-6 0 0 0,5-6-20 0,-5 1-8 16,6-5 0-16,-1-1 0 0,1-4-4 0,0-6 0 15,5 1 0-15,0-6 0 16,12-4-99-16,0-6-20 0,-1 0-4 0,7 6-1 16,-1-21-44-16,12 0-10 0,0-5-2 0,5-5 0 0</inkml:trace>
  <inkml:trace contextRef="#ctx0" brushRef="#br0" timeOffset="46363.1417">30233 7111 1638 0,'0'0'72'0,"0"0"16"0,0 0-71 0,0 0-17 0,0 0 0 0,12-10 0 15,-12 10 104-15,11-5 18 0,0-5 3 0,1-1 1 16,5 6-83-16,-6 0-17 0,1 0-3 0,-7 0-1 16,-5 5-34-16,12-10-8 0,-7 0 0 0,-5 0-1 15,6 0 3-15,-6 0 1 0,0-1 0 0,-6 6 0 16,-5-10 17-16,0 10 12 0,-1 0-1 0,1-5-1 16,-6 5 29-16,0 0 5 0,0-5 2 0,0 5 0 15,-6 0 4-15,6 5 1 0,0-6 0 0,-6 6 0 16,6 6-19-16,-6-1-4 0,0 0-1 0,0 0 0 15,0 5-27-15,6 5 0 0,-5-5 0 0,4 5 0 16,1 6 8-16,0-1-8 0,0 0 8 0,0 0-8 0,11 1 12 16,-5-1-4-16,5-5 0 0,1 0 0 0,5 0-8 0,0-15 0 15,0 0 0-15,0 0-11 0,0 0 11 0,0 0 0 16,0 0 8-16,11 0-8 0,6-5 8 0,-5 5-8 16,5-15 8-16,0 0-8 0,5 5 18 0,-4 0-1 15,4-5 0-15,1-6 0 0,-6 1-7 0,6 5-2 16,0-5 0-16,0-1 0 0,-1 6 6 0,1 5 1 15,-6 0 0-15,0 5 0 0,-5 5-15 0,-6 0-18 16,11 15 4-16,-12-5 1 0,1 10 13 0,0 6 16 16,-12 9-3-16,6 6-1 0,-11 4-2 0,5 6-1 15,-11 5 0-15,5 4 0 0,-10 1 3 0,5 0 0 0,-6-5 0 16,0-1 0-16,0-9-12 0,0-1 0 0,1-4 0 0,-7 0 0 16,6-16 0-16,-5 0 0 0,-1 0 9 0,1-4-1 15,-6-6 5-15,5 0 2 0,6 0 0 0,1-5 0 16,4-4 5-16,1-1 0 0,-5 0 1 0,4-5 0 15,1-5-3-15,0 0-1 0,6-1 0 0,-6-4 0 16,5-10-5-16,1-5 0 0,5-1-1 0,-5-4 0 16,5-5-21-16,1-1-4 0,10 1-1 0,-5-11 0 31,12 6-109-31,-1 4-23 0,18-20-4 0,5 6-641 0,11-1-128 0</inkml:trace>
  <inkml:trace contextRef="#ctx0" brushRef="#br0" timeOffset="46843.4248">30843 6716 576 0,'0'0'25'0,"0"0"6"0,-6-10-31 0,-5 0 0 16,11 10 0-16,0-10 0 0,-6 4 200 0,12-4 35 15,-6 0 6-15,0-5 2 0,11 0-144 0,6 0-29 16,-5-1-6-16,5-4 0 0,0 0-17 0,6 0-3 16,-6 4-1-16,6 1 0 0,-12 5 37 0,6-5 8 15,-6 5 2-15,1 0 0 0,-1 5 18 0,1 0 3 16,-1 5 1-16,-11 0 0 0,11 5-55 0,1 5-10 0,5 0-3 0,-6 0 0 16,1 10-28-16,-7-5-7 0,7 11-1 0,-7-6 0 15,1 0-8-15,-6-5 0 0,0 6 0 0,0-6 0 16,0 5 0-16,0 0 8 0,-6-4-8 0,1-1 8 15,-1 0-8-15,0 0 0 0,-5 0 0 0,5-4 0 16,-5-1 0-16,-1 0 0 0,7 5 0 0,-12-10 0 16,5 10 0-16,1-5 0 0,-6 1 0 0,5-6 0 15,-5 5 0-15,0 5 0 0,0-5 0 0,0 5 0 16,-6-5 12-16,6 6 0 0,-6-1 0 0,6 10 0 16,0-15 2-16,6 10 1 0,-1 1 0 0,1-6 0 15,5 0-15-15,1 0-10 0,5-15 2 0,0 15 0 16,0-15 8-16,5 16 14 0,1-1-3 0,5-10-1 15,1 5-10-15,5-5-14 0,0 0 3 0,6 0 1 16,11-10-3-16,-6 0-1 0,7 5 0 0,-1-5 0 16,11-5-38-16,1-5-7 0,0 5-1 0,-1-1-727 15,6-4-145-15</inkml:trace>
  <inkml:trace contextRef="#ctx0" brushRef="#br0" timeOffset="47337.3295">31367 5825 864 0,'11'-5'76'0,"-5"0"-60"0,11-11-16 0,0 11 0 16,0-5 236-16,1 0 45 0,-1 0 9 0,0 5 2 16,11 5-163-16,-5 0-32 0,5-10-6 0,1 10-2 15,-6 0-45-15,5 0-8 0,-5 10-3 0,0-5 0 16,-6 0-14-16,0 5-3 0,0 0-1 0,0 5 0 15,-5 1 8-15,5 4 1 0,0-5 1 0,-6 5 0 16,6 1 3-16,-5 4 1 0,5 0 0 0,-6 6 0 16,6-1-8-16,-5 0-1 0,5-4-1 0,-6 9 0 0,6 1 11 0,-5 9 2 15,5 1 1-15,-6-1 0 0,6 6-3 16,-5 15-1-16,-1 0 0 0,-5 4 0 0,-1 1 10 0,1 10 1 16,-12 0 1-16,1 6 0 0,-1-6-3 0,-5-6-1 15,-1 1 0-15,-5 5 0 0,0 6-16 0,0-6-3 16,-6-11-1-16,0 1 0 0,-5 5-17 0,-6-10 10 15,-1-5-10-15,-4-5 8 0,-1-6-8 0,-12-4 0 16,7-6-10-16,-6 1 10 16,16-16-93-16,-10 1-13 0,-12-6-2 0,0 0-1220 0</inkml:trace>
  <inkml:trace contextRef="#ctx0" brushRef="#br0" timeOffset="48937.8549">7590 12555 1666 0,'0'0'74'0,"0"0"15"0,0 0-71 0,0 0-18 15,0-10 0-15,0 10 0 0,0 0 29 0,23-5 3 16,-6-1 0-16,12 1 0 0,-1 5-18 0,12-10-3 15,0 5-1-15,0 0 0 0,0 0-10 0,0-5 0 16,17 5 0-16,0-5 0 0,0-5 0 0,0 4 0 16,-6 1 0-16,6 0 0 0,0 5 0 0,0-5 0 15,-6-5 0-15,6 10 8 0,-6-5 19 0,6-1 3 16,-11 6 1-16,-1 0 0 0,-5 0-15 0,0 5-2 16,0-5-1-16,-6 0 0 0,0 0-1 0,-5 5-1 15,-1 5 0-15,-5-5 0 0,0 0-11 0,0 0-11 16,0 5 3-16,-6-5 0 15,0 0-16-15,0 5-2 0,0-5-1 0,0 5 0 16,-11-5-45-16,-6 0-10 0,0 0-2 0</inkml:trace>
  <inkml:trace contextRef="#ctx0" brushRef="#br0" timeOffset="49209.0915">7710 13122 1616 0,'0'0'72'0,"0"0"14"16,0 0-69-16,0 0-17 0,17-5 0 0,0 5 0 0,6-10 72 0,-6 5 10 15,23 5 2-15,0-11 1 0,5 1-16 0,7-5-3 16,10 5-1-16,12-5 0 0,-5-5-38 0,16 4-8 15,-5-4-2-15,-6 0 0 0,12 0-17 0,5 4-16 16,-17-4 4-16,6 10 0 16,5 0-168-16,-11 5-32 0</inkml:trace>
  <inkml:trace contextRef="#ctx0" brushRef="#br0" timeOffset="51312.758">11419 11866 716 0,'0'0'32'0,"0"0"6"0,0 0-30 0,0 0-8 0,0 0 0 0,0 0 0 16,0 0 32-16,0 0 6 0,0 0 1 0,0 0 0 15,0 0-15-15,0 0-2 0,0 0-1 0,0 0 0 16,0 0 15-16,0 0 4 0,0 0 0 0,0 0 0 16,-5-5 20-16,5 5 4 0,0-10 0 0,0 10 1 15,0 0 5-15,0 0 1 0,0 0 0 0,0-10 0 16,0 0 3-16,0 10 1 0,0 0 0 0,0-16 0 15,0 1-11-15,0 0-3 0,0 15 0 0,0-10 0 16,0 10-44-16,0 0-9 0,0 0-8 0,-12-10 12 16,6 0-12-16,6-6-9 0,0 16 9 0,0 0-13 15,0 0 1-15,0 0 1 0,0 0 0 0,-11-5 0 16,11 5 11-16,-6-10 0 0,1 5 0 0,-12 5 8 16,5-5-8-16,-5 0 0 0,6 5 0 0,-1 0-8 15,12 0 19-15,-11 0 4 0,-6 0 1 0,5 0 0 16,1 0-6-16,11 0-1 0,0 0 0 0,0 0 0 0,-11 0-9 0,11 0 0 15,0 0 0-15,0 0 8 0,0 0-8 0,0 0 0 16,-6-10 0-16,6 10 0 0,0 0 0 0,0 0 0 16,0 0 0-16,0 0 0 0,0 0 0 0,0 0 0 15,0 0 0-15,0 0 0 0,0 0 16 0,-12 10-1 16,7-5-1-16,-7 0 0 0,1 5-3 0,11-10-1 16,0 0 0-16,0 0 0 0,-6 0-10 0,6 0 8 15,0 0-8-15,0 0 8 0,0 0-8 0,0 0 0 16,0 0 0-16,0 0 0 0,0 0 12 0,0 0-4 15,0 0 0-15,0 0 0 0,0 0-8 0,0 0-11 16,0 0 3-16,0 0 0 0,0 0 8 0,0 0 11 16,0 0-3-16,0 0 0 0,-11 5-8 0,11-5 0 15,0 0 0-15,0 0 0 0,0 10 0 0,0-10 8 0,0 0 2 16,0 0 0-16,0 0-10 0,0 0 0 0,0 0 9 0,0 0-9 16,0 0 0-16,0 0 0 0,0 0 0 0,0 0 0 15,0 0 8-15,0 0-8 0,0 0 8 0,0 0-8 16,-17 11 0-16,17-11 0 0,0 0 0 0,-6 0 8 15,6 0-8-15,0 0 9 0,-11 5-9 0,5 0 10 16,-5 0 0-16,-1 0 0 0,1 0 0 0,5 5 0 16,-5-5-10-16,5 5 0 0,6 0 9 0,0-10-9 15,0 0 8-15,0 0-8 0,-17 10 10 0,17-10-10 16,0 0 0-16,-11 6 0 0,11-6 0 0,0 0 0 16,-6 5 0-16,6-5 0 0,0 0 0 0,0 0 0 15,-6 5 0-15,6-5 0 0,0 0 0 0,0 0 0 16,0 0 0-16,-11 0 0 0,-1 5 0 0,12-5 0 15,0 0 0-15,0 0 14 0,-5 0-2 0,-7 5-1 0,7 0-11 16,-7 0 0-16,12 0 0 0,-17 0 0 0,6 0-12 16,5 0 3-16,0-5 0 0,6 0 0 0,-11 5 9 0,0 0 0 15,5 5 0-15,-6-4 0 0,7 4 0 0,-7-5 16 16,12 5-4-16,-11 0-1 0,0-5-11 0,-1 0 0 16,6 5 0-16,-16 0 0 0,10 0 0 0,1 6-16 15,-1-1 4-15,-5 0 1 0,0 0 19 0,0 6 3 16,0-1 1-16,0 5 0 0,-6-5-12 0,6 6 0 15,6-6 0-15,-1 0 0 0,1 0 16 0,5 1 0 16,1-1 1-16,5-5 0 0,0 5-17 0,5 6 0 16,1-1-8-16,5-5 8 0,1 1 0 0,-1 4 15 15,6 0-2-15,-5 6 0 0,-1-1-5 0,6 0 0 0,0 1-8 0,-5-1 12 16,10-10 6-16,-5 6 1 0,1 4 0 0,4-5 0 16,1 1 1-16,0-1 1 0,5 0 0 0,1-4 0 15,-1-1-21-15,7-5 0 0,-1-5 0 0,17 0 0 16,-11 0 0-16,17-5 0 0,-6-5 0 0,6-5-8 31,6 5-84-31,5-10-16 0,1 0-3 0</inkml:trace>
  <inkml:trace contextRef="#ctx0" brushRef="#br0" timeOffset="53997.9262">12599 11861 946 0,'0'0'42'0,"-6"-5"9"0,-5 0-41 16,5 0-10-16,6-5 0 0,0 10 0 0,-12 0 47 0,12 0 7 0,-11-11 2 0,11 11 0 16,0 0-32-16,0-10-5 0,0 0-2 0,0 10 0 15,0 0 3-15,0-15 1 0,0 5 0 0,0 10 0 16,0 0 30-16,11-15 5 0,1 10 2 0,-1-11 0 15,1 1-2-15,5 5 0 0,-6-5 0 0,6 5 0 16,0 0-10-16,6 0-2 0,-6-1-1 0,12 1 0 16,-1 10-26-16,1-10-5 0,5 5 0 0,0-5-1 15,-5 10-11-15,5-5 0 0,-6 0 0 0,6 5 0 0,-5 5 0 0,-1 0 0 16,-5 0 0-16,0 0 0 0,0 0 0 16,-6 5 0-16,0-5 0 0,-6 6 0 0,-5-1 0 0,5 5 0 15,-11 0-9-15,0 5 9 0,-5 1 0 0,-7-1 14 16,1 5-2-16,-6 0-1 0,-6 1 7 0,-11 4 2 15,5 1 0-15,1 4 0 0,-1-10-8 0,1 6 0 16,-1-1-1-16,7-5 0 0,5-4-11 0,-6-1 0 16,0 0 0-16,6 0 8 0,0 1-8 0,0-6 0 15,-6 0 0-15,6 0 8 0,0 0-8 0,0 1 0 16,5-6 0-16,-5 0 0 0,6 0 0 0,-12 0 0 16,6 0 0-16,5 0 0 0,1-5 24 0,5 1-1 15,6-6 0-15,-11 5 0 0,5 0-3 0,6-5 0 16,0 0 0-16,0 0 0 0,0 0-8 0,0 0-1 0,0 0-1 15,17 0 0-15,0 5-2 0,6-5 0 0,6-5 0 0,-1 5 0 16,1-5 0-16,11 0-8 0,5-1 12 0,1-4-4 16,5 0-8-16,0 5-9 0,1-5 9 0,-1 5-13 31,-6-5-47-31,7 5-8 0,-1 5-3 0,0 0 0 16,-5-5-140-16,-6 5-28 0</inkml:trace>
  <inkml:trace contextRef="#ctx0" brushRef="#br0" timeOffset="54411.1376">12006 12853 1555 0,'0'0'138'0,"6"-10"-110"15,5 0-28-15,1 5 0 0,-1-5 76 0,6 5 9 16,0-5 3-16,6 0 0 0,5 10-16 0,1-10-2 0,11 5-1 0,-6-6 0 15,6 6-24-15,11 0-5 0,6 0 0 0,0 0-1 16,6 0-16-16,11-5-3 0,-11 0-1 0,11-5 0 16,0 4-5-16,5-4-1 0,-4 5 0 0,4 0 0 15,1-5-13-15,6 5 0 0,-12 0 8 0,0-6-8 16,-6 1 0-16,-11 5-13 0,-6 0 2 0,1 0 1 16,-13 0-11-16,1 5-3 0,-5 0 0 0,-13 0 0 31,1-6-8-31,0 1-3 0,-6 10 0 0,-6 0-613 0,-11 0-124 0</inkml:trace>
  <inkml:trace contextRef="#ctx0" brushRef="#br0" timeOffset="54891.3045">12724 13066 1378 0,'0'0'61'0,"0"0"13"0,0 0-59 0,17 0-15 16,0 0 0-16,-5 0 0 0,10-5 72 0,-5 5 11 15,12-5 2-15,-6 10 1 0,5 0-17 0,1-5-3 16,11 5-1-16,-6 0 0 0,-6 0-22 0,6 0-5 16,1 0-1-16,5-5 0 0,-6 6-12 0,0-1-2 15,-6 0-1-15,1 0 0 0,-6 0 10 0,-1 0 1 16,-4 5 1-16,-1-5 0 0,-17-5-21 0,0 0-4 15,0 0-1-15,0 0 0 0,0 0 0 0,5 15-8 0,-10-5 12 0,-1 6-4 16,-5-6 0-16,-7 5-8 0,-10-5 12 0,-1 5-4 16,7-5-8-16,-1 0 0 0,-17-4 0 0,12-1 0 15,-1 0 0-15,6 0 0 0,0-5 0 0,12 0 0 16,0 0 0-16,11 0 0 0,0 0 9 0,0 0-9 16,0 0 0-16,5-10 0 0,12 5 0 0,6-6 0 15,0 1 0-15,6 0 0 0,-1 0 0 0,12 0 0 16,-12 5 0-16,7 0 0 0,-1 5 0 0,-6 0 0 15,-5 10 22-15,6-5 3 0,-7 0 1 0,-5 10 0 16,1-5 3-16,-7 6 1 0,-11 9 0 0,6-5 0 16,-12-5-10-16,-5 11-3 0,-1 9 0 0,-5-5 0 15,-6-4-17-15,-11 4 10 0,0 1-10 0,0-6 8 16,5 0-8-16,-5-5-11 0,0 6 3 0,-6-6 0 16,6 5-48-16,-6-4-10 0,6-6-2 0,-1-5-659 15,13 0-132-15</inkml:trace>
  <inkml:trace contextRef="#ctx0" brushRef="#br0" timeOffset="55430.6738">14473 11932 2206 0,'0'0'48'0,"6"-15"11"0,0 5 1 0,-6-6 3 0,5 6-51 0,-5 0-12 0,6 0 0 0,-6 10 0 15,17 0 48-15,-6 5 6 0,1 10 2 0,11-5 0 16,5 11-39-16,-5-1-7 0,5 5-2 0,1 6 0 15,5 4 3-15,-5 0 0 0,5 1 0 0,0 4 0 16,-11 6-3-16,0 0-8 0,5-6 12 0,-17 11-4 16,-11-6 0-16,12 1 0 0,5-6 0 0,-6-4 0 15,-16-1-8-15,5 6 12 0,5-6-12 0,1-4 12 16,5-11-2-16,-5 0 0 0,-12 0 0 0,6-4 0 16,18-11 9-16,-18-5 1 0,-6 10 1 0,6-10 0 15,0 0 0-15,0 0 0 0,0 0 0 0,0 0 0 0,-12-21-7 16,12 1-2-16,12-10 0 0,-6-1 0 0,-12-4-12 15,12-5 0-15,11-6 8 0,0 0-8 0,5-4 0 0,1 4 0 16,6-4 0-16,-1 4 0 0,6-5 0 0,6-4 0 16,-11 9 0-16,5 0 0 0,0 6 0 0,0 10-8 15,-11 4 8-15,0 6 0 0,-6 5 0 0,0 10-8 16,0 0 8-16,-17 5 0 0,6 15 0 0,5 5 0 16,6 10 0-16,-5 6 0 0,-1-1 0 0,1 11 0 15,5-6 9-15,0 1-9 0,6-6 0 0,-6 11 0 16,0 5 8-16,0-11-8 15,6 6-24-15,-6-1-6 0,-12 1-2 0,7-6-775 16,-1 6-155-16</inkml:trace>
  <inkml:trace contextRef="#ctx0" brushRef="#br0" timeOffset="55942.2084">16883 11881 2073 0,'0'0'184'16,"12"-10"-147"-16,-1 5-29 0,1 0-8 16,5 0 40-16,0-10 6 0,6 5 2 0,5-1 0 15,0 1-29-15,7-5-6 0,-7 0-1 0,1 0 0 16,-1-11-33-16,1 6-7 0,-1-5-2 0,-5-6 0 15,-6-4-12-15,0 5-2 0,-6-1-1 0,1-4 0 0,-12-6 30 0,6 1 7 16,-6-1 8-16,-6 1-13 0,0-11 21 0,0 6 4 16,-5-6 0-16,0 0 1 0,-1-4 9 0,1 4 2 15,-6 0 0-15,0 1 0 0,0 4 4 0,5 0 0 16,-5 1 1-16,6 4 0 0,-6 6-14 0,5-1-3 16,-5 1-1-16,6 10 0 0,5-1-11 0,0 1 0 15,-5 5 0-15,5 5 8 0,1 4-8 0,5 11 0 16,0-5 0-16,0 5 0 0,0 0 0 0,0 0-9 15,0 0 9-15,0 0 0 0,0 0-8 0,0 0 8 16,0 0 0-16,0 16 0 0,-6 9 0 0,6 0 19 16,-6 11-3-16,6-1 0 0,0 6 27 0,0-1 5 0,-6 11 0 15,1-1 1-15,-7 6-19 0,7 5-4 0,-7-5-1 0,1 4 0 16,0 6 11-16,5 5 3 0,6 0 0 0,-6 0 0 16,12 0-11-16,0 10-1 0,11 0-1 0,0 0 0 15,0 5-16-15,6-5-10 0,-1-5 12 0,-5 0-12 16,6-5 9-16,0 0-9 0,-6-5 0 0,0-6 9 31,0-9-93-31,0 0-18 0,-5-1-4 0,-1-4-672 0,-5-11-134 0</inkml:trace>
  <inkml:trace contextRef="#ctx0" brushRef="#br0" timeOffset="56429.4531">18228 11841 288 0,'11'-10'25'16,"1"-6"-25"-16,-1-4 0 0,6 5 0 0,-5-5 468 0,5 4 88 15,-6 1 17-15,1 5 4 0,-12 10-413 0,0 0-82 16,0 0-17-16,11-10-3 0,0-5-49 0,-11 15-13 16,0 0 0-16,0 0 0 0,-17 0-10 0,6 0-7 15,-12 5-2-15,0 0 0 0,1 5 7 0,-7 0 2 16,1 5 0-16,-7 6 0 0,7-1-1 0,-6 0 0 16,5 0 0-16,1 6 0 0,-6 9 21 0,5-4 4 15,6-6 1-15,0 5 0 0,6 6 1 0,0-6 1 16,6 1 0-16,-1-1 0 0,7 5-8 0,-1-9-1 15,6 4-8-15,6-5 12 0,-1 1-12 0,-5-6 9 16,6 0-9-16,6-5 8 0,-1-4-8 0,-11-11 0 16,11 5 0-16,6-10 0 0,-5 5 0 0,-1-11 0 0,6-4 9 15,0-5-9-15,1-5 9 0,4-1-9 0,-5-9 12 16,0-1-12-16,6-4 22 0,-6-1-2 0,6-9-1 0,6 4 0 16,-1 6 2-16,6-1 1 0,1 11 0 0,4-1 0 15,-4 11-22-15,-1 10 0 0,-6 0 0 0,1 10 0 16,-1 10 0-16,-11 10 0 0,6 6 0 0,-11 14 0 15,-7 6 0-15,-5 14 0 0,-5 11 0 0,-13 10 0 16,-4 5 0-16,-7 11 0 0,-16 4 12 0,-7-5-4 16,7 0-8-16,-7-5 11 0,7-9-11 0,-1-7 12 15,1-14-12-15,-1-5 8 0,6-5-8 0,-5-6 8 16,-1-9 4-16,0-11 0 0,7 0 0 0,-1-4 0 16,0-6 6-16,6 0 2 0,-1-15 0 0,7 0 0 15,5 0-8-15,0-15 0 0,12 0-1 0,0-6 0 16,5-4-11-16,-6 0 0 0,12-11 0 0,0 1-11 15,12-11-126-15,5 1-26 0,11-11-5 16</inkml:trace>
  <inkml:trace contextRef="#ctx0" brushRef="#br0" timeOffset="56866.1073">19049 11755 1670 0,'0'0'74'0,"11"-11"15"0,0 6-71 0,1-5-18 16,5 0 0-16,0 10 0 0,6 5 213 0,-1 5 39 15,1 0 8-15,0 6 2 0,6 9-172 0,-1 0-34 0,-5 6-8 0,5 9 0 16,-5 6-35-16,6-1-13 0,-7 1 11 0,1 5-11 16,-6-6 0-16,-5 6 8 0,-1-11-8 0,-5 6 0 15,-1-11 0-15,-5 1 0 0,-5-6 0 0,-1-5 0 16,0 1 0-16,1-6 0 0,5 0 0 0,0-20 0 15,-6 10 9-15,6-10-1 0,0 0 0 0,0 0 0 16,0 0 24-16,0 0 4 0,0 0 0 0,-6-10 1 16,12-5-9-16,0-10-1 0,5-1-1 0,0-4 0 15,7-5-12-15,4-6-2 0,-5-4-1 0,12-1 0 16,-1-5 9-16,1 1 1 0,-1-11 1 0,7 5 0 16,4 6-22-16,-4-1 0 0,-1 10 0 0,6 1 0 15,-6 4 0-15,0 11 0 0,0 0 0 0,-5 10 0 16,-6 5 0-16,-1 10 0 0,7 0 0 0,-6 10 0 15,-6 5-21-15,5 5 1 0,-4 10 0 0,-7 6 0 0,6 9 20 16,-6 6 0-16,-5 0 0 0,0 4 0 0,0 11-12 16,-6-5 12-16,5 5-10 0,-5-5 10 15,6-6-76-15,0 1-8 0,-6 0-3 0,11-1 0 16,-11-9-140-16,6-5-28 0</inkml:trace>
  <inkml:trace contextRef="#ctx0" brushRef="#br0" timeOffset="57203.5449">21584 11795 2073 0,'-6'-20'184'0,"6"20"-147"0,-5-15-29 0,5-1-8 16,0 16 93-16,0 0 18 0,0 0 3 0,5-10 1 16,1 0-41-16,0 0-8 0,5 0-2 0,6 0 0 15,0 0-44-15,6 0-10 0,6-1-2 0,5 1 0 16,6 0-8-16,5 5 0 0,1-5 0 0,5 5 0 15,12 0 0-15,5 5 0 0,-5-5 0 0,5 5 0 16,-5-5-46-16,5 0-11 0,1 5-3 0,-1-5-717 16,-5 0-144-16</inkml:trace>
  <inkml:trace contextRef="#ctx0" brushRef="#br0" timeOffset="69874.1242">24171 10879 172 0,'0'0'16'0,"11"-11"-16"0,-5 1 0 0,0 5 0 16,-1-5 267-16,1 5 50 0,0-5 11 0,-6 10 1 16,0 0-230-16,0 0-47 0,11-5-8 0,-11 5-3 15,0 0-20-15,0 0-4 0,0 0-1 0,0 0 0 16,0 0-16-16,0 0 0 0,0 0 0 0,0 0-9 15,0 0 26-15,0 0 6 0,0 0 1 0,0 0 0 16,6-10 20-16,-6 10 5 0,0 0 1 0,5-10 0 16,-5 10-10-16,0-11-1 0,-5 1-1 0,5 10 0 0,0-10-10 0,-6 0-3 15,6 10 0-15,-6-10 0 0,1 0-5 0,-1 0-2 16,-5 0 0-16,5 4 0 0,6 6 0 0,0 0 0 16,-6-10 0-16,6 10 0 0,-11 0-6 0,5-10 0 15,0 5-1-15,6 5 0 0,-5-5 0 0,5 5 0 16,-12-5 0-16,12 5 0 0,-5 0-11 0,-7-5 0 15,7 0 9-15,-7 5-9 0,1-5 0 0,5 5 8 16,0 0-8-16,-5 0 0 0,-6 0 0 0,11 0 0 16,-5 0 0-16,-1 0 0 0,1-5 0 0,0 5 0 15,-7 0 0-15,7 0 0 0,-6 5 0 0,6-5 0 16,-7 5 0-16,1-5 0 0,0 0 0 0,0 5 0 16,0 0 0-16,-6-5 0 0,6 5 0 0,-6 0 0 15,6 0 0-15,0 5 8 0,0 0-8 0,6 6 0 0,-6-6 0 0,0 5 0 16,5-5 0-16,1 0 0 0,-6 0 8 0,5 6-8 15,1 4 0-15,0 0-13 0,5-5 1 0,-6 0 1 16,1-4 11-16,-6-1 0 0,6 0 0 0,-7 0 0 16,7 5 15-16,-6 0-2 0,0-5 0 0,0 11 0 15,-6-6-2-15,6 0-1 0,0 0 0 0,0 6 0 16,0-1-2-16,-1 0 0 0,7 0 0 0,0 1 0 16,5-1 1-16,-5 5 0 0,5-5 0 0,0 6 0 15,1-1-9-15,-1 0 12 0,0 1-12 0,6-1 12 16,0 5-4-16,0 1 0 0,6-6 0 0,0 5 0 15,5 1 8-15,-5 4 0 0,5 1 1 0,0-6 0 16,1 1 4-16,5 4 1 0,-6-10 0 0,6 6 0 16,6-6 1-16,0 0 0 0,11 1 0 0,-5-6 0 15,11 0-7-15,-1-5 0 0,13 1-1 0,10-6 0 0,1-5-15 16,5-5-18-16,1-5 4 0,5 5-786 16,0-10-156-16</inkml:trace>
  <inkml:trace contextRef="#ctx0" brushRef="#br0" timeOffset="75083.1114">25008 10965 864 0,'0'0'38'0,"0"0"8"0,0 0-37 0,0 0-9 16,0 0 0-16,0 0 0 0,0 0 144 0,0 0 26 0,0 0 6 0,0-11 0 15,0 11-87-15,0 0-17 0,0 0-4 0,0 0-1 16,0-15-24-16,0 15-5 0,0 0-1 0,0 0 0 15,0 0-10-15,0 0-3 0,0 0 0 0,0 0 0 16,0 0-10-16,0 0-2 0,0 0-1 0,0 0 0 16,12-15-3-16,-12 15-8 0,0 0 12 0,11-10-4 15,-5-5 1-15,5 5 0 0,1 0 0 0,-7-1 0 16,1-4 3-16,0 5 0 0,11 0 0 0,-6 0 0 16,6 0-1-16,0 5 0 0,6-6 0 0,0 1 0 15,0 0-11-15,5 0 0 0,-5 0 0 0,0 0 8 16,5 5-8-16,1 5 0 0,-6 0 0 0,-1-5 8 15,7 0-8-15,-6 5 0 0,5 0 0 0,-5 5 0 16,-6 0 0-16,0 5 0 0,0-5 0 0,0 0 0 16,-5 0 0-16,-12-5 0 0,11 15 0 0,-5 0-11 15,0 1 3-15,-6 4 0 0,-6 0 0 0,-6 0 0 0,1 1 8 16,-6 4 0-16,-6 0 8 0,-5 1-8 0,5 4 11 0,0 0-3 16,0 6 0-16,-5-11 0 0,-1 6 0 0,-5-6 0 15,11 0 0-15,1 1 0 0,-7-6 0 0,6 0 0 16,6-5 0-16,-6 0 0 0,1 6 1 0,4-11 0 15,-4 5 0-15,10-5 0 0,1-5 3 0,0 5 0 16,-1-5 0-16,12-5 0 0,-11 11 0 0,-6-11 1 16,5 5 0-16,12-5 0 0,0 0-4 0,-11 0-1 15,11 0 0-15,0 0 0 0,0 0-8 0,0 0 12 16,0 0-12-16,0 0 12 0,0 0-12 0,0 0 0 16,0 0 0-16,0 0 8 0,0 0-8 0,0 0 0 0,11-5 0 15,6 5 0-15,12 0 0 0,-1-6 0 0,6 1 0 0,6 5 0 16,12-10 0-16,-1 5 0 0,6-5 0 0,0 5 0 15,6-5 0-15,-1 5-16 0,1-5 4 0,0 5 1 32,-6 0-26-32,-6 0-6 0,6-1-1 0,0 1-627 0,-6-5-125 0</inkml:trace>
  <inkml:trace contextRef="#ctx0" brushRef="#br0" timeOffset="75812.7192">24501 11815 1375 0,'0'0'60'0,"0"0"14"0,0 0-59 0,0 0-15 0,0 0 0 0,0 0 0 16,0 0 86-16,0 0 14 0,-5-5 4 0,5 5 0 16,-6-5-32-16,6 5-5 0,0 0-2 0,0 0 0 15,0 0-33-15,0 0-6 0,0 0-2 0,0 0 0 16,0 0-16-16,0 0-8 0,0 0 8 0,0 0-8 0,17 5 21 0,0 0-1 16,0-5 0-16,6 10 0 0,-6-4 4 0,12-1 1 15,-1 5 0-15,6-5 0 0,0-5 7 0,6 0 0 16,0 0 1-16,0 0 0 0,6 0 2 0,5-10 0 15,6 0 0-15,6-1 0 0,-1-4-17 0,12 5-3 16,12 0-1-16,-6 0 0 0,-1-5-14 0,1-6 0 16,-6 1 0-16,6 5 0 0,-6 0 0 0,0-5 0 15,-6 4 0-15,6-4 0 0,1 5 0 0,-7 5 0 16,-5-5-11-16,-6 9 11 0,0 1-17 0,-6 0 4 16,0 0 1-16,0 5 0 15,-11 0-20-15,0-5-3 0,0 5-1 0,-11 0 0 16,-1 5 4-16,-5 0 1 0,-6 0 0 0,0 0 0 15,0 1-33-15,-6-6-6 0,-11 0-2 0,0 0 0 16,6 10-33-16,0 5-7 0,-6-15-2 0</inkml:trace>
  <inkml:trace contextRef="#ctx0" brushRef="#br0" timeOffset="76403.3107">25436 12220 1440 0,'-29'0'128'0,"18"0"-103"0,-1-5-25 0,1 5 0 0,0 0 136 0,-1 0 21 16,12 0 5-16,0 0 1 0,0 0-63 0,0 0-13 15,-5-5-3-15,5 5 0 0,0 0-48 0,22 0-9 16,-5 0-3-16,12 0 0 0,-1-5-16 0,1 5-8 16,5 0 0-16,0 0 8 0,0 0-8 0,1 0 0 15,-1 0 9-15,-6 0-9 0,-5 10 0 0,6 1 0 16,-7-1 0-16,-5 0 0 0,6 0 0 0,-6 5 8 16,-5 0-8-16,-1 1 0 0,1-1 20 0,-12 0 0 15,5-5 0-15,-10 5 0 0,-1 5-3 0,-6 1-1 16,-5-1 0-16,-5-5 0 0,-1 0-6 0,-11 1-2 0,-1-1 0 15,-4 0 0-15,-1-5 20 0,0 5 3 0,-6-5 1 0,6 1 0 16,-5 4-32-16,5-5 0 0,6 0 0 0,5-5 0 16,1 0 0-16,5 0 0 0,0-5 0 0,6 5 0 15,6 0-10-15,11-5 10 0,0 0-8 0,0 0 8 16,0 0-20-16,0 0 0 0,0 0 1 0,0 0 0 16,0 0 3-16,5 10 1 0,1 6 0 0,5-6 0 15,6 0 15-15,1 5 0 0,4 0 0 0,1 0 0 16,6 1 12-16,-1-1-2 0,1-5 0 0,5 5 0 15,0 5-10-15,-6-4 10 0,1-1-10 0,-6 0 10 16,5-5 12-16,-11 0 2 0,-5 0 1 0,5 0 0 16,-17-10-25-16,6 11 0 0,-1-1-9 0,-5-10 9 15,-5 10 0-15,-1 5 16 0,-11-5-2 0,-6 0 0 16,-11 6-14-16,0-1 9 0,-6 5-9 0,0-5 8 0,-6-5-8 16,6 5-11-16,-5-4 3 0,5 4 0 15,0 0-113-15,11-10-23 0,-10-5-4 0,4 0-917 16</inkml:trace>
  <inkml:trace contextRef="#ctx0" brushRef="#br0" timeOffset="77243.5737">27054 11005 748 0,'0'0'33'0,"11"-10"7"0,1-5-32 0,-7 5-8 16,-5-6 0-16,0 16 0 0,12-10 161 0,-1-5 31 16,-5 5 5-16,5-5 2 0,1-5-91 0,-1 4-19 15,0 6-3-15,-5-5-1 0,6-5-14 0,-7 5-3 16,7-1-1-16,-7 6 0 0,7 0-16 0,-1-5-3 16,0 5-1-16,7 0 0 0,-7 5-28 0,6 5-6 15,0 0-1-15,0 0 0 0,6 0 11 0,-6 0 1 16,6 0 1-16,0 5 0 0,-6 0 19 0,6 0 3 15,-6 5 1-15,0 0 0 0,-6 0-29 0,6 0-6 0,-5 0-1 0,-1 6 0 16,0 4 5-16,-5 5 1 0,0 1 0 16,0 4 0-16,5 5 13 0,-5 6 2 0,-1 5 1 15,1-1 0-15,0 1-18 0,-1-1-3 0,1 1-1 16,0-1 0-16,0-4-4 0,5-6-8 0,-11 1 11 0,6-1-11 16,-6-4 12-16,5-1-12 0,-5-5 12 0,0 1-12 15,-5-6 8-15,5-5-8 0,0-15 0 0,-6 10 0 16,6 5 12-16,-11-4-12 0,11-11 12 0,0 0-12 15,0 0 32-15,0 0 0 0,-12-11 0 0,6 1 0 16,1-5-32-16,-1-5 0 0,0 0 0 0,1-6 0 16,5 1 0-16,0-5 0 0,0-1 0 0,11-4 0 15,-5-6 0-15,5-4 0 0,1-1 0 0,5 0 0 16,5 6 0-16,1-1 0 0,0 11 0 0,5 5 0 16,1-1 0-16,-6 6 0 0,5 5 0 0,-5 5 0 0,0 5 0 15,-6 5-22-15,0 5 3 0,0 10 1 0,0 0 18 0,-5 6 0 16,-1 4 0-16,-5 5 9 0,5 6-9 0,6-1 0 15,-5 1 0-15,-1 4 0 0,0 1 16 0,6 4-3 16,-5-4 0-16,-6-1 0 16,-1 1-36-16,1 4-7 0,0-4-2 0,-1-1 0 15,-5 1-83-15,6-11-17 0,-6 6-3 0,6-6-1 16,-6 0-48-16,0-4-9 0,0 4-3 0,0-10 0 0</inkml:trace>
  <inkml:trace contextRef="#ctx0" brushRef="#br0" timeOffset="78325.0727">29179 10124 529 0,'0'0'23'0,"0"0"5"0,0 0-28 0,12-15 0 16,-1 5 0-16,0-6 0 0,-11 16 73 0,12-5 9 15,-1-5 2-15,6 0 0 0,-5-5-32 0,-1 5-7 16,6-5-1-16,0 5 0 0,-5-1 16 0,5-4 4 16,-6 5 0-16,6-5 0 0,0-5 1 0,0 4 1 15,-11 1 0-15,5 5 0 0,1 0-6 0,5 0-2 0,-11 5 0 0,-6 5 0 16,0 0-18-16,0 0-3 0,11 0-1 0,-11 0 0 16,0 0-22-16,0 0-5 0,0 0-1 0,0 10 0 15,-6 5 7-15,1-5 1 0,-1 0 0 0,-5 6 0 16,5 4 13-16,-6-5 3 0,-5 0 1 0,6 5 0 15,-6 1 6-15,5 4 1 0,-10 5 0 0,-1 1 0 16,0 9 4-16,6 1 0 0,0-1 1 0,0 6 0 16,0 10 4-16,5-6 1 0,1 11 0 0,0 0 0 15,-1 10-26-15,6 0-4 0,-5 5-2 0,0 5 0 16,-6 5 2-16,-1 0 0 0,1 0 0 0,0-5 0 16,-6-5 4-16,12 5 2 0,0 0 0 0,5 0 0 15,6-10-26-15,11 5 0 0,1-5 0 0,5 5 0 16,6-6 0-16,5-4 0 0,6 5 0 0,1-5 0 0,-7-10 0 15,12-6-14-15,0 1 2 0,-6-5 0 16,6-11-95-16,-6-5-18 0,12-4-4 0,-1-6-930 16</inkml:trace>
  <inkml:trace contextRef="#ctx0" brushRef="#br0" timeOffset="79759.5374">29624 11046 806 0,'0'0'36'0,"0"0"7"0,0 0-35 0,0 0-8 0,0 0 0 0,0 0 0 16,0 0 179-16,0 0 33 0,17-5 8 0,0 0 0 15,0 10-136-15,0-10-28 0,-6-1-6 0,1 1-1 16,10 0-29-16,-4 0-5 0,-1 0-2 0,5-5 0 16,-4-5-5-16,4 0-8 0,1-6 11 0,0 1-11 15,0 10 25-15,0-5-1 0,-1 0-1 0,1-6 0 16,-6-9 7-16,0 5 2 0,0-1 0 0,0-4 0 15,1 0-8-15,-7 4 0 0,0 1-1 0,-5-5 0 16,0 4-9-16,-1-4-2 0,1-1 0 0,0 1 0 0,-6 5-12 16,6-6 11-16,-1 1-11 0,-5 5 10 0,0-6-10 0,0 1 0 15,0 5 0-15,0-1 0 0,0 1 0 0,-5 0 0 16,5 4 0-16,-6 6 0 0,6-10 0 0,0 5 0 16,0-1-9-16,0 6 9 0,-6-5 0 0,6 5 0 15,0 5 0-15,0-1 0 0,0-9 0 0,0 0 0 16,-6 5 0-16,6 0 0 0,-5-1 0 0,5 6 0 15,0 0 0-15,-6 0 0 0,6 0 0 0,0 0 0 16,0 0 0-16,0 10 9 0,0 0-9 0,0 0 0 16,0 0 0-16,0 0 8 0,0 0 8 0,-6 0 0 15,-5 0 1-15,0 0 0 0,-1 5-26 0,12-5-6 16,-11 5-1-16,-1 0 0 0,1 0 27 0,0 0 5 0,-1 5 0 0,1 0 1 16,-1 0 4-16,1 6 1 0,0 4 0 0,-6-5 0 15,5 10-3-15,-5 1-1 0,0 4 0 0,0 5 0 16,0 1-5-16,-6 9-1 0,0-4 0 0,6 10 0 15,0-6 1-15,6 1 0 0,-7 4 0 0,7 1 0 16,0 0 8-16,-6 4 2 0,0 6 0 0,5-10 0 16,1-11 0-16,-1 6 0 0,7 5 0 0,-1-1 0 15,-11-4-15-15,11-1-8 0,0 1 10 0,1-6-10 16,-1 6 0-16,0-11-18 0,6 1 2 0,0-6 1 16,6-4-148-16,0-1-29 0,-1-10-7 15</inkml:trace>
  <inkml:trace contextRef="#ctx0" brushRef="#br0" timeOffset="80292.033">30364 11294 979 0,'0'0'87'16,"17"-10"-70"-16,-5 0-17 0,5-1 0 0,-6 1 156 0,6 0 28 16,-5-5 6-16,-1 5 1 0,1-5-70 0,-7 4-13 15,7 1-4-15,-7-5 0 0,-5 0-65 0,0 0-14 16,0 0-2-16,0 4-1 0,-5-4-22 0,-7 0 0 15,1 0 0-15,-6 0 0 0,0 5 0 0,0-1 0 16,-6-4 0-16,0 10 0 0,0-5 0 0,0 0 0 16,1 0-9-16,-1 5 9 0,0 0 0 0,6 5 12 15,-12 0-2-15,7 5 0 0,-1-5 16 0,0 0 3 16,0 5 1-16,0 10 0 0,1 0-2 0,-1 5 0 0,0 1 0 16,6 4 0-16,-6 0-14 0,12 1-3 0,-1 4-1 0,7-5 0 15,-1 1-2-15,6-1-8 0,0-5 12 0,0 1-4 16,0-6 12-16,0 0 1 0,0-15 1 0,0 15 0 15,0-15-22-15,0 0-15 0,0 0 3 0,0 0 0 16,0 0 32-16,17 0 6 0,-6-5 2 0,7 0 0 16,-1 0-16-16,0-5-4 0,6 0 0 0,-1 0 0 15,1-6-8-15,6 1 0 0,-1 0 0 0,1 5 0 16,-1-5 0-16,-5 4 0 0,0 6 0 0,-6 5 0 16,6 5 0-16,-6 6 0 0,-6-1 0 0,-5 10 0 15,-1 0 14-15,1 11 1 0,-12 4 0 0,6 1 0 16,-11 4 3-16,0 6 1 0,-1 4 0 0,-5 1 0 15,0 5-4-15,-6-1-1 0,-5 1 0 0,5 0 0 16,-11-11-14-16,5 1-13 0,-5-11 2 0,6 1 1 0,-1-11 10 16,-5-5 12-16,5-4-2 0,1-6-1 0,5 5-9 15,0-10 10-15,1-5-10 0,-1 0 10 0,6-5 11 0,0-5 3 16,-6 0 0-16,6-6 0 0,0-9-8 0,5 0 0 16,7 5-1-16,5-16 0 0,-6 6-15 0,12-11-15 15,5 6 3-15,6-11 1 16,6 1-110-16,5-6-23 0,7 5-4 0,-1 1-975 0</inkml:trace>
  <inkml:trace contextRef="#ctx0" brushRef="#br0" timeOffset="80826.4674">30860 11041 518 0,'-6'-21'46'0,"1"16"-37"0,-1-5-9 0,0 0 0 16,6-5 151-16,-6 5 28 0,6-11 5 0,0 6 2 16,0 0-58-16,0 0-12 0,6 0-3 0,-6-6 0 15,6 6-32-15,-6 5-6 0,6-5-2 0,-1 5 0 16,-5 10 15-16,12-10 2 0,-12 10 1 0,11 0 0 15,0 5-38-15,1 0-7 0,5 5-2 0,0 5 0 16,-6 0-12-16,7 0-4 0,-7 1 0 0,0-1 0 16,-5 0-19-16,5-5-9 0,-5 5 8 0,0 1-8 15,-6-16 0-15,0 10 0 0,0-10 0 0,-6 15 0 0,0-5 0 0,-5 5 8 16,0-5-8-16,-1 0 0 0,-5 1 0 0,0-1 8 16,0-5-8-16,-6 5 0 0,6 0 0 0,6 0 0 15,-1-5 8-15,12-5-8 0,-5 10 0 0,5-10 0 16,0 0 0-16,0 0 0 0,0 0 0 0,5 10 0 15,7 1 9-15,-1-1-9 0,6-5 0 0,0 0 0 16,6 0 0-16,-6 5 0 0,6-5 11 0,-6 0-3 16,0 5 0-16,0 0 0 0,0 1 0 0,-5 4 0 15,-7 0 0-15,1 0 0 0,0 5 12 0,-6 6 3 16,0-1 0-16,0 0 0 0,-6 6-2 0,0-1 0 16,-5-5 0-16,0 6 0 0,-7 4-12 0,1-4-9 0,6-6 12 15,-12 5-12-15,0-4 0 0,1-1 0 0,-7 0 0 16,1-9 0-1,-1 4-28-15,-5-5 0 0,0-5 0 0,0 0 0 16,5-5-25-16,1 5-5 0,-1 1-1 0,6-1 0 16,6-10-101-16,-6 0-21 0,12 0-4 0</inkml:trace>
  <inkml:trace contextRef="#ctx0" brushRef="#br0" timeOffset="81134.0523">31447 11299 2131 0,'-6'-15'189'0,"6"10"-151"15,-6-6-30-15,6 6-8 0,0-5 53 0,6 0 10 16,-6 10 1-16,12-5 1 0,-7-5-2 0,12 5-1 16,0 0 0-16,12 5 0 0,-1-10-50 0,7 5-12 15,-1 5 0-15,6-5 0 16,-6-1-28-16,6 6-9 0,0 0-2 0,-1-5 0 16,-4 0-173-16,-7 0-34 0,29-10-7 0,-23 0-2 0</inkml:trace>
  <inkml:trace contextRef="#ctx0" brushRef="#br0" timeOffset="88304.1726">32324 10803 979 0,'0'0'87'0,"0"-11"-70"0,-5 6-17 0,-1 0 0 15,6 5 108-15,0 0 19 0,0-15 3 0,0 15 1 16,0 0-47-16,0 0-8 0,11-5-3 0,-11 5 0 16,6-10-33-16,0 5-8 0,-1 5 0 0,1-5-1 15,-6 5-15-15,0 0-2 0,0 0-1 0,0 0 0 16,6-5-1-16,-6 5-1 0,0 0 0 0,0 0 0 16,5-10-1-16,-5 10 0 0,0 0 0 0,0 0 0 15,0-11 10-15,0 11 1 0,6-10 1 0,-6 10 0 0,0 0-22 16,0 0-8-16,12-5 0 0,-12 5 0 0,5-10 19 0,1 10 4 15,5 0 1-15,-11 0 0 0,0 0-7 0,0 0-1 16,0 0 0-16,0 0 0 0,0 0 31 0,0 0 5 16,-5-10 2-16,-1 5 0 0,6 5-37 0,0 0-9 15,-6 0 0-15,6 0 0 0,-11 0 0 0,11 0 0 16,-6-5 0-16,6 5 8 0,0 0 0 0,0 0-8 16,0 0 12-16,0 0-4 0,0 0-8 0,0 0 0 15,0 0 0-15,0 0 0 0,0 0 12 0,0 0-2 16,0 0-1-16,0 0 0 0,0-10 7 0,0 10 2 15,0 0 0-15,0 0 0 0,0 0-2 0,0 0 0 16,0-5 0-16,0 5 0 0,0 0-2 0,-6-5-1 16,1-5 0-16,-1 4 0 0,-5 1-13 0,11 5 0 15,0 0 0-15,0 0 0 0,0 0 0 0,0 0 0 16,0 0 0-16,0 0 0 0,0 0 0 0,0 0 0 0,0 0 0 0,0 0 0 16,0 0 0-16,0 0 9 0,0 0-1 0,0 0 0 15,0 16 4-15,0-1 0 0,-6 5 0 0,0 0 0 16,6 6-12-16,-5 4 12 0,-7 5-12 0,6 1 12 15,-5-1 0-15,0 6 1 0,-1 4 0 0,1 6 0 16,-6 0-13-16,0 4 11 0,0 1-11 0,0-5 10 16,-1-1 10-16,1-9 1 0,6 4 1 0,-6-4 0 15,0-1-11-15,5-4-3 0,7-1 0 0,-7 1 0 16,7-6-8-16,-1 1 8 0,6-6-8 0,-6 0 8 16,6-4-8-16,0-1 0 0,-6-5 0 0,6 0 0 15,0-15 8-15,0 0-8 0,0 0 8 0,0 0-8 0,0 0 0 0,0 0 0 16,0 0-12-16,0 0 12 15,0 0-171-15,-5-15-26 0</inkml:trace>
  <inkml:trace contextRef="#ctx0" brushRef="#br0" timeOffset="89075.9711">32501 9891 1364 0,'0'0'30'0,"0"0"6"0,0 0 2 0,0 0 0 0,0 0-30 0,0 0-8 15,0 0 0-15,0 0 0 0,0 0 64 0,0 0 11 16,0 0 2-16,0 0 1 0,0 0-5 0,0 0-1 16,-6-10 0-16,6 10 0 0,0 0-17 0,0 0-4 15,0 0-1-15,0 0 0 0,12-5-2 0,-1 0 0 16,-11 5 0-16,17 5 0 0,-6 0-28 0,1 0-7 15,-1 0-1-15,1 5 0 0,-1 0 12 0,6 0 1 16,-5 1 1-16,-7-1 0 0,7 5-3 0,-1-10-1 16,0 0 0-16,-5 10 0 0,11 0-5 0,-5 6-1 15,-1-6 0-15,6-5 0 0,-5 5-3 0,5 0-1 16,0 1 0-16,0-1 0 0,0 0-3 0,0 5-1 16,6 5 0-16,0-4 0 0,-6-1 2 0,0 0 0 0,-6 1 0 15,1 4 0-15,-7-5-1 0,7 5 0 0,-12 1 0 16,0-1 0-16,5 5 8 0,1 6 2 0,-6-11 0 0,0 16 0 15,0-6-19-15,0 11 0 0,6-1 0 0,-1 11 0 16,-5 0 0-16,0-1 0 0,6 11 12 0,0 10-12 16,-6 0 11-16,-6 0-11 0,-5 0 10 0,5 0-10 15,-11 0 13-15,6 0-3 0,-12 0-1 0,0 10 0 16,0-5 7-16,0 5 2 0,-11-5 0 0,0 0 0 16,0-15 13-16,0 5 2 0,-1-10 1 0,-4 5 0 15,-7-6-10-15,0-9-1 0,7 10-1 0,-7-11 0 16,0 1-22-16,6 0 8 0,-5-6-8 0,5-4 0 0,6-16-8 15,0 0-7-15,5 1-1 0,1-16 0 16,5-5-130-16,0-5-26 0,0-5-6 0,6-15-986 16</inkml:trace>
  <inkml:trace contextRef="#ctx0" brushRef="#br0" timeOffset="92088.9933">8291 15299 979 0,'0'0'43'0,"0"-15"9"0,0 0-41 0,0 0-11 16,0 0 0-16,0 5 0 0,0-1 52 0,0-4 8 15,6 5 1-15,0-5 1 0,-6 5-38 0,5 0-7 16,7 5-1-16,-12 5-1 0,11-11-15 0,-11 1 0 16,6 5 8-16,-6 5-8 0,0 0 26 0,0 0 2 15,0 0 1-15,0 0 0 0,0 0-5 0,0 0 0 0,0 0-1 0,0 0 0 16,11 0-3-16,-11 0 0 0,0 0 0 0,12 15 0 15,-1-4 4-15,-5 9 0 0,5-5 0 0,-11 5 0 16,0 6 19-16,0 4 4 0,0 5 1 0,-11 6 0 16,11 4 10-16,-6 6 2 0,0 10 1 0,6 5 0 15,-5 0-3-15,-1 4-1 0,0 1 0 0,6 0 0 16,0 5-19-16,0-5-4 0,0-10-1 0,0 0 0 16,0-6-17-16,0-9-3 0,12-1-1 0,-12-4 0 15,5-6-4-15,-5-4 0 0,6-1-8 0,0-4 12 16,-6-6-12-16,0 0 0 0,0-5 0 0,0 0 0 15,-6-4 0-15,6-1 0 0,0-10-9 0,-6 15 9 16,1-5-42-16,-1 0-2 16,0-5-1-16,-5 0 0 0,5 0-134 0,-17-5-26 0,12 0-6 15</inkml:trace>
  <inkml:trace contextRef="#ctx0" brushRef="#br0" timeOffset="92396.4452">8177 15502 1864 0,'-11'-25'83'0,"11"15"17"0,5-6-80 0,1 6-20 15,0 0 0-15,5 5 0 0,1-5 34 0,5 0 3 0,11-5 1 0,1 4 0 16,-1-4-6-16,12 0 0 0,6-5-1 0,5 0 0 15,0-1-15-15,6-4-4 16,-5 5 0-16,10-1 0 0,7-4-12 0,-7 5 0 0,12-11 0 0,-17 6 0 16,12 0 0-16,-1 0 0 0,-11 4 8 0,0-4-8 15,6 5 0-15,-1-1 0 0,1 1 0 0,-6 0 0 16,-6 0-13-16,6-6 1 0,0 6 0 0,0 5 0 31,-11-5-27-31,5 10-5 0,-11-6 0 0,-12 11-556 0,1-5-110 0</inkml:trace>
  <inkml:trace contextRef="#ctx0" brushRef="#br0" timeOffset="92663.5861">8462 15745 1414 0,'0'0'63'0,"-6"-5"13"16,-5 5-61-16,11 0-15 0,-11 5 0 0,5 0 0 0,-11 5 36 0,11-5 5 15,6-5 1-15,-6 10 0 0,6-10-22 0,-5 11-5 16,5 4-1-16,0-15 0 0,5 10-14 0,1-5 0 16,5 5 8-16,1-5-8 0,5 5 0 0,-6-10 0 15,6 0 8-15,1-5-8 0,4 5 17 0,7-10 1 16,-6 0 0-16,5 0 0 0,6-5 27 0,0-1 6 16,1-4 1-16,10 5 0 0,7 0-28 0,-1-5-6 15,0 4-1-15,0 1 0 16,12 5-60-16,-6-5-12 0,-6 5-2 0,1-6-749 0</inkml:trace>
  <inkml:trace contextRef="#ctx0" brushRef="#br0" timeOffset="92943.3876">9830 15872 2026 0,'0'0'90'0,"-6"-5"18"0,6 5-86 0,0 0-22 0,-12 10 0 0,12-10 0 16,0 0 62-16,0 15 8 0,12 10 2 0,-6 1 0 16,5-1-29-16,6 5-6 0,12-4-1 0,-7-1 0 0,7 5-12 0,-12-4-4 15,6-1 0-15,5-5 0 0,-5 5-9 0,0-9-3 16,0 4 0-16,-1-5 0 0,-5-5-8 0,1 0-17 15,-1-5 4-15,-6 0 1 16,0 1-91-16,-11-6-17 0,0 0-4 0</inkml:trace>
  <inkml:trace contextRef="#ctx0" brushRef="#br0" timeOffset="93104.4177">10285 14940 2188 0,'-11'-25'195'0,"11"25"-156"0,0 0-31 0,0 0-8 16,-6-6 20-16,-5 1 4 0,-1 5 0 0,1 11 0 16,0-6-24-16,-1 10-8 0,12 0 0 0,-11 5-662 15,22 6-132-15</inkml:trace>
  <inkml:trace contextRef="#ctx0" brushRef="#br0" timeOffset="93565.7501">10622 15603 1882 0,'22'-15'41'0,"-5"0"9"0,6 0 2 0,0-1 1 0,0 1-42 0,5 0-11 15,6 5 0-15,-11-5 0 0,0 10 85 0,6 0 15 16,-7 5 4-16,7 0 0 0,-6 5-68 0,-1 5-12 15,1 5-4-15,6 5 0 0,-12 6-20 0,6-1 8 16,-6 10-8-16,5 6 0 0,-4 4 8 0,-7 6-8 16,6 0 8-16,-6-1-8 0,1 6 11 0,-6-5-3 15,5-6 0-15,-11 1 0 0,0-6 18 0,0-4 3 16,0-6 1-16,0 1 0 0,0-11-30 0,0 0 0 16,0-5 0-16,-11 0 0 0,11-15 18 0,0 0 4 15,0 0 1-15,0 0 0 0,0 0 17 0,-12-10 4 16,6-5 1-16,1-5 0 0,5-5-23 0,-6-6-5 15,6-4-1-15,6-6 0 0,-1-4-16 0,1-1 0 16,0-5 8-16,11 6-8 0,-11-1 0 0,11 1 0 0,-6 4 0 16,6 6 0-16,6-1 0 0,0 1 0 0,0-1 0 0,5 6 0 15,-5 5 0-15,0 4 0 0,-1 1 0 0,1 5 0 16,-6 5-9-16,6 5 1 0,0 5 0 0,5 10 0 16,1 0 8-16,-1 5 0 0,-11 6-9 0,6 4 9 15,-6 5 0-15,6 1 0 0,-6 4 0 0,-5-5 0 16,5 6-11-16,-6-6 3 0,-5 6 0 0,-1 4 0 31,1 1-39-31,-6-6-7 0,6 6-2 0,-6-6-714 0,0 6-143 0</inkml:trace>
  <inkml:trace contextRef="#ctx0" brushRef="#br0" timeOffset="93844.2818">12194 15877 1440 0,'6'-36'64'0,"-1"21"12"0,-5-5-60 0,0 0-16 16,0 9 0-16,0-4 0 0,0 15 189 0,0 0 35 16,0 0 8-16,0 0 0 0,0 0-143 0,0 0-29 15,6 15-5-15,6 6-2 0,5-1-39 0,-6 10-14 16,0 6 9-16,12-1-9 0,-11-4 0 0,10 4 0 15,-4-5 8-15,-1 6-8 0,0-6 0 0,0 1 0 16,0-6 0-16,-6 0 0 0,6-10 0 0,-5 6 0 16,-1-6 0-16,1-5 0 15,-12-10-179-15,0 0-37 0</inkml:trace>
  <inkml:trace contextRef="#ctx0" brushRef="#br0" timeOffset="93998.0667">12490 15274 2134 0,'-5'-25'95'0,"5"15"19"0,-6 0-91 0,6 4-23 0,-11 1 0 0,-1 0 0 15,1 5 28-15,5 10 2 0,-5 6 0 0</inkml:trace>
  <inkml:trace contextRef="#ctx0" brushRef="#br0" timeOffset="94399.964">13174 15467 1918 0,'-6'-16'85'0,"6"16"18"0,-11-5-83 0,0 0-20 16,-6 5 0-16,-1 5 0 0,7-5 60 0,-12 5 8 0,0-5 2 0,6 10 0 16,-5 1-32-16,-1-1-6 0,0 0-2 0,0 5 0 15,0 0-30-15,1 0 8 0,-1 1-8 0,0 4 0 16,6-5 0-16,0 0 11 0,0 5-11 0,11-4 10 16,-5 4-10-16,5 0 0 0,6-5 0 0,6 6 0 15,-1-11 0-15,1 10 0 0,5 0 0 0,7 1 0 16,4-6 14-16,1 5 1 0,0-5 0 0,0 5 0 15,0 1 17-15,-1-1 3 0,7-5 1 0,-12 5 0 16,6-4-22-16,-6-1-4 0,-6 0-1 0,1 0 0 16,-7-5 3-16,7 0 1 0,-1 1 0 0,-5-1 0 15,-6-10 8-15,5 15 2 0,-5 0 0 0,0 5 0 16,-5-4-12-16,-1-1-3 0,6 5 0 0,-17 5 0 16,6-4-24-16,-7 4-4 0,1 0-2 0,0-5 0 15,-6 11-177-15,-5-6-35 0</inkml:trace>
  <inkml:trace contextRef="#ctx0" brushRef="#br0" timeOffset="94826.7051">13846 14768 1958 0,'-11'-36'87'0,"11"16"17"16,0 0-83-16,6-1-21 0,-1 1 0 0,-5 5 0 0,6 5 70 0,-6 10 10 16,6-5 1-16,5 5 1 0,-5 5-13 0,11 10-2 0,0 5-1 0,6 11 0 15,0 9-37-15,5 16-7 0,1 5-2 0,5 15 0 16,0 5-8-16,-5 10-1 0,-1 5-1 0,6 0 0 16,-5 6 0-16,-6-6 0 0,-6-10 0 0,5 0 0 15,-10-5 10-15,-1-15 3 0,-5 0 0 0,0-11 0 16,-12 1-23-16,0-15 0 0,-5-1-10 0,-6-4 10 15,0-11 23-15,5 0 11 0,-11-15 2 0,6 5 1 16,6-4-12-16,-6-6-2 0,5-5-1 0,7-5 0 16,-7-6-6-16,1 1 0 0,11-5-1 0,0-5 0 15,0-5-15-15,6-6 0 0,11-4 0 0,0-6 0 16,6 1 0-16,-1-1 0 0,1 1 0 0,0 4 0 16,5 6 8-16,7 10-8 0,-13-1 0 0,7 11 0 15,-6 5 13-15,0 5-3 0,5 5-1 0,-5 5 0 16,0 6-9-16,-1 4 0 0,1 5 0 0,0 0 0 15,-6 6 0-15,6 4-11 0,0 1 11 0,-1 4-8 16,1 1-68-16,-6-1-12 0,6 11-4 0,0 0-736 16,11-6-148-16</inkml:trace>
  <inkml:trace contextRef="#ctx0" brushRef="#br0" timeOffset="95203.0689">17322 15629 403 0,'11'-26'17'0,"-5"11"5"0,-6 0-22 0,6-5 0 0,5-1 0 0,1 1 0 16,-1 5 393-16,6-5 75 0,-5 4 14 0,5 1 3 15,0 0-345-15,6 5-68 0,5-5-15 0,-5 10-2 16,0-5-29-16,11 4-6 0,6 6 0 0,0 0-1 16,17-5-1-16,-6 5 0 0,6-5 0 0,5 0 0 15,1 0 13-15,0 0 2 0,-1-5 1 0,7 0 0 16,5 0-2-16,-6 0 0 0,-5 0 0 0,0-1 0 15,-12 6-32-15,0 0 0 0,-5-5 0 0,-6 5 0 16,0-5-44-16,-6 5-16 0,-6-5-4 0,-5 5-703 16,-6-5-141-16</inkml:trace>
  <inkml:trace contextRef="#ctx0" brushRef="#br0" timeOffset="95501.3098">18023 14408 1764 0,'11'-56'78'0,"-5"31"16"0,0-5-75 0,-1-1-19 0,7 16 0 0,-1-5 0 16,1 10 83-16,-1 5 13 0,-5 0 2 0,11 15 1 16,0 0 2-16,0 15 1 0,6 6 0 0,-6 19 0 15,6 6-56-15,-1 15-11 0,-4 5-3 0,4 5 0 16,-5 5 7-16,0 5 1 0,1 5 0 0,-13 0 0 15,1-4-27-15,0 4-5 0,-6 0 0 0,0-5-8 16,-12-5 11-16,7-5-11 0,-1 5 10 0,-11-5-10 16,0 0 8-16,-6-5-8 0,0-5 0 0,-5 0 0 15,5-5-10-15,-6-5-8 0,1 0-2 0,-1-11 0 16,-5-9-160 0,0-1-33-16,0-9-7 0,-6-1 0 0</inkml:trace>
  <inkml:trace contextRef="#ctx0" brushRef="#br0" timeOffset="96335.1679">19379 14165 1609 0,'17'-76'71'0,"-11"46"15"0,-6-6-69 0,11 1-17 16,-5-1 0-16,5 6 0 0,-5 10 82 0,5 5 13 15,-5 4 2-15,-6 11 1 0,17-5-36 0,-5 15-7 16,5 16-2-16,5 4 0 0,-4 16-13 0,4 9-4 16,-5 16 0-16,0 5 0 0,6 5-5 0,-6 5-2 15,0 6 0-15,-5-1 0 0,-1 0-4 0,1-5-1 16,-7 5 0-16,-5 0 0 0,0 5-11 0,0-4-2 0,0-1-1 0,0 0 0 16,-5-10-10-16,-7 0 12 0,7-5-12 0,-7-10 12 15,-5-5-12-15,0-1 0 0,0-9 9 0,5-5-9 16,-5-6 8-16,6-10-8 0,0-4 10 15,11-6-10-15,-6-5 0 0,0-5 0 0,6-10 0 0,0 0 0 16,0 0 16-16,0 0-4 0,12-15 0 0,-1-5 0 16,0-10 20-16,6-1 3 0,6-9 1 0,0-6 0 15,0 0-18-15,5 6-3 0,7-6-1 0,-7 6 0 16,6-1 2-16,0 11 0 0,1 0 0 0,-1 4 0 16,0 1-16-16,-6 10 9 0,1 5-9 0,5 10 8 15,-5 0-8-15,-7 10 0 0,1 10 0 0,-6 0 0 16,-5 1 0-16,5 9-11 0,0 0 11 0,-6 6-8 15,6-6 8-15,0 0 0 0,-5 1 0 0,5-1 0 16,0-4 0-16,-6-1 0 0,7-5 0 0,4 0 0 16,-5-9-8-16,0-1 0 0,1-5 0 0,-1 0 0 0,0 0 8 15,0-10 8-15,6 0-8 0,-6-5 11 0,-6-6-11 0,6-4 0 16,0 0 0-16,-5-5 8 0,-1-6 4 0,6 1 1 16,-5-1 0-16,-1-9 0 0,6 4 7 0,0 1 2 15,0 0 0-15,0 4 0 0,0 6-14 0,-5 10-8 16,5 5 8-16,0 10-8 0,0 5 0 0,6 15 0 15,-6 5 0-15,6 11-8 0,-6-1 8 0,6 11-8 16,-6 4 8-16,0 6-8 0,6-5 8 0,-6 4 11 16,-6-4-3-16,1-5 0 0,-1-1-8 0,0-4-11 15,1-6 3-15,-7-10 0 0,1 6 0 0,0-11 0 16,0-10 0-16,-1 0 0 0,-5-10 20 0,0 0 4 0,0 0 0 16,12-5 1-16,-1 0 13 0,0-10 2 0,1-5 1 15,-1-11 0-15,6-4-1 0,12-16-1 0,-1 6 0 0,12-11 0 16,0 0-31-16,11 6 0 0,6-6-13 0,0 0 4 15,0 6-1-15,6 4 0 0,0 6 0 0,-6 4 0 16,-6 6 10-16,0 9-13 0,0 6 5 0,-11 0 8 16,-5 15-11-16,-7 0 11 0,0 10-8 0,-10 0 8 15,4 5 0-15,-10 1 0 0,-7-1 0 0,1 0-8 16,-6 5 8-16,-6-4 0 0,6 4 0 0,-11-5-8 16,5 5 8-16,-11-5 0 0,0 6 0 0,-6-6 0 15,1 0 0-15,-7 5 0 0,1-5 0 0,-1 1 0 16,-5 4 10-16,0-5-2 0,0 0-8 0,-1 6 12 15,-4-6-12-15,-1-5 11 0,-12 5-11 0,1-5 10 16,-12 5-52-16,-5-4-10 0,-6-6-3 0,0 5 0 16,0-5-165-16,-6 0-34 0</inkml:trace>
  <inkml:trace contextRef="#ctx0" brushRef="#br0" timeOffset="96481.0432">21026 14844 1389 0,'-12'-5'30'0,"12"5"6"0,0 0 2 0,-5 5 2 0,-13 5-32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5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85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10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752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181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9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827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538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951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5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19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403F3-8EFD-4EDE-A70E-9BBCF5015DF9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A1ACA-70FD-4BC1-BC83-0CFE9F1B3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84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emf"/><Relationship Id="rId4" Type="http://schemas.openxmlformats.org/officeDocument/2006/relationships/customXml" Target="../ink/ink2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customXml" Target="../ink/ink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53669891-B191-46DC-B69B-A2A6B0C4485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3020520" y="947080"/>
              <a:ext cx="564840" cy="13460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8921" y="758080"/>
                <a:ext cx="6109557" cy="155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3886680" y="777160"/>
              <a:ext cx="5193720" cy="3802846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64362" y="758079"/>
                <a:ext cx="5244117" cy="3844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3148320" y="2159920"/>
              <a:ext cx="610560" cy="774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24574" y="2135440"/>
                <a:ext cx="659131" cy="12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119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70080" y="96840"/>
              <a:ext cx="10814040" cy="66254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2160" y="86040"/>
                <a:ext cx="10834560" cy="664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550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59640" y="213840"/>
              <a:ext cx="7491600" cy="2353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0280" y="203040"/>
                <a:ext cx="7515360" cy="237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812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26880" y="142560"/>
              <a:ext cx="9897480" cy="6377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0400" y="129240"/>
                <a:ext cx="9917640" cy="640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150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41320" y="250200"/>
              <a:ext cx="11187720" cy="5338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7640" y="239760"/>
                <a:ext cx="11214000" cy="535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65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29960" y="3960"/>
              <a:ext cx="10428840" cy="6723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7360" y="-9000"/>
                <a:ext cx="10454400" cy="674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158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59200" y="42480"/>
              <a:ext cx="10679040" cy="6679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5520" y="31320"/>
                <a:ext cx="10707120" cy="669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672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33000" y="195480"/>
              <a:ext cx="10553760" cy="6629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5440" y="186120"/>
                <a:ext cx="10570320" cy="665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808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03840" y="-40320"/>
              <a:ext cx="10701360" cy="6680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1240" y="-51840"/>
                <a:ext cx="10724760" cy="670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4874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240" y="39960"/>
              <a:ext cx="3918600" cy="771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4600" y="30960"/>
                <a:ext cx="3935880" cy="79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74240" y="39960"/>
              <a:ext cx="10545480" cy="6756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4880" y="28080"/>
                <a:ext cx="10565280" cy="677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17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51560" y="126720"/>
              <a:ext cx="8949960" cy="5921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1120" y="118080"/>
                <a:ext cx="8969760" cy="594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1099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96240" y="5533200"/>
              <a:ext cx="1858680" cy="1225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6880" y="5523840"/>
                <a:ext cx="1870920" cy="12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500560" y="353880"/>
              <a:ext cx="9374400" cy="5767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89400" y="346320"/>
                <a:ext cx="9396720" cy="578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9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12800" y="65880"/>
              <a:ext cx="10047600" cy="6222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07400" y="55080"/>
                <a:ext cx="10064880" cy="624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306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39120" y="146160"/>
              <a:ext cx="10266840" cy="6543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360" y="133920"/>
                <a:ext cx="10280880" cy="656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210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23360" y="474480"/>
              <a:ext cx="9515880" cy="4536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4000" y="463320"/>
                <a:ext cx="9538200" cy="455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740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49120" y="255600"/>
              <a:ext cx="10721880" cy="5706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4080" y="243000"/>
                <a:ext cx="10739880" cy="572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399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47360" y="195480"/>
              <a:ext cx="9573480" cy="5850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6920" y="184680"/>
                <a:ext cx="9597960" cy="586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387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58760" y="235440"/>
              <a:ext cx="10898280" cy="6224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7600" y="224280"/>
                <a:ext cx="10924560" cy="624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695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88920" y="29520"/>
              <a:ext cx="10779480" cy="6805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3160" y="19440"/>
                <a:ext cx="10798200" cy="682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229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</Words>
  <Application>Microsoft Office PowerPoint</Application>
  <PresentationFormat>Widescreen</PresentationFormat>
  <Paragraphs>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3</cp:revision>
  <dcterms:created xsi:type="dcterms:W3CDTF">2019-02-14T15:09:09Z</dcterms:created>
  <dcterms:modified xsi:type="dcterms:W3CDTF">2020-02-19T02:40:20Z</dcterms:modified>
</cp:coreProperties>
</file>

<file path=docProps/thumbnail.jpeg>
</file>